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4"/>
    <p:sldMasterId id="2147483843" r:id="rId5"/>
    <p:sldMasterId id="2147483936" r:id="rId6"/>
    <p:sldMasterId id="2147484016" r:id="rId7"/>
    <p:sldMasterId id="2147484029" r:id="rId8"/>
    <p:sldMasterId id="2147484041" r:id="rId9"/>
  </p:sldMasterIdLst>
  <p:notesMasterIdLst>
    <p:notesMasterId r:id="rId31"/>
  </p:notesMasterIdLst>
  <p:sldIdLst>
    <p:sldId id="726" r:id="rId10"/>
    <p:sldId id="724" r:id="rId11"/>
    <p:sldId id="725" r:id="rId12"/>
    <p:sldId id="322" r:id="rId13"/>
    <p:sldId id="390" r:id="rId14"/>
    <p:sldId id="526" r:id="rId15"/>
    <p:sldId id="696" r:id="rId16"/>
    <p:sldId id="732" r:id="rId17"/>
    <p:sldId id="728" r:id="rId18"/>
    <p:sldId id="527" r:id="rId19"/>
    <p:sldId id="733" r:id="rId20"/>
    <p:sldId id="528" r:id="rId21"/>
    <p:sldId id="391" r:id="rId22"/>
    <p:sldId id="373" r:id="rId23"/>
    <p:sldId id="425" r:id="rId24"/>
    <p:sldId id="427" r:id="rId25"/>
    <p:sldId id="435" r:id="rId26"/>
    <p:sldId id="383" r:id="rId27"/>
    <p:sldId id="434" r:id="rId28"/>
    <p:sldId id="378" r:id="rId29"/>
    <p:sldId id="73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hen, Yonah R" initials="CYR" lastIdx="1" clrIdx="0">
    <p:extLst>
      <p:ext uri="{19B8F6BF-5375-455C-9EA6-DF929625EA0E}">
        <p15:presenceInfo xmlns:p15="http://schemas.microsoft.com/office/powerpoint/2012/main" userId="S-1-5-21-2589800181-1723214923-4271176276-1648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69E"/>
    <a:srgbClr val="007AC3"/>
    <a:srgbClr val="5F4C3B"/>
    <a:srgbClr val="5E9062"/>
    <a:srgbClr val="D3FAB8"/>
    <a:srgbClr val="AAF676"/>
    <a:srgbClr val="81EB81"/>
    <a:srgbClr val="A5F1A5"/>
    <a:srgbClr val="A7EFC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D286F2-7A9F-450B-A4A2-CFF959DF56C0}" v="1189" dt="2024-03-18T22:30:22.0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26" autoAdjust="0"/>
    <p:restoredTop sz="94509" autoAdjust="0"/>
  </p:normalViewPr>
  <p:slideViewPr>
    <p:cSldViewPr snapToGrid="0">
      <p:cViewPr varScale="1">
        <p:scale>
          <a:sx n="113" d="100"/>
          <a:sy n="113" d="100"/>
        </p:scale>
        <p:origin x="558"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C4AB664-F477-4A85-8E0D-77370FE1FA5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FF2580A-205E-4014-9EA3-B7E7FFEB923E}">
      <dgm:prSet/>
      <dgm:spPr/>
      <dgm:t>
        <a:bodyPr/>
        <a:lstStyle/>
        <a:p>
          <a:r>
            <a:rPr lang="en-US" dirty="0">
              <a:latin typeface="Univers" panose="020B0503020202020204" pitchFamily="34" charset="0"/>
            </a:rPr>
            <a:t>Enhances Accountability by:</a:t>
          </a:r>
        </a:p>
      </dgm:t>
    </dgm:pt>
    <dgm:pt modelId="{EE40337C-1567-4E5C-A71D-BF1EB9A8A4B4}" type="parTrans" cxnId="{61BD5E8E-E5C5-4C6B-BAD1-D8ED28683938}">
      <dgm:prSet/>
      <dgm:spPr/>
      <dgm:t>
        <a:bodyPr/>
        <a:lstStyle/>
        <a:p>
          <a:endParaRPr lang="en-US"/>
        </a:p>
      </dgm:t>
    </dgm:pt>
    <dgm:pt modelId="{D0831A34-C908-4998-AE4B-5B9B02988641}" type="sibTrans" cxnId="{61BD5E8E-E5C5-4C6B-BAD1-D8ED28683938}">
      <dgm:prSet/>
      <dgm:spPr/>
      <dgm:t>
        <a:bodyPr/>
        <a:lstStyle/>
        <a:p>
          <a:endParaRPr lang="en-US"/>
        </a:p>
      </dgm:t>
    </dgm:pt>
    <dgm:pt modelId="{8F22E9AB-03BC-45D0-8028-2A485ACD24BD}">
      <dgm:prSet/>
      <dgm:spPr/>
      <dgm:t>
        <a:bodyPr/>
        <a:lstStyle/>
        <a:p>
          <a:r>
            <a:rPr lang="en-US" dirty="0">
              <a:latin typeface="Univers" panose="020B0503020202020204" pitchFamily="34" charset="0"/>
            </a:rPr>
            <a:t>Meeting Federal reporting requirements </a:t>
          </a:r>
        </a:p>
      </dgm:t>
    </dgm:pt>
    <dgm:pt modelId="{3A823AC5-9A60-41AE-86CE-8FD1D1B1729E}" type="parTrans" cxnId="{89F94BF9-37CC-4356-890B-3059B02531F4}">
      <dgm:prSet/>
      <dgm:spPr/>
      <dgm:t>
        <a:bodyPr/>
        <a:lstStyle/>
        <a:p>
          <a:endParaRPr lang="en-US"/>
        </a:p>
      </dgm:t>
    </dgm:pt>
    <dgm:pt modelId="{F9D464BF-C9A1-4F9C-AFBA-E6856A356CA3}" type="sibTrans" cxnId="{89F94BF9-37CC-4356-890B-3059B02531F4}">
      <dgm:prSet/>
      <dgm:spPr/>
      <dgm:t>
        <a:bodyPr/>
        <a:lstStyle/>
        <a:p>
          <a:endParaRPr lang="en-US"/>
        </a:p>
      </dgm:t>
    </dgm:pt>
    <dgm:pt modelId="{032E60B1-A6FE-4792-AC34-E09F975B1158}">
      <dgm:prSet/>
      <dgm:spPr/>
      <dgm:t>
        <a:bodyPr/>
        <a:lstStyle/>
        <a:p>
          <a:r>
            <a:rPr lang="en-US" dirty="0">
              <a:latin typeface="Univers" panose="020B0503020202020204" pitchFamily="34" charset="0"/>
            </a:rPr>
            <a:t>Demonstrating sound grant management</a:t>
          </a:r>
        </a:p>
      </dgm:t>
    </dgm:pt>
    <dgm:pt modelId="{80B9F0B8-822B-403E-AB42-1FAEE47A7003}" type="parTrans" cxnId="{4642A8B5-8EDA-43F1-9D06-79809DD91FED}">
      <dgm:prSet/>
      <dgm:spPr/>
      <dgm:t>
        <a:bodyPr/>
        <a:lstStyle/>
        <a:p>
          <a:endParaRPr lang="en-US"/>
        </a:p>
      </dgm:t>
    </dgm:pt>
    <dgm:pt modelId="{DB933C68-1416-48BC-834C-8D2936052BE1}" type="sibTrans" cxnId="{4642A8B5-8EDA-43F1-9D06-79809DD91FED}">
      <dgm:prSet/>
      <dgm:spPr/>
      <dgm:t>
        <a:bodyPr/>
        <a:lstStyle/>
        <a:p>
          <a:endParaRPr lang="en-US"/>
        </a:p>
      </dgm:t>
    </dgm:pt>
    <dgm:pt modelId="{22D6FB6A-7A0F-41A9-81D7-22E860FB0F32}">
      <dgm:prSet/>
      <dgm:spPr/>
      <dgm:t>
        <a:bodyPr/>
        <a:lstStyle/>
        <a:p>
          <a:r>
            <a:rPr lang="en-US" dirty="0">
              <a:latin typeface="Univers" panose="020B0503020202020204" pitchFamily="34" charset="0"/>
            </a:rPr>
            <a:t>Providing transparency on use of excise tax dollars</a:t>
          </a:r>
        </a:p>
      </dgm:t>
    </dgm:pt>
    <dgm:pt modelId="{8384AA8D-64AB-459F-BF55-2BCDFC343743}" type="parTrans" cxnId="{16B13DB9-0C2F-4F5C-8C49-11A605D9E03C}">
      <dgm:prSet/>
      <dgm:spPr/>
      <dgm:t>
        <a:bodyPr/>
        <a:lstStyle/>
        <a:p>
          <a:endParaRPr lang="en-US"/>
        </a:p>
      </dgm:t>
    </dgm:pt>
    <dgm:pt modelId="{E885CDDE-58A6-498F-891B-D81FB15AA3E8}" type="sibTrans" cxnId="{16B13DB9-0C2F-4F5C-8C49-11A605D9E03C}">
      <dgm:prSet/>
      <dgm:spPr/>
      <dgm:t>
        <a:bodyPr/>
        <a:lstStyle/>
        <a:p>
          <a:endParaRPr lang="en-US"/>
        </a:p>
      </dgm:t>
    </dgm:pt>
    <dgm:pt modelId="{775538AE-7F97-4F6B-AD63-C618FC633FBE}">
      <dgm:prSet/>
      <dgm:spPr/>
      <dgm:t>
        <a:bodyPr/>
        <a:lstStyle/>
        <a:p>
          <a:r>
            <a:rPr lang="en-US" dirty="0">
              <a:latin typeface="Univers" panose="020B0503020202020204" pitchFamily="34" charset="0"/>
            </a:rPr>
            <a:t>Improves Efficiency by:</a:t>
          </a:r>
        </a:p>
      </dgm:t>
    </dgm:pt>
    <dgm:pt modelId="{B19ACC57-1EEE-42A5-850B-312F5A4985F3}" type="parTrans" cxnId="{B8A45B88-7EDA-45D1-B958-5CD9BACE7580}">
      <dgm:prSet/>
      <dgm:spPr/>
      <dgm:t>
        <a:bodyPr/>
        <a:lstStyle/>
        <a:p>
          <a:endParaRPr lang="en-US"/>
        </a:p>
      </dgm:t>
    </dgm:pt>
    <dgm:pt modelId="{EE87A909-EFDC-4937-8C4A-560BC89846E1}" type="sibTrans" cxnId="{B8A45B88-7EDA-45D1-B958-5CD9BACE7580}">
      <dgm:prSet/>
      <dgm:spPr/>
      <dgm:t>
        <a:bodyPr/>
        <a:lstStyle/>
        <a:p>
          <a:endParaRPr lang="en-US"/>
        </a:p>
      </dgm:t>
    </dgm:pt>
    <dgm:pt modelId="{BFEF7555-3D0D-4A8C-AA22-6BF32D36F6CD}">
      <dgm:prSet/>
      <dgm:spPr/>
      <dgm:t>
        <a:bodyPr/>
        <a:lstStyle/>
        <a:p>
          <a:r>
            <a:rPr lang="en-US" dirty="0">
              <a:latin typeface="Univers" panose="020B0503020202020204" pitchFamily="34" charset="0"/>
            </a:rPr>
            <a:t>Streamlining data entry and reducing redundancy</a:t>
          </a:r>
        </a:p>
      </dgm:t>
    </dgm:pt>
    <dgm:pt modelId="{8CD29D5B-2864-405C-91DC-12B86793AF05}" type="parTrans" cxnId="{1211E086-2337-4570-9127-253BF92492F9}">
      <dgm:prSet/>
      <dgm:spPr/>
      <dgm:t>
        <a:bodyPr/>
        <a:lstStyle/>
        <a:p>
          <a:endParaRPr lang="en-US"/>
        </a:p>
      </dgm:t>
    </dgm:pt>
    <dgm:pt modelId="{3467BB7C-CA1A-4E92-9D67-33F1FCADECD2}" type="sibTrans" cxnId="{1211E086-2337-4570-9127-253BF92492F9}">
      <dgm:prSet/>
      <dgm:spPr/>
      <dgm:t>
        <a:bodyPr/>
        <a:lstStyle/>
        <a:p>
          <a:endParaRPr lang="en-US"/>
        </a:p>
      </dgm:t>
    </dgm:pt>
    <dgm:pt modelId="{15127F0C-9DE3-4EDE-AB80-A7AC7FE869C7}">
      <dgm:prSet/>
      <dgm:spPr/>
      <dgm:t>
        <a:bodyPr/>
        <a:lstStyle/>
        <a:p>
          <a:r>
            <a:rPr lang="en-US" dirty="0">
              <a:latin typeface="Univers" panose="020B0503020202020204" pitchFamily="34" charset="0"/>
            </a:rPr>
            <a:t>Using modern, user-friendly web technology</a:t>
          </a:r>
        </a:p>
      </dgm:t>
    </dgm:pt>
    <dgm:pt modelId="{3E671274-E22D-40D4-B419-2CBAD3396A1A}" type="parTrans" cxnId="{43D2E47F-1094-4BE1-BD80-B697D6236372}">
      <dgm:prSet/>
      <dgm:spPr/>
      <dgm:t>
        <a:bodyPr/>
        <a:lstStyle/>
        <a:p>
          <a:endParaRPr lang="en-US"/>
        </a:p>
      </dgm:t>
    </dgm:pt>
    <dgm:pt modelId="{472CE173-AA46-4AE4-8FF2-E295B0D92013}" type="sibTrans" cxnId="{43D2E47F-1094-4BE1-BD80-B697D6236372}">
      <dgm:prSet/>
      <dgm:spPr/>
      <dgm:t>
        <a:bodyPr/>
        <a:lstStyle/>
        <a:p>
          <a:endParaRPr lang="en-US"/>
        </a:p>
      </dgm:t>
    </dgm:pt>
    <dgm:pt modelId="{CFA4F326-00CC-40C8-AB7C-583F96C58BD5}">
      <dgm:prSet/>
      <dgm:spPr/>
      <dgm:t>
        <a:bodyPr/>
        <a:lstStyle/>
        <a:p>
          <a:r>
            <a:rPr lang="en-US" dirty="0">
              <a:latin typeface="Univers" panose="020B0503020202020204" pitchFamily="34" charset="0"/>
            </a:rPr>
            <a:t>Simplifying performance reporting and response to data calls</a:t>
          </a:r>
        </a:p>
      </dgm:t>
    </dgm:pt>
    <dgm:pt modelId="{4711996F-297E-4F65-A6C5-FBF74F9C74F9}" type="parTrans" cxnId="{C111E193-BA46-4540-8CF9-43EA94E47057}">
      <dgm:prSet/>
      <dgm:spPr/>
      <dgm:t>
        <a:bodyPr/>
        <a:lstStyle/>
        <a:p>
          <a:endParaRPr lang="en-US"/>
        </a:p>
      </dgm:t>
    </dgm:pt>
    <dgm:pt modelId="{8B2FD81C-2470-45DA-8F88-94BF4DF5E87B}" type="sibTrans" cxnId="{C111E193-BA46-4540-8CF9-43EA94E47057}">
      <dgm:prSet/>
      <dgm:spPr/>
      <dgm:t>
        <a:bodyPr/>
        <a:lstStyle/>
        <a:p>
          <a:endParaRPr lang="en-US"/>
        </a:p>
      </dgm:t>
    </dgm:pt>
    <dgm:pt modelId="{BC1AE3F9-ADCE-46DA-B9A4-6E1CBDA87294}">
      <dgm:prSet/>
      <dgm:spPr/>
      <dgm:t>
        <a:bodyPr/>
        <a:lstStyle/>
        <a:p>
          <a:r>
            <a:rPr lang="en-US" dirty="0">
              <a:latin typeface="Univers" panose="020B0503020202020204" pitchFamily="34" charset="0"/>
            </a:rPr>
            <a:t>Enables Effectiveness by:</a:t>
          </a:r>
        </a:p>
      </dgm:t>
    </dgm:pt>
    <dgm:pt modelId="{464E439E-DFBC-4B5F-9A21-C36970A3A5BA}" type="parTrans" cxnId="{3FCE1962-D943-4474-A477-642424628353}">
      <dgm:prSet/>
      <dgm:spPr/>
      <dgm:t>
        <a:bodyPr/>
        <a:lstStyle/>
        <a:p>
          <a:endParaRPr lang="en-US"/>
        </a:p>
      </dgm:t>
    </dgm:pt>
    <dgm:pt modelId="{2F74C364-FBE9-48E7-9F53-01770C17C9CE}" type="sibTrans" cxnId="{3FCE1962-D943-4474-A477-642424628353}">
      <dgm:prSet/>
      <dgm:spPr/>
      <dgm:t>
        <a:bodyPr/>
        <a:lstStyle/>
        <a:p>
          <a:endParaRPr lang="en-US"/>
        </a:p>
      </dgm:t>
    </dgm:pt>
    <dgm:pt modelId="{B55B78B7-42C6-499B-A685-6C421E76AAEF}">
      <dgm:prSet/>
      <dgm:spPr/>
      <dgm:t>
        <a:bodyPr/>
        <a:lstStyle/>
        <a:p>
          <a:r>
            <a:rPr lang="en-US" dirty="0">
              <a:latin typeface="Univers" panose="020B0503020202020204" pitchFamily="34" charset="0"/>
            </a:rPr>
            <a:t>Generating accurate, nationally consistent reports at various scales</a:t>
          </a:r>
        </a:p>
      </dgm:t>
    </dgm:pt>
    <dgm:pt modelId="{DF29D79A-0AA0-43DC-B0CA-29359B2CA467}" type="parTrans" cxnId="{72784D36-D97E-44C6-94CD-1B091793A878}">
      <dgm:prSet/>
      <dgm:spPr/>
      <dgm:t>
        <a:bodyPr/>
        <a:lstStyle/>
        <a:p>
          <a:endParaRPr lang="en-US"/>
        </a:p>
      </dgm:t>
    </dgm:pt>
    <dgm:pt modelId="{B2E6474B-CC35-452E-93D3-6159B8AB34C7}" type="sibTrans" cxnId="{72784D36-D97E-44C6-94CD-1B091793A878}">
      <dgm:prSet/>
      <dgm:spPr/>
      <dgm:t>
        <a:bodyPr/>
        <a:lstStyle/>
        <a:p>
          <a:endParaRPr lang="en-US"/>
        </a:p>
      </dgm:t>
    </dgm:pt>
    <dgm:pt modelId="{9E74C7B1-D206-423A-B499-03A2C58ECD52}">
      <dgm:prSet/>
      <dgm:spPr/>
      <dgm:t>
        <a:bodyPr/>
        <a:lstStyle/>
        <a:p>
          <a:r>
            <a:rPr lang="en-US" dirty="0">
              <a:latin typeface="Univers" panose="020B0503020202020204" pitchFamily="34" charset="0"/>
            </a:rPr>
            <a:t>Allowing projects to be viewed spatially (GIS)</a:t>
          </a:r>
        </a:p>
      </dgm:t>
    </dgm:pt>
    <dgm:pt modelId="{FBDF6DEA-9226-4281-891E-740993119EEF}" type="parTrans" cxnId="{DF6687AD-C745-4D96-8F09-D1CB1AEA28CF}">
      <dgm:prSet/>
      <dgm:spPr/>
      <dgm:t>
        <a:bodyPr/>
        <a:lstStyle/>
        <a:p>
          <a:endParaRPr lang="en-US"/>
        </a:p>
      </dgm:t>
    </dgm:pt>
    <dgm:pt modelId="{1551ED38-4BAE-4D82-AF29-0165C9AB0B34}" type="sibTrans" cxnId="{DF6687AD-C745-4D96-8F09-D1CB1AEA28CF}">
      <dgm:prSet/>
      <dgm:spPr/>
      <dgm:t>
        <a:bodyPr/>
        <a:lstStyle/>
        <a:p>
          <a:endParaRPr lang="en-US"/>
        </a:p>
      </dgm:t>
    </dgm:pt>
    <dgm:pt modelId="{D0E6E77E-A571-4421-960E-1FFF5207611F}">
      <dgm:prSet/>
      <dgm:spPr/>
      <dgm:t>
        <a:bodyPr/>
        <a:lstStyle/>
        <a:p>
          <a:r>
            <a:rPr lang="en-US" dirty="0">
              <a:latin typeface="Univers" panose="020B0503020202020204" pitchFamily="34" charset="0"/>
            </a:rPr>
            <a:t>Supporting efforts to tell the “Story”</a:t>
          </a:r>
        </a:p>
      </dgm:t>
    </dgm:pt>
    <dgm:pt modelId="{1E749C91-1349-455E-8865-DBB2937C58B3}" type="parTrans" cxnId="{22B73CD4-DF2E-4E22-8DC5-3E0DA4DFAF3F}">
      <dgm:prSet/>
      <dgm:spPr/>
      <dgm:t>
        <a:bodyPr/>
        <a:lstStyle/>
        <a:p>
          <a:endParaRPr lang="en-US"/>
        </a:p>
      </dgm:t>
    </dgm:pt>
    <dgm:pt modelId="{207D9289-98E4-4916-8491-A1694B139317}" type="sibTrans" cxnId="{22B73CD4-DF2E-4E22-8DC5-3E0DA4DFAF3F}">
      <dgm:prSet/>
      <dgm:spPr/>
      <dgm:t>
        <a:bodyPr/>
        <a:lstStyle/>
        <a:p>
          <a:endParaRPr lang="en-US"/>
        </a:p>
      </dgm:t>
    </dgm:pt>
    <dgm:pt modelId="{F79E1BA1-A19A-4505-89E9-EB071DF8FEEA}" type="pres">
      <dgm:prSet presAssocID="{CC4AB664-F477-4A85-8E0D-77370FE1FA5A}" presName="root" presStyleCnt="0">
        <dgm:presLayoutVars>
          <dgm:dir/>
          <dgm:resizeHandles val="exact"/>
        </dgm:presLayoutVars>
      </dgm:prSet>
      <dgm:spPr/>
    </dgm:pt>
    <dgm:pt modelId="{A6ACCBD1-A245-45CB-B52D-0709CECB4755}" type="pres">
      <dgm:prSet presAssocID="{8FF2580A-205E-4014-9EA3-B7E7FFEB923E}" presName="compNode" presStyleCnt="0"/>
      <dgm:spPr/>
    </dgm:pt>
    <dgm:pt modelId="{113AE75E-CCCD-41FB-91B1-F32D88C3056C}" type="pres">
      <dgm:prSet presAssocID="{8FF2580A-205E-4014-9EA3-B7E7FFEB923E}" presName="bgRect" presStyleLbl="bgShp" presStyleIdx="0" presStyleCnt="3"/>
      <dgm:spPr/>
    </dgm:pt>
    <dgm:pt modelId="{A5470020-4B59-41C4-BA59-4A39ADEA92D6}" type="pres">
      <dgm:prSet presAssocID="{8FF2580A-205E-4014-9EA3-B7E7FFEB92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1E09B686-B18E-495E-8A3C-01855B251F2D}" type="pres">
      <dgm:prSet presAssocID="{8FF2580A-205E-4014-9EA3-B7E7FFEB923E}" presName="spaceRect" presStyleCnt="0"/>
      <dgm:spPr/>
    </dgm:pt>
    <dgm:pt modelId="{614F664A-6106-462E-B3A6-6F073484A111}" type="pres">
      <dgm:prSet presAssocID="{8FF2580A-205E-4014-9EA3-B7E7FFEB923E}" presName="parTx" presStyleLbl="revTx" presStyleIdx="0" presStyleCnt="6">
        <dgm:presLayoutVars>
          <dgm:chMax val="0"/>
          <dgm:chPref val="0"/>
        </dgm:presLayoutVars>
      </dgm:prSet>
      <dgm:spPr/>
    </dgm:pt>
    <dgm:pt modelId="{81B2BCB1-31C0-4B77-876D-A8976C3BEFBC}" type="pres">
      <dgm:prSet presAssocID="{8FF2580A-205E-4014-9EA3-B7E7FFEB923E}" presName="desTx" presStyleLbl="revTx" presStyleIdx="1" presStyleCnt="6">
        <dgm:presLayoutVars/>
      </dgm:prSet>
      <dgm:spPr/>
    </dgm:pt>
    <dgm:pt modelId="{6F93C0B1-712B-46AE-B4F6-061D187687B8}" type="pres">
      <dgm:prSet presAssocID="{D0831A34-C908-4998-AE4B-5B9B02988641}" presName="sibTrans" presStyleCnt="0"/>
      <dgm:spPr/>
    </dgm:pt>
    <dgm:pt modelId="{1BD7420D-FF5B-4D14-B0E3-F3E5F2A6BA01}" type="pres">
      <dgm:prSet presAssocID="{775538AE-7F97-4F6B-AD63-C618FC633FBE}" presName="compNode" presStyleCnt="0"/>
      <dgm:spPr/>
    </dgm:pt>
    <dgm:pt modelId="{BDA8C45B-C477-42C9-9B98-46F6866BC3B1}" type="pres">
      <dgm:prSet presAssocID="{775538AE-7F97-4F6B-AD63-C618FC633FBE}" presName="bgRect" presStyleLbl="bgShp" presStyleIdx="1" presStyleCnt="3"/>
      <dgm:spPr/>
    </dgm:pt>
    <dgm:pt modelId="{259DD488-5F9E-4100-A8F0-405F11846B38}" type="pres">
      <dgm:prSet presAssocID="{775538AE-7F97-4F6B-AD63-C618FC633FB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E7EE5CB9-C504-496A-925F-B4727EE35DC0}" type="pres">
      <dgm:prSet presAssocID="{775538AE-7F97-4F6B-AD63-C618FC633FBE}" presName="spaceRect" presStyleCnt="0"/>
      <dgm:spPr/>
    </dgm:pt>
    <dgm:pt modelId="{865D6C03-FAFF-47E1-B059-F3A4C5C4F4E5}" type="pres">
      <dgm:prSet presAssocID="{775538AE-7F97-4F6B-AD63-C618FC633FBE}" presName="parTx" presStyleLbl="revTx" presStyleIdx="2" presStyleCnt="6">
        <dgm:presLayoutVars>
          <dgm:chMax val="0"/>
          <dgm:chPref val="0"/>
        </dgm:presLayoutVars>
      </dgm:prSet>
      <dgm:spPr/>
    </dgm:pt>
    <dgm:pt modelId="{ED3090CB-C5A8-4AA2-8AD9-96A47B629A95}" type="pres">
      <dgm:prSet presAssocID="{775538AE-7F97-4F6B-AD63-C618FC633FBE}" presName="desTx" presStyleLbl="revTx" presStyleIdx="3" presStyleCnt="6">
        <dgm:presLayoutVars/>
      </dgm:prSet>
      <dgm:spPr/>
    </dgm:pt>
    <dgm:pt modelId="{7EA9A27C-0319-4FFC-832C-825AF571FE6F}" type="pres">
      <dgm:prSet presAssocID="{EE87A909-EFDC-4937-8C4A-560BC89846E1}" presName="sibTrans" presStyleCnt="0"/>
      <dgm:spPr/>
    </dgm:pt>
    <dgm:pt modelId="{8D2EF26D-F60D-47A9-AECF-757B08DB0EAE}" type="pres">
      <dgm:prSet presAssocID="{BC1AE3F9-ADCE-46DA-B9A4-6E1CBDA87294}" presName="compNode" presStyleCnt="0"/>
      <dgm:spPr/>
    </dgm:pt>
    <dgm:pt modelId="{BB73AA8F-446D-44CE-9FAC-1E6B5A3A0953}" type="pres">
      <dgm:prSet presAssocID="{BC1AE3F9-ADCE-46DA-B9A4-6E1CBDA87294}" presName="bgRect" presStyleLbl="bgShp" presStyleIdx="2" presStyleCnt="3"/>
      <dgm:spPr/>
    </dgm:pt>
    <dgm:pt modelId="{92633D86-7F81-4A78-82A6-4B20BFC341F8}" type="pres">
      <dgm:prSet presAssocID="{BC1AE3F9-ADCE-46DA-B9A4-6E1CBDA8729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6E60BD04-15E0-4D20-832A-1D6AAB2848F7}" type="pres">
      <dgm:prSet presAssocID="{BC1AE3F9-ADCE-46DA-B9A4-6E1CBDA87294}" presName="spaceRect" presStyleCnt="0"/>
      <dgm:spPr/>
    </dgm:pt>
    <dgm:pt modelId="{D948E8C5-452B-49DE-8C36-7892BD463BC7}" type="pres">
      <dgm:prSet presAssocID="{BC1AE3F9-ADCE-46DA-B9A4-6E1CBDA87294}" presName="parTx" presStyleLbl="revTx" presStyleIdx="4" presStyleCnt="6">
        <dgm:presLayoutVars>
          <dgm:chMax val="0"/>
          <dgm:chPref val="0"/>
        </dgm:presLayoutVars>
      </dgm:prSet>
      <dgm:spPr/>
    </dgm:pt>
    <dgm:pt modelId="{B28C0862-89F6-4788-B619-7347DB3651EA}" type="pres">
      <dgm:prSet presAssocID="{BC1AE3F9-ADCE-46DA-B9A4-6E1CBDA87294}" presName="desTx" presStyleLbl="revTx" presStyleIdx="5" presStyleCnt="6">
        <dgm:presLayoutVars/>
      </dgm:prSet>
      <dgm:spPr/>
    </dgm:pt>
  </dgm:ptLst>
  <dgm:cxnLst>
    <dgm:cxn modelId="{29696F0D-C37E-432B-8AC2-5D56D38999D8}" type="presOf" srcId="{B55B78B7-42C6-499B-A685-6C421E76AAEF}" destId="{B28C0862-89F6-4788-B619-7347DB3651EA}" srcOrd="0" destOrd="0" presId="urn:microsoft.com/office/officeart/2018/2/layout/IconVerticalSolidList"/>
    <dgm:cxn modelId="{D4F00C14-B83B-49F3-9A0B-48F52D41EC35}" type="presOf" srcId="{9E74C7B1-D206-423A-B499-03A2C58ECD52}" destId="{B28C0862-89F6-4788-B619-7347DB3651EA}" srcOrd="0" destOrd="1" presId="urn:microsoft.com/office/officeart/2018/2/layout/IconVerticalSolidList"/>
    <dgm:cxn modelId="{636F5217-EF05-434C-9949-E998F546A439}" type="presOf" srcId="{CFA4F326-00CC-40C8-AB7C-583F96C58BD5}" destId="{ED3090CB-C5A8-4AA2-8AD9-96A47B629A95}" srcOrd="0" destOrd="2" presId="urn:microsoft.com/office/officeart/2018/2/layout/IconVerticalSolidList"/>
    <dgm:cxn modelId="{D4291828-A278-4A0D-9FA8-A82DC786BB1A}" type="presOf" srcId="{15127F0C-9DE3-4EDE-AB80-A7AC7FE869C7}" destId="{ED3090CB-C5A8-4AA2-8AD9-96A47B629A95}" srcOrd="0" destOrd="1" presId="urn:microsoft.com/office/officeart/2018/2/layout/IconVerticalSolidList"/>
    <dgm:cxn modelId="{72784D36-D97E-44C6-94CD-1B091793A878}" srcId="{BC1AE3F9-ADCE-46DA-B9A4-6E1CBDA87294}" destId="{B55B78B7-42C6-499B-A685-6C421E76AAEF}" srcOrd="0" destOrd="0" parTransId="{DF29D79A-0AA0-43DC-B0CA-29359B2CA467}" sibTransId="{B2E6474B-CC35-452E-93D3-6159B8AB34C7}"/>
    <dgm:cxn modelId="{BF8DE05B-5C20-4B76-B113-F7F799D04E5E}" type="presOf" srcId="{BC1AE3F9-ADCE-46DA-B9A4-6E1CBDA87294}" destId="{D948E8C5-452B-49DE-8C36-7892BD463BC7}" srcOrd="0" destOrd="0" presId="urn:microsoft.com/office/officeart/2018/2/layout/IconVerticalSolidList"/>
    <dgm:cxn modelId="{EC5F8C5E-0922-461C-B6F2-7991F06F6DC4}" type="presOf" srcId="{8FF2580A-205E-4014-9EA3-B7E7FFEB923E}" destId="{614F664A-6106-462E-B3A6-6F073484A111}" srcOrd="0" destOrd="0" presId="urn:microsoft.com/office/officeart/2018/2/layout/IconVerticalSolidList"/>
    <dgm:cxn modelId="{F444C660-8BB4-46DA-918B-FC43A6805CA3}" type="presOf" srcId="{22D6FB6A-7A0F-41A9-81D7-22E860FB0F32}" destId="{81B2BCB1-31C0-4B77-876D-A8976C3BEFBC}" srcOrd="0" destOrd="2" presId="urn:microsoft.com/office/officeart/2018/2/layout/IconVerticalSolidList"/>
    <dgm:cxn modelId="{3FCE1962-D943-4474-A477-642424628353}" srcId="{CC4AB664-F477-4A85-8E0D-77370FE1FA5A}" destId="{BC1AE3F9-ADCE-46DA-B9A4-6E1CBDA87294}" srcOrd="2" destOrd="0" parTransId="{464E439E-DFBC-4B5F-9A21-C36970A3A5BA}" sibTransId="{2F74C364-FBE9-48E7-9F53-01770C17C9CE}"/>
    <dgm:cxn modelId="{90E6AA71-B4C5-4DAC-A30E-D9F2D4D19DD2}" type="presOf" srcId="{775538AE-7F97-4F6B-AD63-C618FC633FBE}" destId="{865D6C03-FAFF-47E1-B059-F3A4C5C4F4E5}" srcOrd="0" destOrd="0" presId="urn:microsoft.com/office/officeart/2018/2/layout/IconVerticalSolidList"/>
    <dgm:cxn modelId="{14B58553-4E4B-4F02-9F48-EF86981692C3}" type="presOf" srcId="{CC4AB664-F477-4A85-8E0D-77370FE1FA5A}" destId="{F79E1BA1-A19A-4505-89E9-EB071DF8FEEA}" srcOrd="0" destOrd="0" presId="urn:microsoft.com/office/officeart/2018/2/layout/IconVerticalSolidList"/>
    <dgm:cxn modelId="{30CFD57A-A588-4F72-9910-99B091BF972A}" type="presOf" srcId="{032E60B1-A6FE-4792-AC34-E09F975B1158}" destId="{81B2BCB1-31C0-4B77-876D-A8976C3BEFBC}" srcOrd="0" destOrd="1" presId="urn:microsoft.com/office/officeart/2018/2/layout/IconVerticalSolidList"/>
    <dgm:cxn modelId="{43D2E47F-1094-4BE1-BD80-B697D6236372}" srcId="{775538AE-7F97-4F6B-AD63-C618FC633FBE}" destId="{15127F0C-9DE3-4EDE-AB80-A7AC7FE869C7}" srcOrd="1" destOrd="0" parTransId="{3E671274-E22D-40D4-B419-2CBAD3396A1A}" sibTransId="{472CE173-AA46-4AE4-8FF2-E295B0D92013}"/>
    <dgm:cxn modelId="{993C1884-4418-4BAB-8C18-F6FD4D7B6B20}" type="presOf" srcId="{BFEF7555-3D0D-4A8C-AA22-6BF32D36F6CD}" destId="{ED3090CB-C5A8-4AA2-8AD9-96A47B629A95}" srcOrd="0" destOrd="0" presId="urn:microsoft.com/office/officeart/2018/2/layout/IconVerticalSolidList"/>
    <dgm:cxn modelId="{1211E086-2337-4570-9127-253BF92492F9}" srcId="{775538AE-7F97-4F6B-AD63-C618FC633FBE}" destId="{BFEF7555-3D0D-4A8C-AA22-6BF32D36F6CD}" srcOrd="0" destOrd="0" parTransId="{8CD29D5B-2864-405C-91DC-12B86793AF05}" sibTransId="{3467BB7C-CA1A-4E92-9D67-33F1FCADECD2}"/>
    <dgm:cxn modelId="{B8A45B88-7EDA-45D1-B958-5CD9BACE7580}" srcId="{CC4AB664-F477-4A85-8E0D-77370FE1FA5A}" destId="{775538AE-7F97-4F6B-AD63-C618FC633FBE}" srcOrd="1" destOrd="0" parTransId="{B19ACC57-1EEE-42A5-850B-312F5A4985F3}" sibTransId="{EE87A909-EFDC-4937-8C4A-560BC89846E1}"/>
    <dgm:cxn modelId="{61BD5E8E-E5C5-4C6B-BAD1-D8ED28683938}" srcId="{CC4AB664-F477-4A85-8E0D-77370FE1FA5A}" destId="{8FF2580A-205E-4014-9EA3-B7E7FFEB923E}" srcOrd="0" destOrd="0" parTransId="{EE40337C-1567-4E5C-A71D-BF1EB9A8A4B4}" sibTransId="{D0831A34-C908-4998-AE4B-5B9B02988641}"/>
    <dgm:cxn modelId="{C111E193-BA46-4540-8CF9-43EA94E47057}" srcId="{775538AE-7F97-4F6B-AD63-C618FC633FBE}" destId="{CFA4F326-00CC-40C8-AB7C-583F96C58BD5}" srcOrd="2" destOrd="0" parTransId="{4711996F-297E-4F65-A6C5-FBF74F9C74F9}" sibTransId="{8B2FD81C-2470-45DA-8F88-94BF4DF5E87B}"/>
    <dgm:cxn modelId="{F48F9499-FA04-4231-AB14-844979A63C1B}" type="presOf" srcId="{D0E6E77E-A571-4421-960E-1FFF5207611F}" destId="{B28C0862-89F6-4788-B619-7347DB3651EA}" srcOrd="0" destOrd="2" presId="urn:microsoft.com/office/officeart/2018/2/layout/IconVerticalSolidList"/>
    <dgm:cxn modelId="{DF6687AD-C745-4D96-8F09-D1CB1AEA28CF}" srcId="{BC1AE3F9-ADCE-46DA-B9A4-6E1CBDA87294}" destId="{9E74C7B1-D206-423A-B499-03A2C58ECD52}" srcOrd="1" destOrd="0" parTransId="{FBDF6DEA-9226-4281-891E-740993119EEF}" sibTransId="{1551ED38-4BAE-4D82-AF29-0165C9AB0B34}"/>
    <dgm:cxn modelId="{4642A8B5-8EDA-43F1-9D06-79809DD91FED}" srcId="{8FF2580A-205E-4014-9EA3-B7E7FFEB923E}" destId="{032E60B1-A6FE-4792-AC34-E09F975B1158}" srcOrd="1" destOrd="0" parTransId="{80B9F0B8-822B-403E-AB42-1FAEE47A7003}" sibTransId="{DB933C68-1416-48BC-834C-8D2936052BE1}"/>
    <dgm:cxn modelId="{16B13DB9-0C2F-4F5C-8C49-11A605D9E03C}" srcId="{8FF2580A-205E-4014-9EA3-B7E7FFEB923E}" destId="{22D6FB6A-7A0F-41A9-81D7-22E860FB0F32}" srcOrd="2" destOrd="0" parTransId="{8384AA8D-64AB-459F-BF55-2BCDFC343743}" sibTransId="{E885CDDE-58A6-498F-891B-D81FB15AA3E8}"/>
    <dgm:cxn modelId="{EFA0DED0-9167-43D1-9B0E-ACCD05995A8E}" type="presOf" srcId="{8F22E9AB-03BC-45D0-8028-2A485ACD24BD}" destId="{81B2BCB1-31C0-4B77-876D-A8976C3BEFBC}" srcOrd="0" destOrd="0" presId="urn:microsoft.com/office/officeart/2018/2/layout/IconVerticalSolidList"/>
    <dgm:cxn modelId="{22B73CD4-DF2E-4E22-8DC5-3E0DA4DFAF3F}" srcId="{BC1AE3F9-ADCE-46DA-B9A4-6E1CBDA87294}" destId="{D0E6E77E-A571-4421-960E-1FFF5207611F}" srcOrd="2" destOrd="0" parTransId="{1E749C91-1349-455E-8865-DBB2937C58B3}" sibTransId="{207D9289-98E4-4916-8491-A1694B139317}"/>
    <dgm:cxn modelId="{89F94BF9-37CC-4356-890B-3059B02531F4}" srcId="{8FF2580A-205E-4014-9EA3-B7E7FFEB923E}" destId="{8F22E9AB-03BC-45D0-8028-2A485ACD24BD}" srcOrd="0" destOrd="0" parTransId="{3A823AC5-9A60-41AE-86CE-8FD1D1B1729E}" sibTransId="{F9D464BF-C9A1-4F9C-AFBA-E6856A356CA3}"/>
    <dgm:cxn modelId="{6B42E3DE-A3FD-464A-B53E-162C2691345F}" type="presParOf" srcId="{F79E1BA1-A19A-4505-89E9-EB071DF8FEEA}" destId="{A6ACCBD1-A245-45CB-B52D-0709CECB4755}" srcOrd="0" destOrd="0" presId="urn:microsoft.com/office/officeart/2018/2/layout/IconVerticalSolidList"/>
    <dgm:cxn modelId="{90DC6C1B-2D91-4340-97FF-4B32F96AA23E}" type="presParOf" srcId="{A6ACCBD1-A245-45CB-B52D-0709CECB4755}" destId="{113AE75E-CCCD-41FB-91B1-F32D88C3056C}" srcOrd="0" destOrd="0" presId="urn:microsoft.com/office/officeart/2018/2/layout/IconVerticalSolidList"/>
    <dgm:cxn modelId="{8541E7A8-365D-4F77-9A21-59A40BBB2D75}" type="presParOf" srcId="{A6ACCBD1-A245-45CB-B52D-0709CECB4755}" destId="{A5470020-4B59-41C4-BA59-4A39ADEA92D6}" srcOrd="1" destOrd="0" presId="urn:microsoft.com/office/officeart/2018/2/layout/IconVerticalSolidList"/>
    <dgm:cxn modelId="{84D3F039-B7F7-4DE9-8925-EF68469A86D1}" type="presParOf" srcId="{A6ACCBD1-A245-45CB-B52D-0709CECB4755}" destId="{1E09B686-B18E-495E-8A3C-01855B251F2D}" srcOrd="2" destOrd="0" presId="urn:microsoft.com/office/officeart/2018/2/layout/IconVerticalSolidList"/>
    <dgm:cxn modelId="{8A3B4DC4-87C1-432E-99BC-30A9E8D7844D}" type="presParOf" srcId="{A6ACCBD1-A245-45CB-B52D-0709CECB4755}" destId="{614F664A-6106-462E-B3A6-6F073484A111}" srcOrd="3" destOrd="0" presId="urn:microsoft.com/office/officeart/2018/2/layout/IconVerticalSolidList"/>
    <dgm:cxn modelId="{A1A7B106-F1FC-43CD-9857-65AB3F22F0B2}" type="presParOf" srcId="{A6ACCBD1-A245-45CB-B52D-0709CECB4755}" destId="{81B2BCB1-31C0-4B77-876D-A8976C3BEFBC}" srcOrd="4" destOrd="0" presId="urn:microsoft.com/office/officeart/2018/2/layout/IconVerticalSolidList"/>
    <dgm:cxn modelId="{E45BF8A1-95E2-472D-A577-28B2E4E43CF1}" type="presParOf" srcId="{F79E1BA1-A19A-4505-89E9-EB071DF8FEEA}" destId="{6F93C0B1-712B-46AE-B4F6-061D187687B8}" srcOrd="1" destOrd="0" presId="urn:microsoft.com/office/officeart/2018/2/layout/IconVerticalSolidList"/>
    <dgm:cxn modelId="{EAF18F60-8EEE-4405-9042-0245FC2D6413}" type="presParOf" srcId="{F79E1BA1-A19A-4505-89E9-EB071DF8FEEA}" destId="{1BD7420D-FF5B-4D14-B0E3-F3E5F2A6BA01}" srcOrd="2" destOrd="0" presId="urn:microsoft.com/office/officeart/2018/2/layout/IconVerticalSolidList"/>
    <dgm:cxn modelId="{9F40E6B9-216E-468C-9EB1-FAF62C99819B}" type="presParOf" srcId="{1BD7420D-FF5B-4D14-B0E3-F3E5F2A6BA01}" destId="{BDA8C45B-C477-42C9-9B98-46F6866BC3B1}" srcOrd="0" destOrd="0" presId="urn:microsoft.com/office/officeart/2018/2/layout/IconVerticalSolidList"/>
    <dgm:cxn modelId="{D3E33B0A-C7D3-4ED2-B49A-1028AC7BCC67}" type="presParOf" srcId="{1BD7420D-FF5B-4D14-B0E3-F3E5F2A6BA01}" destId="{259DD488-5F9E-4100-A8F0-405F11846B38}" srcOrd="1" destOrd="0" presId="urn:microsoft.com/office/officeart/2018/2/layout/IconVerticalSolidList"/>
    <dgm:cxn modelId="{4E7064EE-7118-4A8A-90C0-F56D8281E38E}" type="presParOf" srcId="{1BD7420D-FF5B-4D14-B0E3-F3E5F2A6BA01}" destId="{E7EE5CB9-C504-496A-925F-B4727EE35DC0}" srcOrd="2" destOrd="0" presId="urn:microsoft.com/office/officeart/2018/2/layout/IconVerticalSolidList"/>
    <dgm:cxn modelId="{46D3A5E1-7F3D-4213-8E76-A427E9D736C0}" type="presParOf" srcId="{1BD7420D-FF5B-4D14-B0E3-F3E5F2A6BA01}" destId="{865D6C03-FAFF-47E1-B059-F3A4C5C4F4E5}" srcOrd="3" destOrd="0" presId="urn:microsoft.com/office/officeart/2018/2/layout/IconVerticalSolidList"/>
    <dgm:cxn modelId="{8C772C7C-9014-4C15-AAA6-B4CEA761244E}" type="presParOf" srcId="{1BD7420D-FF5B-4D14-B0E3-F3E5F2A6BA01}" destId="{ED3090CB-C5A8-4AA2-8AD9-96A47B629A95}" srcOrd="4" destOrd="0" presId="urn:microsoft.com/office/officeart/2018/2/layout/IconVerticalSolidList"/>
    <dgm:cxn modelId="{8D773A58-421D-4680-A28F-D4280295AF2F}" type="presParOf" srcId="{F79E1BA1-A19A-4505-89E9-EB071DF8FEEA}" destId="{7EA9A27C-0319-4FFC-832C-825AF571FE6F}" srcOrd="3" destOrd="0" presId="urn:microsoft.com/office/officeart/2018/2/layout/IconVerticalSolidList"/>
    <dgm:cxn modelId="{977ECC13-C9B3-4CF6-8485-3EEC3BEBAB5B}" type="presParOf" srcId="{F79E1BA1-A19A-4505-89E9-EB071DF8FEEA}" destId="{8D2EF26D-F60D-47A9-AECF-757B08DB0EAE}" srcOrd="4" destOrd="0" presId="urn:microsoft.com/office/officeart/2018/2/layout/IconVerticalSolidList"/>
    <dgm:cxn modelId="{BA613ECF-A43E-4331-AEF7-F34D1945D48A}" type="presParOf" srcId="{8D2EF26D-F60D-47A9-AECF-757B08DB0EAE}" destId="{BB73AA8F-446D-44CE-9FAC-1E6B5A3A0953}" srcOrd="0" destOrd="0" presId="urn:microsoft.com/office/officeart/2018/2/layout/IconVerticalSolidList"/>
    <dgm:cxn modelId="{17FB5CA3-80EA-45F9-B550-0868AFE96286}" type="presParOf" srcId="{8D2EF26D-F60D-47A9-AECF-757B08DB0EAE}" destId="{92633D86-7F81-4A78-82A6-4B20BFC341F8}" srcOrd="1" destOrd="0" presId="urn:microsoft.com/office/officeart/2018/2/layout/IconVerticalSolidList"/>
    <dgm:cxn modelId="{F7D6130A-3ADC-4FB4-BEDF-05B86407E2F3}" type="presParOf" srcId="{8D2EF26D-F60D-47A9-AECF-757B08DB0EAE}" destId="{6E60BD04-15E0-4D20-832A-1D6AAB2848F7}" srcOrd="2" destOrd="0" presId="urn:microsoft.com/office/officeart/2018/2/layout/IconVerticalSolidList"/>
    <dgm:cxn modelId="{D2B8351C-42E0-41C6-8E28-1EAF1B7050B4}" type="presParOf" srcId="{8D2EF26D-F60D-47A9-AECF-757B08DB0EAE}" destId="{D948E8C5-452B-49DE-8C36-7892BD463BC7}" srcOrd="3" destOrd="0" presId="urn:microsoft.com/office/officeart/2018/2/layout/IconVerticalSolidList"/>
    <dgm:cxn modelId="{4D811C6E-A4B7-4E26-AE12-01D7B64E3D43}" type="presParOf" srcId="{8D2EF26D-F60D-47A9-AECF-757B08DB0EAE}" destId="{B28C0862-89F6-4788-B619-7347DB3651E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EFC19C-DB83-4A92-A79D-674953C51806}"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BFBEFD55-B4D5-4E9C-9E4F-E1B552ADA112}">
      <dgm:prSet/>
      <dgm:spPr/>
      <dgm:t>
        <a:bodyPr/>
        <a:lstStyle/>
        <a:p>
          <a:r>
            <a:rPr lang="en-US" dirty="0"/>
            <a:t>All standardized strategies, objectives and activities listed on the TRACS Performance Matrix </a:t>
          </a:r>
        </a:p>
      </dgm:t>
    </dgm:pt>
    <dgm:pt modelId="{EE832727-BB66-4AA6-93E5-4BD8BABDD4AC}" type="parTrans" cxnId="{F31A3BEB-D430-4F48-9F75-F962E2A28DEA}">
      <dgm:prSet/>
      <dgm:spPr/>
      <dgm:t>
        <a:bodyPr/>
        <a:lstStyle/>
        <a:p>
          <a:endParaRPr lang="en-US"/>
        </a:p>
      </dgm:t>
    </dgm:pt>
    <dgm:pt modelId="{F74B2A92-DB2A-4479-987D-0B01C3EC81F8}" type="sibTrans" cxnId="{F31A3BEB-D430-4F48-9F75-F962E2A28DEA}">
      <dgm:prSet/>
      <dgm:spPr/>
      <dgm:t>
        <a:bodyPr/>
        <a:lstStyle/>
        <a:p>
          <a:endParaRPr lang="en-US"/>
        </a:p>
      </dgm:t>
    </dgm:pt>
    <dgm:pt modelId="{FB3BEEBE-5811-44FE-A4FA-09DD88650B3D}">
      <dgm:prSet/>
      <dgm:spPr/>
      <dgm:t>
        <a:bodyPr/>
        <a:lstStyle/>
        <a:p>
          <a:r>
            <a:rPr lang="en-US" dirty="0"/>
            <a:t>Eliminate vague and inconsistent objectives</a:t>
          </a:r>
        </a:p>
      </dgm:t>
    </dgm:pt>
    <dgm:pt modelId="{4F3CB7B4-AC42-4318-A72E-0199B230E1F1}" type="parTrans" cxnId="{0E858740-6913-4B5A-8B25-58DDAB5B0731}">
      <dgm:prSet/>
      <dgm:spPr/>
      <dgm:t>
        <a:bodyPr/>
        <a:lstStyle/>
        <a:p>
          <a:endParaRPr lang="en-US"/>
        </a:p>
      </dgm:t>
    </dgm:pt>
    <dgm:pt modelId="{6F42E64B-006C-400B-9FE6-92B5304707D6}" type="sibTrans" cxnId="{0E858740-6913-4B5A-8B25-58DDAB5B0731}">
      <dgm:prSet/>
      <dgm:spPr/>
      <dgm:t>
        <a:bodyPr/>
        <a:lstStyle/>
        <a:p>
          <a:endParaRPr lang="en-US"/>
        </a:p>
      </dgm:t>
    </dgm:pt>
    <dgm:pt modelId="{BB609894-CCEE-4FBF-924E-CAF8AF3AD871}">
      <dgm:prSet/>
      <dgm:spPr/>
      <dgm:t>
        <a:bodyPr/>
        <a:lstStyle/>
        <a:p>
          <a:r>
            <a:rPr lang="en-US" dirty="0"/>
            <a:t>Provide high quality consistent data across the U.S.</a:t>
          </a:r>
        </a:p>
      </dgm:t>
    </dgm:pt>
    <dgm:pt modelId="{063BEF37-E1B7-42C5-9643-8817EB76F85E}" type="parTrans" cxnId="{5A200346-04D3-45D5-A630-D2A61A96188A}">
      <dgm:prSet/>
      <dgm:spPr/>
      <dgm:t>
        <a:bodyPr/>
        <a:lstStyle/>
        <a:p>
          <a:endParaRPr lang="en-US"/>
        </a:p>
      </dgm:t>
    </dgm:pt>
    <dgm:pt modelId="{2BFFBF5C-42D3-42B5-A966-4FBB822EBD9B}" type="sibTrans" cxnId="{5A200346-04D3-45D5-A630-D2A61A96188A}">
      <dgm:prSet/>
      <dgm:spPr/>
      <dgm:t>
        <a:bodyPr/>
        <a:lstStyle/>
        <a:p>
          <a:endParaRPr lang="en-US"/>
        </a:p>
      </dgm:t>
    </dgm:pt>
    <dgm:pt modelId="{AEEE0DD1-B7AE-491E-8FDE-6CCC529D95A1}" type="pres">
      <dgm:prSet presAssocID="{4EEFC19C-DB83-4A92-A79D-674953C51806}" presName="linear" presStyleCnt="0">
        <dgm:presLayoutVars>
          <dgm:animLvl val="lvl"/>
          <dgm:resizeHandles val="exact"/>
        </dgm:presLayoutVars>
      </dgm:prSet>
      <dgm:spPr/>
    </dgm:pt>
    <dgm:pt modelId="{DA449C56-332B-459D-9B7C-7BA88A7D1E51}" type="pres">
      <dgm:prSet presAssocID="{BFBEFD55-B4D5-4E9C-9E4F-E1B552ADA112}" presName="parentText" presStyleLbl="node1" presStyleIdx="0" presStyleCnt="3">
        <dgm:presLayoutVars>
          <dgm:chMax val="0"/>
          <dgm:bulletEnabled val="1"/>
        </dgm:presLayoutVars>
      </dgm:prSet>
      <dgm:spPr/>
    </dgm:pt>
    <dgm:pt modelId="{B5E6435A-AC9C-41B5-A318-A64A667A2E59}" type="pres">
      <dgm:prSet presAssocID="{F74B2A92-DB2A-4479-987D-0B01C3EC81F8}" presName="spacer" presStyleCnt="0"/>
      <dgm:spPr/>
    </dgm:pt>
    <dgm:pt modelId="{4E3E10A8-96F9-4984-B39A-BD63A07CC726}" type="pres">
      <dgm:prSet presAssocID="{FB3BEEBE-5811-44FE-A4FA-09DD88650B3D}" presName="parentText" presStyleLbl="node1" presStyleIdx="1" presStyleCnt="3">
        <dgm:presLayoutVars>
          <dgm:chMax val="0"/>
          <dgm:bulletEnabled val="1"/>
        </dgm:presLayoutVars>
      </dgm:prSet>
      <dgm:spPr/>
    </dgm:pt>
    <dgm:pt modelId="{9264883A-F9F2-4052-8861-4FCDFA5C5798}" type="pres">
      <dgm:prSet presAssocID="{6F42E64B-006C-400B-9FE6-92B5304707D6}" presName="spacer" presStyleCnt="0"/>
      <dgm:spPr/>
    </dgm:pt>
    <dgm:pt modelId="{1AD4051F-0EF3-47AC-983D-32E42D97FAB5}" type="pres">
      <dgm:prSet presAssocID="{BB609894-CCEE-4FBF-924E-CAF8AF3AD871}" presName="parentText" presStyleLbl="node1" presStyleIdx="2" presStyleCnt="3">
        <dgm:presLayoutVars>
          <dgm:chMax val="0"/>
          <dgm:bulletEnabled val="1"/>
        </dgm:presLayoutVars>
      </dgm:prSet>
      <dgm:spPr/>
    </dgm:pt>
  </dgm:ptLst>
  <dgm:cxnLst>
    <dgm:cxn modelId="{DFBBD133-666C-421E-A17B-4B37DB0CE0FC}" type="presOf" srcId="{FB3BEEBE-5811-44FE-A4FA-09DD88650B3D}" destId="{4E3E10A8-96F9-4984-B39A-BD63A07CC726}" srcOrd="0" destOrd="0" presId="urn:microsoft.com/office/officeart/2005/8/layout/vList2"/>
    <dgm:cxn modelId="{0E858740-6913-4B5A-8B25-58DDAB5B0731}" srcId="{4EEFC19C-DB83-4A92-A79D-674953C51806}" destId="{FB3BEEBE-5811-44FE-A4FA-09DD88650B3D}" srcOrd="1" destOrd="0" parTransId="{4F3CB7B4-AC42-4318-A72E-0199B230E1F1}" sibTransId="{6F42E64B-006C-400B-9FE6-92B5304707D6}"/>
    <dgm:cxn modelId="{5A200346-04D3-45D5-A630-D2A61A96188A}" srcId="{4EEFC19C-DB83-4A92-A79D-674953C51806}" destId="{BB609894-CCEE-4FBF-924E-CAF8AF3AD871}" srcOrd="2" destOrd="0" parTransId="{063BEF37-E1B7-42C5-9643-8817EB76F85E}" sibTransId="{2BFFBF5C-42D3-42B5-A966-4FBB822EBD9B}"/>
    <dgm:cxn modelId="{4D633949-8841-49AC-8837-B4FC350723AB}" type="presOf" srcId="{4EEFC19C-DB83-4A92-A79D-674953C51806}" destId="{AEEE0DD1-B7AE-491E-8FDE-6CCC529D95A1}" srcOrd="0" destOrd="0" presId="urn:microsoft.com/office/officeart/2005/8/layout/vList2"/>
    <dgm:cxn modelId="{00FC72A1-B5EC-4BB5-AEAF-E268DCAC16B0}" type="presOf" srcId="{BB609894-CCEE-4FBF-924E-CAF8AF3AD871}" destId="{1AD4051F-0EF3-47AC-983D-32E42D97FAB5}" srcOrd="0" destOrd="0" presId="urn:microsoft.com/office/officeart/2005/8/layout/vList2"/>
    <dgm:cxn modelId="{F31A3BEB-D430-4F48-9F75-F962E2A28DEA}" srcId="{4EEFC19C-DB83-4A92-A79D-674953C51806}" destId="{BFBEFD55-B4D5-4E9C-9E4F-E1B552ADA112}" srcOrd="0" destOrd="0" parTransId="{EE832727-BB66-4AA6-93E5-4BD8BABDD4AC}" sibTransId="{F74B2A92-DB2A-4479-987D-0B01C3EC81F8}"/>
    <dgm:cxn modelId="{C51406F1-E51E-42B9-8773-D5452885E58B}" type="presOf" srcId="{BFBEFD55-B4D5-4E9C-9E4F-E1B552ADA112}" destId="{DA449C56-332B-459D-9B7C-7BA88A7D1E51}" srcOrd="0" destOrd="0" presId="urn:microsoft.com/office/officeart/2005/8/layout/vList2"/>
    <dgm:cxn modelId="{6C0F3E9E-C915-40B9-B68A-1FD2E39B5FA1}" type="presParOf" srcId="{AEEE0DD1-B7AE-491E-8FDE-6CCC529D95A1}" destId="{DA449C56-332B-459D-9B7C-7BA88A7D1E51}" srcOrd="0" destOrd="0" presId="urn:microsoft.com/office/officeart/2005/8/layout/vList2"/>
    <dgm:cxn modelId="{1713D54D-3461-44BB-B753-281265D9C08A}" type="presParOf" srcId="{AEEE0DD1-B7AE-491E-8FDE-6CCC529D95A1}" destId="{B5E6435A-AC9C-41B5-A318-A64A667A2E59}" srcOrd="1" destOrd="0" presId="urn:microsoft.com/office/officeart/2005/8/layout/vList2"/>
    <dgm:cxn modelId="{4474669C-3687-4D84-B1A8-3CFA6B3EC60B}" type="presParOf" srcId="{AEEE0DD1-B7AE-491E-8FDE-6CCC529D95A1}" destId="{4E3E10A8-96F9-4984-B39A-BD63A07CC726}" srcOrd="2" destOrd="0" presId="urn:microsoft.com/office/officeart/2005/8/layout/vList2"/>
    <dgm:cxn modelId="{4CDAE004-C7C6-46B1-9C94-DB326E3A9B73}" type="presParOf" srcId="{AEEE0DD1-B7AE-491E-8FDE-6CCC529D95A1}" destId="{9264883A-F9F2-4052-8861-4FCDFA5C5798}" srcOrd="3" destOrd="0" presId="urn:microsoft.com/office/officeart/2005/8/layout/vList2"/>
    <dgm:cxn modelId="{8D46F54E-9BFF-4761-9E98-179738E9DDD2}" type="presParOf" srcId="{AEEE0DD1-B7AE-491E-8FDE-6CCC529D95A1}" destId="{1AD4051F-0EF3-47AC-983D-32E42D97FAB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B20A4B-01BA-46B1-AF4F-95D6BE6ABC5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14508ED-ABF7-4CC4-BF7E-FF4B9F282DAD}">
      <dgm:prSet custT="1"/>
      <dgm:spPr/>
      <dgm:t>
        <a:bodyPr/>
        <a:lstStyle/>
        <a:p>
          <a:r>
            <a:rPr lang="en-US" sz="3200" b="1" dirty="0">
              <a:latin typeface="Univers" panose="020B0503020202020204" pitchFamily="34" charset="0"/>
            </a:rPr>
            <a:t>Enter Objective Reports </a:t>
          </a:r>
          <a:r>
            <a:rPr lang="en-US" sz="3200" b="0" dirty="0">
              <a:latin typeface="Univers" panose="020B0503020202020204" pitchFamily="34" charset="0"/>
            </a:rPr>
            <a:t>to document progress towards meeting project goals.</a:t>
          </a:r>
          <a:endParaRPr lang="en-US" sz="3200" dirty="0">
            <a:latin typeface="Univers" panose="020B0503020202020204" pitchFamily="34" charset="0"/>
          </a:endParaRPr>
        </a:p>
      </dgm:t>
    </dgm:pt>
    <dgm:pt modelId="{975916B0-4B01-4996-9754-7F54F3CC3E24}" type="parTrans" cxnId="{6735AEAF-F65E-4BF5-866A-68C1D20A0D5F}">
      <dgm:prSet/>
      <dgm:spPr/>
      <dgm:t>
        <a:bodyPr/>
        <a:lstStyle/>
        <a:p>
          <a:endParaRPr lang="en-US"/>
        </a:p>
      </dgm:t>
    </dgm:pt>
    <dgm:pt modelId="{89A5EBBB-2721-4F1E-B6A8-E0F558A34F1F}" type="sibTrans" cxnId="{6735AEAF-F65E-4BF5-866A-68C1D20A0D5F}">
      <dgm:prSet/>
      <dgm:spPr/>
      <dgm:t>
        <a:bodyPr/>
        <a:lstStyle/>
        <a:p>
          <a:endParaRPr lang="en-US"/>
        </a:p>
      </dgm:t>
    </dgm:pt>
    <dgm:pt modelId="{46AF0166-5FF1-4D66-B1E4-971FB0D786EC}">
      <dgm:prSet custT="1"/>
      <dgm:spPr/>
      <dgm:t>
        <a:bodyPr/>
        <a:lstStyle/>
        <a:p>
          <a:r>
            <a:rPr lang="en-US" sz="3200" b="1" dirty="0">
              <a:latin typeface="Univers" panose="020B0503020202020204" pitchFamily="34" charset="0"/>
            </a:rPr>
            <a:t>Performance Questionnaire</a:t>
          </a:r>
          <a:r>
            <a:rPr lang="en-US" sz="3200" dirty="0">
              <a:latin typeface="Univers" panose="020B0503020202020204" pitchFamily="34" charset="0"/>
            </a:rPr>
            <a:t> 6-7 narrative “magic” questions to provide narrative context, provide recommendations, and highlight accomplishments. </a:t>
          </a:r>
        </a:p>
      </dgm:t>
    </dgm:pt>
    <dgm:pt modelId="{3AC5D905-69BA-48C8-8C7C-7D75A8A7E583}" type="parTrans" cxnId="{48AB9D0E-A766-4B56-AC35-D298CDC23D2C}">
      <dgm:prSet/>
      <dgm:spPr/>
      <dgm:t>
        <a:bodyPr/>
        <a:lstStyle/>
        <a:p>
          <a:endParaRPr lang="en-US"/>
        </a:p>
      </dgm:t>
    </dgm:pt>
    <dgm:pt modelId="{1A41ADA4-290D-4FA1-AB9C-A96C77041C1E}" type="sibTrans" cxnId="{48AB9D0E-A766-4B56-AC35-D298CDC23D2C}">
      <dgm:prSet/>
      <dgm:spPr/>
      <dgm:t>
        <a:bodyPr/>
        <a:lstStyle/>
        <a:p>
          <a:endParaRPr lang="en-US"/>
        </a:p>
      </dgm:t>
    </dgm:pt>
    <dgm:pt modelId="{E43FE0BA-1A93-407D-A4EA-343088548111}" type="pres">
      <dgm:prSet presAssocID="{7BB20A4B-01BA-46B1-AF4F-95D6BE6ABC54}" presName="root" presStyleCnt="0">
        <dgm:presLayoutVars>
          <dgm:dir/>
          <dgm:resizeHandles val="exact"/>
        </dgm:presLayoutVars>
      </dgm:prSet>
      <dgm:spPr/>
    </dgm:pt>
    <dgm:pt modelId="{48C452EC-93D6-46FC-BDC6-A80993A206DA}" type="pres">
      <dgm:prSet presAssocID="{414508ED-ABF7-4CC4-BF7E-FF4B9F282DAD}" presName="compNode" presStyleCnt="0"/>
      <dgm:spPr/>
    </dgm:pt>
    <dgm:pt modelId="{76B5C1D0-1ED0-4761-A36D-08C4DF268B5D}" type="pres">
      <dgm:prSet presAssocID="{414508ED-ABF7-4CC4-BF7E-FF4B9F282DAD}" presName="bgRect" presStyleLbl="bgShp" presStyleIdx="0" presStyleCnt="2" custLinFactNeighborX="-2043" custLinFactNeighborY="6563"/>
      <dgm:spPr/>
    </dgm:pt>
    <dgm:pt modelId="{F10DDEC4-CE07-4FEC-9E0E-BCC12A4E6E42}" type="pres">
      <dgm:prSet presAssocID="{414508ED-ABF7-4CC4-BF7E-FF4B9F282DAD}" presName="iconRect" presStyleLbl="node1" presStyleIdx="0" presStyleCnt="2" custLinFactNeighborX="6489" custLinFactNeighborY="-389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ullseye"/>
        </a:ext>
      </dgm:extLst>
    </dgm:pt>
    <dgm:pt modelId="{D79D5E71-DF2D-4409-AF02-B2C40755B9D2}" type="pres">
      <dgm:prSet presAssocID="{414508ED-ABF7-4CC4-BF7E-FF4B9F282DAD}" presName="spaceRect" presStyleCnt="0"/>
      <dgm:spPr/>
    </dgm:pt>
    <dgm:pt modelId="{64E25E96-CE41-4E46-AB89-32EC8DEEB979}" type="pres">
      <dgm:prSet presAssocID="{414508ED-ABF7-4CC4-BF7E-FF4B9F282DAD}" presName="parTx" presStyleLbl="revTx" presStyleIdx="0" presStyleCnt="2">
        <dgm:presLayoutVars>
          <dgm:chMax val="0"/>
          <dgm:chPref val="0"/>
        </dgm:presLayoutVars>
      </dgm:prSet>
      <dgm:spPr/>
    </dgm:pt>
    <dgm:pt modelId="{B0232462-4FDC-45BD-AAE9-F858F6AE1D60}" type="pres">
      <dgm:prSet presAssocID="{89A5EBBB-2721-4F1E-B6A8-E0F558A34F1F}" presName="sibTrans" presStyleCnt="0"/>
      <dgm:spPr/>
    </dgm:pt>
    <dgm:pt modelId="{4D8E072A-E49B-43CB-AE80-3DFCABAA0434}" type="pres">
      <dgm:prSet presAssocID="{46AF0166-5FF1-4D66-B1E4-971FB0D786EC}" presName="compNode" presStyleCnt="0"/>
      <dgm:spPr/>
    </dgm:pt>
    <dgm:pt modelId="{2BA82904-0BB2-493A-8199-B4E72B7D6F3F}" type="pres">
      <dgm:prSet presAssocID="{46AF0166-5FF1-4D66-B1E4-971FB0D786EC}" presName="bgRect" presStyleLbl="bgShp" presStyleIdx="1" presStyleCnt="2" custLinFactNeighborY="1285"/>
      <dgm:spPr/>
    </dgm:pt>
    <dgm:pt modelId="{DB491A16-695E-45FC-8C1C-7BF7A3F1A0AD}" type="pres">
      <dgm:prSet presAssocID="{46AF0166-5FF1-4D66-B1E4-971FB0D786EC}" presName="iconRect" presStyleLbl="node1" presStyleIdx="1" presStyleCnt="2" custLinFactNeighborX="1235" custLinFactNeighborY="532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611442AB-0006-440A-A630-D0426116B45D}" type="pres">
      <dgm:prSet presAssocID="{46AF0166-5FF1-4D66-B1E4-971FB0D786EC}" presName="spaceRect" presStyleCnt="0"/>
      <dgm:spPr/>
    </dgm:pt>
    <dgm:pt modelId="{C89E182C-EFDB-469E-ABA5-8F2399D13AB2}" type="pres">
      <dgm:prSet presAssocID="{46AF0166-5FF1-4D66-B1E4-971FB0D786EC}" presName="parTx" presStyleLbl="revTx" presStyleIdx="1" presStyleCnt="2" custScaleX="101510">
        <dgm:presLayoutVars>
          <dgm:chMax val="0"/>
          <dgm:chPref val="0"/>
        </dgm:presLayoutVars>
      </dgm:prSet>
      <dgm:spPr/>
    </dgm:pt>
  </dgm:ptLst>
  <dgm:cxnLst>
    <dgm:cxn modelId="{48AB9D0E-A766-4B56-AC35-D298CDC23D2C}" srcId="{7BB20A4B-01BA-46B1-AF4F-95D6BE6ABC54}" destId="{46AF0166-5FF1-4D66-B1E4-971FB0D786EC}" srcOrd="1" destOrd="0" parTransId="{3AC5D905-69BA-48C8-8C7C-7D75A8A7E583}" sibTransId="{1A41ADA4-290D-4FA1-AB9C-A96C77041C1E}"/>
    <dgm:cxn modelId="{C2E0266A-9680-421A-8709-47640D6CA317}" type="presOf" srcId="{7BB20A4B-01BA-46B1-AF4F-95D6BE6ABC54}" destId="{E43FE0BA-1A93-407D-A4EA-343088548111}" srcOrd="0" destOrd="0" presId="urn:microsoft.com/office/officeart/2018/2/layout/IconVerticalSolidList"/>
    <dgm:cxn modelId="{A8E9A998-5AD0-4B4B-9AB4-ACDC155916B8}" type="presOf" srcId="{414508ED-ABF7-4CC4-BF7E-FF4B9F282DAD}" destId="{64E25E96-CE41-4E46-AB89-32EC8DEEB979}" srcOrd="0" destOrd="0" presId="urn:microsoft.com/office/officeart/2018/2/layout/IconVerticalSolidList"/>
    <dgm:cxn modelId="{6735AEAF-F65E-4BF5-866A-68C1D20A0D5F}" srcId="{7BB20A4B-01BA-46B1-AF4F-95D6BE6ABC54}" destId="{414508ED-ABF7-4CC4-BF7E-FF4B9F282DAD}" srcOrd="0" destOrd="0" parTransId="{975916B0-4B01-4996-9754-7F54F3CC3E24}" sibTransId="{89A5EBBB-2721-4F1E-B6A8-E0F558A34F1F}"/>
    <dgm:cxn modelId="{314B0DB6-51EB-490F-BFC9-2D25D1961F96}" type="presOf" srcId="{46AF0166-5FF1-4D66-B1E4-971FB0D786EC}" destId="{C89E182C-EFDB-469E-ABA5-8F2399D13AB2}" srcOrd="0" destOrd="0" presId="urn:microsoft.com/office/officeart/2018/2/layout/IconVerticalSolidList"/>
    <dgm:cxn modelId="{04FDA205-BAF8-4216-B5B1-6E4EAA19FA5C}" type="presParOf" srcId="{E43FE0BA-1A93-407D-A4EA-343088548111}" destId="{48C452EC-93D6-46FC-BDC6-A80993A206DA}" srcOrd="0" destOrd="0" presId="urn:microsoft.com/office/officeart/2018/2/layout/IconVerticalSolidList"/>
    <dgm:cxn modelId="{121ACAA9-7FBD-4A4B-BAC1-0F583B592C7F}" type="presParOf" srcId="{48C452EC-93D6-46FC-BDC6-A80993A206DA}" destId="{76B5C1D0-1ED0-4761-A36D-08C4DF268B5D}" srcOrd="0" destOrd="0" presId="urn:microsoft.com/office/officeart/2018/2/layout/IconVerticalSolidList"/>
    <dgm:cxn modelId="{19902F47-0B75-44BB-A542-3FCB64C341B3}" type="presParOf" srcId="{48C452EC-93D6-46FC-BDC6-A80993A206DA}" destId="{F10DDEC4-CE07-4FEC-9E0E-BCC12A4E6E42}" srcOrd="1" destOrd="0" presId="urn:microsoft.com/office/officeart/2018/2/layout/IconVerticalSolidList"/>
    <dgm:cxn modelId="{7E03E720-E885-40D6-84AA-CF0E88BDDDDA}" type="presParOf" srcId="{48C452EC-93D6-46FC-BDC6-A80993A206DA}" destId="{D79D5E71-DF2D-4409-AF02-B2C40755B9D2}" srcOrd="2" destOrd="0" presId="urn:microsoft.com/office/officeart/2018/2/layout/IconVerticalSolidList"/>
    <dgm:cxn modelId="{FDD8D1F4-54B6-482D-AC31-3A44055EF85B}" type="presParOf" srcId="{48C452EC-93D6-46FC-BDC6-A80993A206DA}" destId="{64E25E96-CE41-4E46-AB89-32EC8DEEB979}" srcOrd="3" destOrd="0" presId="urn:microsoft.com/office/officeart/2018/2/layout/IconVerticalSolidList"/>
    <dgm:cxn modelId="{00490BBB-1465-4AC7-AC87-647817342C36}" type="presParOf" srcId="{E43FE0BA-1A93-407D-A4EA-343088548111}" destId="{B0232462-4FDC-45BD-AAE9-F858F6AE1D60}" srcOrd="1" destOrd="0" presId="urn:microsoft.com/office/officeart/2018/2/layout/IconVerticalSolidList"/>
    <dgm:cxn modelId="{FBE3FDBF-143E-46DD-8284-F540B5740211}" type="presParOf" srcId="{E43FE0BA-1A93-407D-A4EA-343088548111}" destId="{4D8E072A-E49B-43CB-AE80-3DFCABAA0434}" srcOrd="2" destOrd="0" presId="urn:microsoft.com/office/officeart/2018/2/layout/IconVerticalSolidList"/>
    <dgm:cxn modelId="{85FCFFCA-2430-4E0B-AC5D-511D39DD5C04}" type="presParOf" srcId="{4D8E072A-E49B-43CB-AE80-3DFCABAA0434}" destId="{2BA82904-0BB2-493A-8199-B4E72B7D6F3F}" srcOrd="0" destOrd="0" presId="urn:microsoft.com/office/officeart/2018/2/layout/IconVerticalSolidList"/>
    <dgm:cxn modelId="{2AABBEB8-98BE-4CE3-AAC0-4CADC8A746D6}" type="presParOf" srcId="{4D8E072A-E49B-43CB-AE80-3DFCABAA0434}" destId="{DB491A16-695E-45FC-8C1C-7BF7A3F1A0AD}" srcOrd="1" destOrd="0" presId="urn:microsoft.com/office/officeart/2018/2/layout/IconVerticalSolidList"/>
    <dgm:cxn modelId="{B630E948-013E-43B3-A05E-82F13E28C8BC}" type="presParOf" srcId="{4D8E072A-E49B-43CB-AE80-3DFCABAA0434}" destId="{611442AB-0006-440A-A630-D0426116B45D}" srcOrd="2" destOrd="0" presId="urn:microsoft.com/office/officeart/2018/2/layout/IconVerticalSolidList"/>
    <dgm:cxn modelId="{CA2C6897-0F0D-45B2-930D-A32286AC148F}" type="presParOf" srcId="{4D8E072A-E49B-43CB-AE80-3DFCABAA0434}" destId="{C89E182C-EFDB-469E-ABA5-8F2399D13AB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AE75E-CCCD-41FB-91B1-F32D88C3056C}">
      <dsp:nvSpPr>
        <dsp:cNvPr id="0" name=""/>
        <dsp:cNvSpPr/>
      </dsp:nvSpPr>
      <dsp:spPr>
        <a:xfrm>
          <a:off x="0" y="5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470020-4B59-41C4-BA59-4A39ADEA92D6}">
      <dsp:nvSpPr>
        <dsp:cNvPr id="0" name=""/>
        <dsp:cNvSpPr/>
      </dsp:nvSpPr>
      <dsp:spPr>
        <a:xfrm>
          <a:off x="376092" y="280269"/>
          <a:ext cx="683804" cy="683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4F664A-6106-462E-B3A6-6F073484A111}">
      <dsp:nvSpPr>
        <dsp:cNvPr id="0" name=""/>
        <dsp:cNvSpPr/>
      </dsp:nvSpPr>
      <dsp:spPr>
        <a:xfrm>
          <a:off x="1435988" y="531"/>
          <a:ext cx="4732020"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Univers" panose="020B0503020202020204" pitchFamily="34" charset="0"/>
            </a:rPr>
            <a:t>Enhances Accountability by:</a:t>
          </a:r>
        </a:p>
      </dsp:txBody>
      <dsp:txXfrm>
        <a:off x="1435988" y="531"/>
        <a:ext cx="4732020" cy="1243280"/>
      </dsp:txXfrm>
    </dsp:sp>
    <dsp:sp modelId="{81B2BCB1-31C0-4B77-876D-A8976C3BEFBC}">
      <dsp:nvSpPr>
        <dsp:cNvPr id="0" name=""/>
        <dsp:cNvSpPr/>
      </dsp:nvSpPr>
      <dsp:spPr>
        <a:xfrm>
          <a:off x="6168008" y="531"/>
          <a:ext cx="434759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577850">
            <a:lnSpc>
              <a:spcPct val="90000"/>
            </a:lnSpc>
            <a:spcBef>
              <a:spcPct val="0"/>
            </a:spcBef>
            <a:spcAft>
              <a:spcPct val="35000"/>
            </a:spcAft>
            <a:buNone/>
          </a:pPr>
          <a:r>
            <a:rPr lang="en-US" sz="1300" kern="1200" dirty="0">
              <a:latin typeface="Univers" panose="020B0503020202020204" pitchFamily="34" charset="0"/>
            </a:rPr>
            <a:t>Meeting Federal reporting requirements </a:t>
          </a:r>
        </a:p>
        <a:p>
          <a:pPr marL="0" lvl="0" indent="0" algn="l" defTabSz="577850">
            <a:lnSpc>
              <a:spcPct val="90000"/>
            </a:lnSpc>
            <a:spcBef>
              <a:spcPct val="0"/>
            </a:spcBef>
            <a:spcAft>
              <a:spcPct val="35000"/>
            </a:spcAft>
            <a:buNone/>
          </a:pPr>
          <a:r>
            <a:rPr lang="en-US" sz="1300" kern="1200" dirty="0">
              <a:latin typeface="Univers" panose="020B0503020202020204" pitchFamily="34" charset="0"/>
            </a:rPr>
            <a:t>Demonstrating sound grant management</a:t>
          </a:r>
        </a:p>
        <a:p>
          <a:pPr marL="0" lvl="0" indent="0" algn="l" defTabSz="577850">
            <a:lnSpc>
              <a:spcPct val="90000"/>
            </a:lnSpc>
            <a:spcBef>
              <a:spcPct val="0"/>
            </a:spcBef>
            <a:spcAft>
              <a:spcPct val="35000"/>
            </a:spcAft>
            <a:buNone/>
          </a:pPr>
          <a:r>
            <a:rPr lang="en-US" sz="1300" kern="1200" dirty="0">
              <a:latin typeface="Univers" panose="020B0503020202020204" pitchFamily="34" charset="0"/>
            </a:rPr>
            <a:t>Providing transparency on use of excise tax dollars</a:t>
          </a:r>
        </a:p>
      </dsp:txBody>
      <dsp:txXfrm>
        <a:off x="6168008" y="531"/>
        <a:ext cx="4347591" cy="1243280"/>
      </dsp:txXfrm>
    </dsp:sp>
    <dsp:sp modelId="{BDA8C45B-C477-42C9-9B98-46F6866BC3B1}">
      <dsp:nvSpPr>
        <dsp:cNvPr id="0" name=""/>
        <dsp:cNvSpPr/>
      </dsp:nvSpPr>
      <dsp:spPr>
        <a:xfrm>
          <a:off x="0" y="15546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DD488-5F9E-4100-A8F0-405F11846B38}">
      <dsp:nvSpPr>
        <dsp:cNvPr id="0" name=""/>
        <dsp:cNvSpPr/>
      </dsp:nvSpPr>
      <dsp: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5D6C03-FAFF-47E1-B059-F3A4C5C4F4E5}">
      <dsp:nvSpPr>
        <dsp:cNvPr id="0" name=""/>
        <dsp:cNvSpPr/>
      </dsp:nvSpPr>
      <dsp:spPr>
        <a:xfrm>
          <a:off x="1435988" y="1554631"/>
          <a:ext cx="4732020"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Univers" panose="020B0503020202020204" pitchFamily="34" charset="0"/>
            </a:rPr>
            <a:t>Improves Efficiency by:</a:t>
          </a:r>
        </a:p>
      </dsp:txBody>
      <dsp:txXfrm>
        <a:off x="1435988" y="1554631"/>
        <a:ext cx="4732020" cy="1243280"/>
      </dsp:txXfrm>
    </dsp:sp>
    <dsp:sp modelId="{ED3090CB-C5A8-4AA2-8AD9-96A47B629A95}">
      <dsp:nvSpPr>
        <dsp:cNvPr id="0" name=""/>
        <dsp:cNvSpPr/>
      </dsp:nvSpPr>
      <dsp:spPr>
        <a:xfrm>
          <a:off x="6168008" y="1554631"/>
          <a:ext cx="434759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577850">
            <a:lnSpc>
              <a:spcPct val="90000"/>
            </a:lnSpc>
            <a:spcBef>
              <a:spcPct val="0"/>
            </a:spcBef>
            <a:spcAft>
              <a:spcPct val="35000"/>
            </a:spcAft>
            <a:buNone/>
          </a:pPr>
          <a:r>
            <a:rPr lang="en-US" sz="1300" kern="1200" dirty="0">
              <a:latin typeface="Univers" panose="020B0503020202020204" pitchFamily="34" charset="0"/>
            </a:rPr>
            <a:t>Streamlining data entry and reducing redundancy</a:t>
          </a:r>
        </a:p>
        <a:p>
          <a:pPr marL="0" lvl="0" indent="0" algn="l" defTabSz="577850">
            <a:lnSpc>
              <a:spcPct val="90000"/>
            </a:lnSpc>
            <a:spcBef>
              <a:spcPct val="0"/>
            </a:spcBef>
            <a:spcAft>
              <a:spcPct val="35000"/>
            </a:spcAft>
            <a:buNone/>
          </a:pPr>
          <a:r>
            <a:rPr lang="en-US" sz="1300" kern="1200" dirty="0">
              <a:latin typeface="Univers" panose="020B0503020202020204" pitchFamily="34" charset="0"/>
            </a:rPr>
            <a:t>Using modern, user-friendly web technology</a:t>
          </a:r>
        </a:p>
        <a:p>
          <a:pPr marL="0" lvl="0" indent="0" algn="l" defTabSz="577850">
            <a:lnSpc>
              <a:spcPct val="90000"/>
            </a:lnSpc>
            <a:spcBef>
              <a:spcPct val="0"/>
            </a:spcBef>
            <a:spcAft>
              <a:spcPct val="35000"/>
            </a:spcAft>
            <a:buNone/>
          </a:pPr>
          <a:r>
            <a:rPr lang="en-US" sz="1300" kern="1200" dirty="0">
              <a:latin typeface="Univers" panose="020B0503020202020204" pitchFamily="34" charset="0"/>
            </a:rPr>
            <a:t>Simplifying performance reporting and response to data calls</a:t>
          </a:r>
        </a:p>
      </dsp:txBody>
      <dsp:txXfrm>
        <a:off x="6168008" y="1554631"/>
        <a:ext cx="4347591" cy="1243280"/>
      </dsp:txXfrm>
    </dsp:sp>
    <dsp:sp modelId="{BB73AA8F-446D-44CE-9FAC-1E6B5A3A0953}">
      <dsp:nvSpPr>
        <dsp:cNvPr id="0" name=""/>
        <dsp:cNvSpPr/>
      </dsp:nvSpPr>
      <dsp:spPr>
        <a:xfrm>
          <a:off x="0" y="3108732"/>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33D86-7F81-4A78-82A6-4B20BFC341F8}">
      <dsp:nvSpPr>
        <dsp:cNvPr id="0" name=""/>
        <dsp:cNvSpPr/>
      </dsp:nvSpPr>
      <dsp:spPr>
        <a:xfrm>
          <a:off x="376092" y="3388470"/>
          <a:ext cx="683804" cy="683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48E8C5-452B-49DE-8C36-7892BD463BC7}">
      <dsp:nvSpPr>
        <dsp:cNvPr id="0" name=""/>
        <dsp:cNvSpPr/>
      </dsp:nvSpPr>
      <dsp:spPr>
        <a:xfrm>
          <a:off x="1435988" y="3108732"/>
          <a:ext cx="4732020"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Univers" panose="020B0503020202020204" pitchFamily="34" charset="0"/>
            </a:rPr>
            <a:t>Enables Effectiveness by:</a:t>
          </a:r>
        </a:p>
      </dsp:txBody>
      <dsp:txXfrm>
        <a:off x="1435988" y="3108732"/>
        <a:ext cx="4732020" cy="1243280"/>
      </dsp:txXfrm>
    </dsp:sp>
    <dsp:sp modelId="{B28C0862-89F6-4788-B619-7347DB3651EA}">
      <dsp:nvSpPr>
        <dsp:cNvPr id="0" name=""/>
        <dsp:cNvSpPr/>
      </dsp:nvSpPr>
      <dsp:spPr>
        <a:xfrm>
          <a:off x="6168008" y="3108732"/>
          <a:ext cx="434759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577850">
            <a:lnSpc>
              <a:spcPct val="90000"/>
            </a:lnSpc>
            <a:spcBef>
              <a:spcPct val="0"/>
            </a:spcBef>
            <a:spcAft>
              <a:spcPct val="35000"/>
            </a:spcAft>
            <a:buNone/>
          </a:pPr>
          <a:r>
            <a:rPr lang="en-US" sz="1300" kern="1200" dirty="0">
              <a:latin typeface="Univers" panose="020B0503020202020204" pitchFamily="34" charset="0"/>
            </a:rPr>
            <a:t>Generating accurate, nationally consistent reports at various scales</a:t>
          </a:r>
        </a:p>
        <a:p>
          <a:pPr marL="0" lvl="0" indent="0" algn="l" defTabSz="577850">
            <a:lnSpc>
              <a:spcPct val="90000"/>
            </a:lnSpc>
            <a:spcBef>
              <a:spcPct val="0"/>
            </a:spcBef>
            <a:spcAft>
              <a:spcPct val="35000"/>
            </a:spcAft>
            <a:buNone/>
          </a:pPr>
          <a:r>
            <a:rPr lang="en-US" sz="1300" kern="1200" dirty="0">
              <a:latin typeface="Univers" panose="020B0503020202020204" pitchFamily="34" charset="0"/>
            </a:rPr>
            <a:t>Allowing projects to be viewed spatially (GIS)</a:t>
          </a:r>
        </a:p>
        <a:p>
          <a:pPr marL="0" lvl="0" indent="0" algn="l" defTabSz="577850">
            <a:lnSpc>
              <a:spcPct val="90000"/>
            </a:lnSpc>
            <a:spcBef>
              <a:spcPct val="0"/>
            </a:spcBef>
            <a:spcAft>
              <a:spcPct val="35000"/>
            </a:spcAft>
            <a:buNone/>
          </a:pPr>
          <a:r>
            <a:rPr lang="en-US" sz="1300" kern="1200" dirty="0">
              <a:latin typeface="Univers" panose="020B0503020202020204" pitchFamily="34" charset="0"/>
            </a:rPr>
            <a:t>Supporting efforts to tell the “Story”</a:t>
          </a:r>
        </a:p>
      </dsp:txBody>
      <dsp:txXfrm>
        <a:off x="6168008" y="3108732"/>
        <a:ext cx="4347591" cy="1243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49C56-332B-459D-9B7C-7BA88A7D1E51}">
      <dsp:nvSpPr>
        <dsp:cNvPr id="0" name=""/>
        <dsp:cNvSpPr/>
      </dsp:nvSpPr>
      <dsp:spPr>
        <a:xfrm>
          <a:off x="0" y="58282"/>
          <a:ext cx="8667382" cy="123317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All standardized strategies, objectives and activities listed on the TRACS Performance Matrix </a:t>
          </a:r>
        </a:p>
      </dsp:txBody>
      <dsp:txXfrm>
        <a:off x="60199" y="118481"/>
        <a:ext cx="8546984" cy="1112781"/>
      </dsp:txXfrm>
    </dsp:sp>
    <dsp:sp modelId="{4E3E10A8-96F9-4984-B39A-BD63A07CC726}">
      <dsp:nvSpPr>
        <dsp:cNvPr id="0" name=""/>
        <dsp:cNvSpPr/>
      </dsp:nvSpPr>
      <dsp:spPr>
        <a:xfrm>
          <a:off x="0" y="1380742"/>
          <a:ext cx="8667382" cy="123317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Eliminate vague and inconsistent objectives</a:t>
          </a:r>
        </a:p>
      </dsp:txBody>
      <dsp:txXfrm>
        <a:off x="60199" y="1440941"/>
        <a:ext cx="8546984" cy="1112781"/>
      </dsp:txXfrm>
    </dsp:sp>
    <dsp:sp modelId="{1AD4051F-0EF3-47AC-983D-32E42D97FAB5}">
      <dsp:nvSpPr>
        <dsp:cNvPr id="0" name=""/>
        <dsp:cNvSpPr/>
      </dsp:nvSpPr>
      <dsp:spPr>
        <a:xfrm>
          <a:off x="0" y="2703202"/>
          <a:ext cx="8667382" cy="1233179"/>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Provide high quality consistent data across the U.S.</a:t>
          </a:r>
        </a:p>
      </dsp:txBody>
      <dsp:txXfrm>
        <a:off x="60199" y="2763401"/>
        <a:ext cx="8546984" cy="11127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5C1D0-1ED0-4761-A36D-08C4DF268B5D}">
      <dsp:nvSpPr>
        <dsp:cNvPr id="0" name=""/>
        <dsp:cNvSpPr/>
      </dsp:nvSpPr>
      <dsp:spPr>
        <a:xfrm>
          <a:off x="-29452" y="227245"/>
          <a:ext cx="11189598" cy="23238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0DDEC4-CE07-4FEC-9E0E-BCC12A4E6E42}">
      <dsp:nvSpPr>
        <dsp:cNvPr id="0" name=""/>
        <dsp:cNvSpPr/>
      </dsp:nvSpPr>
      <dsp:spPr>
        <a:xfrm>
          <a:off x="756596" y="547833"/>
          <a:ext cx="1280592" cy="127809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E25E96-CE41-4E46-AB89-32EC8DEEB979}">
      <dsp:nvSpPr>
        <dsp:cNvPr id="0" name=""/>
        <dsp:cNvSpPr/>
      </dsp:nvSpPr>
      <dsp:spPr>
        <a:xfrm>
          <a:off x="2657042" y="74733"/>
          <a:ext cx="8497848" cy="2326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176" tIns="246176" rIns="246176" bIns="246176"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Univers" panose="020B0503020202020204" pitchFamily="34" charset="0"/>
            </a:rPr>
            <a:t>Enter Objective Reports </a:t>
          </a:r>
          <a:r>
            <a:rPr lang="en-US" sz="3200" b="0" kern="1200" dirty="0">
              <a:latin typeface="Univers" panose="020B0503020202020204" pitchFamily="34" charset="0"/>
            </a:rPr>
            <a:t>to document progress towards meeting project goals.</a:t>
          </a:r>
          <a:endParaRPr lang="en-US" sz="3200" kern="1200" dirty="0">
            <a:latin typeface="Univers" panose="020B0503020202020204" pitchFamily="34" charset="0"/>
          </a:endParaRPr>
        </a:p>
      </dsp:txBody>
      <dsp:txXfrm>
        <a:off x="2657042" y="74733"/>
        <a:ext cx="8497848" cy="2326076"/>
      </dsp:txXfrm>
    </dsp:sp>
    <dsp:sp modelId="{2BA82904-0BB2-493A-8199-B4E72B7D6F3F}">
      <dsp:nvSpPr>
        <dsp:cNvPr id="0" name=""/>
        <dsp:cNvSpPr/>
      </dsp:nvSpPr>
      <dsp:spPr>
        <a:xfrm>
          <a:off x="-29452" y="2818350"/>
          <a:ext cx="11189598" cy="232380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91A16-695E-45FC-8C1C-7BF7A3F1A0AD}">
      <dsp:nvSpPr>
        <dsp:cNvPr id="0" name=""/>
        <dsp:cNvSpPr/>
      </dsp:nvSpPr>
      <dsp:spPr>
        <a:xfrm>
          <a:off x="689314" y="3379365"/>
          <a:ext cx="1280592" cy="12780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9E182C-EFDB-469E-ABA5-8F2399D13AB2}">
      <dsp:nvSpPr>
        <dsp:cNvPr id="0" name=""/>
        <dsp:cNvSpPr/>
      </dsp:nvSpPr>
      <dsp:spPr>
        <a:xfrm>
          <a:off x="2592883" y="2788489"/>
          <a:ext cx="8626166" cy="2326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176" tIns="246176" rIns="246176" bIns="246176"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Univers" panose="020B0503020202020204" pitchFamily="34" charset="0"/>
            </a:rPr>
            <a:t>Performance Questionnaire</a:t>
          </a:r>
          <a:r>
            <a:rPr lang="en-US" sz="3200" kern="1200" dirty="0">
              <a:latin typeface="Univers" panose="020B0503020202020204" pitchFamily="34" charset="0"/>
            </a:rPr>
            <a:t> 6-7 narrative “magic” questions to provide narrative context, provide recommendations, and highlight accomplishments. </a:t>
          </a:r>
        </a:p>
      </dsp:txBody>
      <dsp:txXfrm>
        <a:off x="2592883" y="2788489"/>
        <a:ext cx="8626166" cy="232607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C597BE-9850-41E3-98D5-89D005518281}" type="datetimeFigureOut">
              <a:rPr lang="en-US" smtClean="0"/>
              <a:t>3/18/2024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A63AC-FE84-4718-804A-2AA4F3BE79F7}" type="slidenum">
              <a:rPr lang="en-US" smtClean="0"/>
              <a:t>‹#›</a:t>
            </a:fld>
            <a:endParaRPr lang="en-US"/>
          </a:p>
        </p:txBody>
      </p:sp>
    </p:spTree>
    <p:extLst>
      <p:ext uri="{BB962C8B-B14F-4D97-AF65-F5344CB8AC3E}">
        <p14:creationId xmlns:p14="http://schemas.microsoft.com/office/powerpoint/2010/main" val="2633422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BA63AC-FE84-4718-804A-2AA4F3BE79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611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BA63AC-FE84-4718-804A-2AA4F3BE79F7}" type="slidenum">
              <a:rPr lang="en-US" smtClean="0"/>
              <a:t>19</a:t>
            </a:fld>
            <a:endParaRPr lang="en-US"/>
          </a:p>
        </p:txBody>
      </p:sp>
    </p:spTree>
    <p:extLst>
      <p:ext uri="{BB962C8B-B14F-4D97-AF65-F5344CB8AC3E}">
        <p14:creationId xmlns:p14="http://schemas.microsoft.com/office/powerpoint/2010/main" val="153431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BA63AC-FE84-4718-804A-2AA4F3BE79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1891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BA63AC-FE84-4718-804A-2AA4F3BE79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5390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BA63AC-FE84-4718-804A-2AA4F3BE79F7}" type="slidenum">
              <a:rPr lang="en-US" smtClean="0"/>
              <a:t>5</a:t>
            </a:fld>
            <a:endParaRPr lang="en-US"/>
          </a:p>
        </p:txBody>
      </p:sp>
    </p:spTree>
    <p:extLst>
      <p:ext uri="{BB962C8B-B14F-4D97-AF65-F5344CB8AC3E}">
        <p14:creationId xmlns:p14="http://schemas.microsoft.com/office/powerpoint/2010/main" val="851347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BA63AC-FE84-4718-804A-2AA4F3BE79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1338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BA63AC-FE84-4718-804A-2AA4F3BE79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282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BA63AC-FE84-4718-804A-2AA4F3BE79F7}" type="slidenum">
              <a:rPr lang="en-US" smtClean="0"/>
              <a:t>9</a:t>
            </a:fld>
            <a:endParaRPr lang="en-US"/>
          </a:p>
        </p:txBody>
      </p:sp>
    </p:spTree>
    <p:extLst>
      <p:ext uri="{BB962C8B-B14F-4D97-AF65-F5344CB8AC3E}">
        <p14:creationId xmlns:p14="http://schemas.microsoft.com/office/powerpoint/2010/main" val="250611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BA63AC-FE84-4718-804A-2AA4F3BE79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535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BA63AC-FE84-4718-804A-2AA4F3BE79F7}" type="slidenum">
              <a:rPr lang="en-US" smtClean="0"/>
              <a:t>14</a:t>
            </a:fld>
            <a:endParaRPr lang="en-US"/>
          </a:p>
        </p:txBody>
      </p:sp>
    </p:spTree>
    <p:extLst>
      <p:ext uri="{BB962C8B-B14F-4D97-AF65-F5344CB8AC3E}">
        <p14:creationId xmlns:p14="http://schemas.microsoft.com/office/powerpoint/2010/main" val="1007541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BA63AC-FE84-4718-804A-2AA4F3BE79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582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hyperlink" Target="https://unsplash.com/search/photos/question-mark?utm_source=unsplash&amp;utm_medium=referral&amp;utm_content=creditCopyText" TargetMode="External"/><Relationship Id="rId7" Type="http://schemas.openxmlformats.org/officeDocument/2006/relationships/hyperlink" Target="https://www.pexels.com/@pixabay" TargetMode="External"/><Relationship Id="rId2" Type="http://schemas.openxmlformats.org/officeDocument/2006/relationships/hyperlink" Target="https://unsplash.com/photos/8xAA0f9yQnE?utm_source=unsplash&amp;utm_medium=referral&amp;utm_content=creditCopyText" TargetMode="External"/><Relationship Id="rId1" Type="http://schemas.openxmlformats.org/officeDocument/2006/relationships/slideMaster" Target="../slideMasters/slideMaster3.xml"/><Relationship Id="rId6" Type="http://schemas.openxmlformats.org/officeDocument/2006/relationships/hyperlink" Target="https://unsplash.com/search/photos/pants-clothes-line?utm_source=unsplash&amp;utm_medium=referral&amp;utm_content=creditCopyText" TargetMode="External"/><Relationship Id="rId5" Type="http://schemas.openxmlformats.org/officeDocument/2006/relationships/hyperlink" Target="https://unsplash.com/photos/rNXy6ngoyQ0?utm_source=unsplash&amp;utm_medium=referral&amp;utm_content=creditCopyText" TargetMode="External"/><Relationship Id="rId4" Type="http://schemas.openxmlformats.org/officeDocument/2006/relationships/hyperlink" Target="https://www.pexels.com/@jeshoots-com-147458" TargetMode="Externa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s://unsplash.com/search/photos/question-mark?utm_source=unsplash&amp;utm_medium=referral&amp;utm_content=creditCopyText" TargetMode="External"/><Relationship Id="rId7" Type="http://schemas.openxmlformats.org/officeDocument/2006/relationships/hyperlink" Target="https://www.pexels.com/@pixabay" TargetMode="External"/><Relationship Id="rId2" Type="http://schemas.openxmlformats.org/officeDocument/2006/relationships/hyperlink" Target="https://unsplash.com/photos/8xAA0f9yQnE?utm_source=unsplash&amp;utm_medium=referral&amp;utm_content=creditCopyText" TargetMode="External"/><Relationship Id="rId1" Type="http://schemas.openxmlformats.org/officeDocument/2006/relationships/slideMaster" Target="../slideMasters/slideMaster2.xml"/><Relationship Id="rId6" Type="http://schemas.openxmlformats.org/officeDocument/2006/relationships/hyperlink" Target="https://unsplash.com/search/photos/pants-clothes-line?utm_source=unsplash&amp;utm_medium=referral&amp;utm_content=creditCopyText" TargetMode="External"/><Relationship Id="rId5" Type="http://schemas.openxmlformats.org/officeDocument/2006/relationships/hyperlink" Target="https://unsplash.com/photos/rNXy6ngoyQ0?utm_source=unsplash&amp;utm_medium=referral&amp;utm_content=creditCopyText" TargetMode="External"/><Relationship Id="rId4" Type="http://schemas.openxmlformats.org/officeDocument/2006/relationships/hyperlink" Target="https://www.pexels.com/@jeshoots-com-147458"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useBgFill="1">
        <p:nvSpPr>
          <p:cNvPr id="13" name="Rounded Rectangle 12"/>
          <p:cNvSpPr/>
          <p:nvPr/>
        </p:nvSpPr>
        <p:spPr>
          <a:xfrm>
            <a:off x="87084" y="69758"/>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Subtitle 8"/>
          <p:cNvSpPr>
            <a:spLocks noGrp="1"/>
          </p:cNvSpPr>
          <p:nvPr>
            <p:ph type="subTitle" idx="1"/>
          </p:nvPr>
        </p:nvSpPr>
        <p:spPr>
          <a:xfrm>
            <a:off x="83908" y="3581400"/>
            <a:ext cx="12017829" cy="1219200"/>
          </a:xfrm>
        </p:spPr>
        <p:txBody>
          <a:bodyPr anchor="ctr">
            <a:normAutofit/>
          </a:bodyPr>
          <a:lstStyle>
            <a:lvl1pPr marL="0" indent="0" algn="ctr">
              <a:buNone/>
              <a:defRPr sz="3000">
                <a:solidFill>
                  <a:schemeClr val="tx2"/>
                </a:solidFill>
                <a:latin typeface="Malgun Gothic" pitchFamily="34" charset="-127"/>
                <a:ea typeface="Malgun Gothic" pitchFamily="34" charset="-127"/>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D8C7126-637E-4F3B-928E-B198C3866DD1}" type="datetime1">
              <a:rPr lang="en-US" smtClean="0"/>
              <a:t>3/18/2024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a:noFill/>
        </p:spPr>
        <p:txBody>
          <a:bodyPr lIns="0" tIns="0" rIns="0" bIns="0">
            <a:noAutofit/>
          </a:bodyPr>
          <a:lstStyle>
            <a:lvl1pPr>
              <a:defRPr sz="825">
                <a:solidFill>
                  <a:schemeClr val="accent1">
                    <a:lumMod val="50000"/>
                  </a:schemeClr>
                </a:solidFill>
              </a:defRPr>
            </a:lvl1pPr>
          </a:lstStyle>
          <a:p>
            <a:pPr>
              <a:defRPr/>
            </a:pPr>
            <a:fld id="{6CC457F2-43C7-42C3-B0C4-C7D94650522A}" type="slidenum">
              <a:rPr lang="en-US" smtClean="0"/>
              <a:pPr>
                <a:defRPr/>
              </a:pPr>
              <a:t>‹#›</a:t>
            </a:fld>
            <a:endParaRPr lang="en-US"/>
          </a:p>
        </p:txBody>
      </p:sp>
      <p:sp>
        <p:nvSpPr>
          <p:cNvPr id="7" name="Rectangle 6"/>
          <p:cNvSpPr/>
          <p:nvPr/>
        </p:nvSpPr>
        <p:spPr>
          <a:xfrm>
            <a:off x="83910" y="1449306"/>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0" name="Rectangle 9"/>
          <p:cNvSpPr/>
          <p:nvPr/>
        </p:nvSpPr>
        <p:spPr>
          <a:xfrm>
            <a:off x="83910"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Rectangle 10"/>
          <p:cNvSpPr/>
          <p:nvPr/>
        </p:nvSpPr>
        <p:spPr>
          <a:xfrm>
            <a:off x="83910"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Title 7"/>
          <p:cNvSpPr>
            <a:spLocks noGrp="1"/>
          </p:cNvSpPr>
          <p:nvPr>
            <p:ph type="ctrTitle"/>
          </p:nvPr>
        </p:nvSpPr>
        <p:spPr>
          <a:xfrm>
            <a:off x="609600" y="1505933"/>
            <a:ext cx="10972800" cy="1470025"/>
          </a:xfrm>
        </p:spPr>
        <p:txBody>
          <a:bodyPr anchor="ctr"/>
          <a:lstStyle>
            <a:lvl1pPr algn="ctr">
              <a:defRPr lang="en-US" dirty="0">
                <a:solidFill>
                  <a:srgbClr val="FFFFFF"/>
                </a:solidFill>
                <a:latin typeface="Malgun Gothic" pitchFamily="34" charset="-127"/>
                <a:ea typeface="Malgun Gothic" pitchFamily="34" charset="-127"/>
              </a:defRPr>
            </a:lvl1pPr>
          </a:lstStyle>
          <a:p>
            <a:r>
              <a:rPr kumimoji="0" lang="en-US"/>
              <a:t>Click to edit Master title style</a:t>
            </a:r>
          </a:p>
        </p:txBody>
      </p:sp>
      <p:pic>
        <p:nvPicPr>
          <p:cNvPr id="14" name="Picture 1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8523" y="160358"/>
            <a:ext cx="1127760" cy="109728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228600"/>
            <a:ext cx="1320800" cy="960306"/>
          </a:xfrm>
          <a:prstGeom prst="rect">
            <a:avLst/>
          </a:prstGeom>
        </p:spPr>
      </p:pic>
    </p:spTree>
    <p:extLst>
      <p:ext uri="{BB962C8B-B14F-4D97-AF65-F5344CB8AC3E}">
        <p14:creationId xmlns:p14="http://schemas.microsoft.com/office/powerpoint/2010/main" val="284077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Image &amp; Gradient">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EFD2E2-D5E1-4A0C-8739-46C3E9B89E53}"/>
              </a:ext>
            </a:extLst>
          </p:cNvPr>
          <p:cNvSpPr/>
          <p:nvPr userDrawn="1"/>
        </p:nvSpPr>
        <p:spPr>
          <a:xfrm>
            <a:off x="0" y="2"/>
            <a:ext cx="12192000" cy="6886575"/>
          </a:xfrm>
          <a:prstGeom prst="rect">
            <a:avLst/>
          </a:prstGeom>
          <a:gradFill>
            <a:gsLst>
              <a:gs pos="36000">
                <a:schemeClr val="tx1">
                  <a:alpha val="79000"/>
                </a:schemeClr>
              </a:gs>
              <a:gs pos="75000">
                <a:schemeClr val="tx1">
                  <a:alpha val="0"/>
                </a:schemeClr>
              </a:gs>
              <a:gs pos="58000">
                <a:schemeClr val="tx1">
                  <a:alpha val="20000"/>
                </a:schemeClr>
              </a:gs>
            </a:gsLst>
            <a:lin ang="192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Text Placeholder 2">
            <a:extLst>
              <a:ext uri="{FF2B5EF4-FFF2-40B4-BE49-F238E27FC236}">
                <a16:creationId xmlns:a16="http://schemas.microsoft.com/office/drawing/2014/main" id="{4D5AF2D1-3B0F-47E0-A87D-678CB10907EA}"/>
              </a:ext>
            </a:extLst>
          </p:cNvPr>
          <p:cNvSpPr>
            <a:spLocks noGrp="1"/>
          </p:cNvSpPr>
          <p:nvPr>
            <p:ph type="body" sz="quarter" idx="10" hasCustomPrompt="1"/>
          </p:nvPr>
        </p:nvSpPr>
        <p:spPr>
          <a:xfrm>
            <a:off x="457200" y="4572001"/>
            <a:ext cx="10668000" cy="780424"/>
          </a:xfrm>
          <a:prstGeom prst="rect">
            <a:avLst/>
          </a:prstGeom>
        </p:spPr>
        <p:txBody>
          <a:bodyPr/>
          <a:lstStyle>
            <a:lvl1pPr marL="0" indent="0">
              <a:buNone/>
              <a:defRPr sz="4050" b="1">
                <a:solidFill>
                  <a:schemeClr val="bg1"/>
                </a:solidFill>
                <a:latin typeface="+mj-lt"/>
              </a:defRPr>
            </a:lvl1pPr>
            <a:lvl2pPr marL="342900" indent="0">
              <a:buNone/>
              <a:defRPr sz="2700">
                <a:solidFill>
                  <a:schemeClr val="bg1"/>
                </a:solidFill>
                <a:latin typeface="Sifonn" pitchFamily="50" charset="0"/>
              </a:defRPr>
            </a:lvl2pPr>
            <a:lvl3pPr>
              <a:defRPr>
                <a:latin typeface="Sifonn" pitchFamily="50" charset="0"/>
              </a:defRPr>
            </a:lvl3pPr>
            <a:lvl4pPr>
              <a:defRPr>
                <a:latin typeface="Sifonn" pitchFamily="50" charset="0"/>
              </a:defRPr>
            </a:lvl4pPr>
            <a:lvl5pPr>
              <a:defRPr>
                <a:latin typeface="Sifonn" pitchFamily="50" charset="0"/>
              </a:defRPr>
            </a:lvl5pPr>
          </a:lstStyle>
          <a:p>
            <a:pPr lvl="0"/>
            <a:r>
              <a:rPr lang="en-US"/>
              <a:t>PRESENTATION TITLE</a:t>
            </a:r>
          </a:p>
        </p:txBody>
      </p:sp>
      <p:sp>
        <p:nvSpPr>
          <p:cNvPr id="5" name="Text Placeholder 2">
            <a:extLst>
              <a:ext uri="{FF2B5EF4-FFF2-40B4-BE49-F238E27FC236}">
                <a16:creationId xmlns:a16="http://schemas.microsoft.com/office/drawing/2014/main" id="{2DFE9DA0-F86E-41FA-A2F8-1E770390FD6F}"/>
              </a:ext>
            </a:extLst>
          </p:cNvPr>
          <p:cNvSpPr>
            <a:spLocks noGrp="1"/>
          </p:cNvSpPr>
          <p:nvPr>
            <p:ph type="body" sz="quarter" idx="11" hasCustomPrompt="1"/>
          </p:nvPr>
        </p:nvSpPr>
        <p:spPr>
          <a:xfrm>
            <a:off x="457202" y="5486400"/>
            <a:ext cx="9720943" cy="791560"/>
          </a:xfrm>
          <a:prstGeom prst="rect">
            <a:avLst/>
          </a:prstGeom>
        </p:spPr>
        <p:txBody>
          <a:bodyPr/>
          <a:lstStyle>
            <a:lvl1pPr marL="0" indent="0">
              <a:lnSpc>
                <a:spcPct val="100000"/>
              </a:lnSpc>
              <a:spcBef>
                <a:spcPts val="900"/>
              </a:spcBef>
              <a:buNone/>
              <a:defRPr sz="2400">
                <a:solidFill>
                  <a:schemeClr val="bg1"/>
                </a:solidFill>
                <a:latin typeface="+mn-lt"/>
              </a:defRPr>
            </a:lvl1pPr>
            <a:lvl2pPr>
              <a:defRPr sz="2700">
                <a:solidFill>
                  <a:schemeClr val="bg1"/>
                </a:solidFill>
                <a:latin typeface="+mn-lt"/>
              </a:defRPr>
            </a:lvl2pPr>
            <a:lvl3pPr>
              <a:defRPr>
                <a:latin typeface="Sifonn" pitchFamily="50" charset="0"/>
              </a:defRPr>
            </a:lvl3pPr>
            <a:lvl4pPr>
              <a:defRPr>
                <a:latin typeface="Sifonn" pitchFamily="50" charset="0"/>
              </a:defRPr>
            </a:lvl4pPr>
            <a:lvl5pPr>
              <a:defRPr>
                <a:latin typeface="Sifonn" pitchFamily="50" charset="0"/>
              </a:defRPr>
            </a:lvl5pPr>
          </a:lstStyle>
          <a:p>
            <a:pPr lvl="0"/>
            <a:r>
              <a:rPr lang="en-US"/>
              <a:t>Subtitle</a:t>
            </a:r>
          </a:p>
          <a:p>
            <a:pPr lvl="1"/>
            <a:endParaRPr lang="en-US"/>
          </a:p>
        </p:txBody>
      </p:sp>
    </p:spTree>
    <p:extLst>
      <p:ext uri="{BB962C8B-B14F-4D97-AF65-F5344CB8AC3E}">
        <p14:creationId xmlns:p14="http://schemas.microsoft.com/office/powerpoint/2010/main" val="34945166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oll - with Icon">
    <p:bg>
      <p:bgPr>
        <a:solidFill>
          <a:schemeClr val="accent3"/>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474596D-BDA4-4C85-906A-52613A31BD47}"/>
              </a:ext>
            </a:extLst>
          </p:cNvPr>
          <p:cNvGrpSpPr/>
          <p:nvPr userDrawn="1"/>
        </p:nvGrpSpPr>
        <p:grpSpPr>
          <a:xfrm>
            <a:off x="4191000" y="2819400"/>
            <a:ext cx="3753678" cy="3425688"/>
            <a:chOff x="2113722" y="4572000"/>
            <a:chExt cx="3753678" cy="3425688"/>
          </a:xfrm>
        </p:grpSpPr>
        <p:sp>
          <p:nvSpPr>
            <p:cNvPr id="5" name="Rectangle 4">
              <a:extLst>
                <a:ext uri="{FF2B5EF4-FFF2-40B4-BE49-F238E27FC236}">
                  <a16:creationId xmlns:a16="http://schemas.microsoft.com/office/drawing/2014/main" id="{9A85FF9C-7751-47C1-9980-FDA42ED7A883}"/>
                </a:ext>
              </a:extLst>
            </p:cNvPr>
            <p:cNvSpPr/>
            <p:nvPr userDrawn="1"/>
          </p:nvSpPr>
          <p:spPr>
            <a:xfrm>
              <a:off x="2113722" y="6016488"/>
              <a:ext cx="3753678" cy="1981200"/>
            </a:xfrm>
            <a:prstGeom prst="rect">
              <a:avLst/>
            </a:prstGeom>
            <a:noFill/>
            <a:ln w="1016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0D1DCE03-FBBF-42FE-B157-A304E9432E95}"/>
                </a:ext>
              </a:extLst>
            </p:cNvPr>
            <p:cNvSpPr/>
            <p:nvPr userDrawn="1"/>
          </p:nvSpPr>
          <p:spPr>
            <a:xfrm>
              <a:off x="2133600" y="4572000"/>
              <a:ext cx="3712464" cy="1360004"/>
            </a:xfrm>
            <a:prstGeom prst="trapezoid">
              <a:avLst>
                <a:gd name="adj" fmla="val 38886"/>
              </a:avLst>
            </a:prstGeom>
            <a:noFill/>
            <a:ln w="1016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a:extLst>
                <a:ext uri="{FF2B5EF4-FFF2-40B4-BE49-F238E27FC236}">
                  <a16:creationId xmlns:a16="http://schemas.microsoft.com/office/drawing/2014/main" id="{60D60AF2-C7F4-4571-97A3-F6B745C3696C}"/>
                </a:ext>
              </a:extLst>
            </p:cNvPr>
            <p:cNvSpPr/>
            <p:nvPr userDrawn="1"/>
          </p:nvSpPr>
          <p:spPr>
            <a:xfrm>
              <a:off x="2884932" y="5175802"/>
              <a:ext cx="2209800" cy="1524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22" name="Freeform: Shape 21">
            <a:extLst>
              <a:ext uri="{FF2B5EF4-FFF2-40B4-BE49-F238E27FC236}">
                <a16:creationId xmlns:a16="http://schemas.microsoft.com/office/drawing/2014/main" id="{35AF6BD9-0AD9-4FD0-A4FB-9EF641522B9F}"/>
              </a:ext>
            </a:extLst>
          </p:cNvPr>
          <p:cNvSpPr/>
          <p:nvPr userDrawn="1"/>
        </p:nvSpPr>
        <p:spPr>
          <a:xfrm rot="17455585">
            <a:off x="5485970" y="2326531"/>
            <a:ext cx="1573264" cy="1288773"/>
          </a:xfrm>
          <a:custGeom>
            <a:avLst/>
            <a:gdLst>
              <a:gd name="connsiteX0" fmla="*/ 1573264 w 1573264"/>
              <a:gd name="connsiteY0" fmla="*/ 0 h 1288773"/>
              <a:gd name="connsiteX1" fmla="*/ 1573264 w 1573264"/>
              <a:gd name="connsiteY1" fmla="*/ 1288773 h 1288773"/>
              <a:gd name="connsiteX2" fmla="*/ 492816 w 1573264"/>
              <a:gd name="connsiteY2" fmla="*/ 1288773 h 1288773"/>
              <a:gd name="connsiteX3" fmla="*/ 0 w 1573264"/>
              <a:gd name="connsiteY3" fmla="*/ 0 h 1288773"/>
            </a:gdLst>
            <a:ahLst/>
            <a:cxnLst>
              <a:cxn ang="0">
                <a:pos x="connsiteX0" y="connsiteY0"/>
              </a:cxn>
              <a:cxn ang="0">
                <a:pos x="connsiteX1" y="connsiteY1"/>
              </a:cxn>
              <a:cxn ang="0">
                <a:pos x="connsiteX2" y="connsiteY2"/>
              </a:cxn>
              <a:cxn ang="0">
                <a:pos x="connsiteX3" y="connsiteY3"/>
              </a:cxn>
            </a:cxnLst>
            <a:rect l="l" t="t" r="r" b="b"/>
            <a:pathLst>
              <a:path w="1573264" h="1288773">
                <a:moveTo>
                  <a:pt x="1573264" y="0"/>
                </a:moveTo>
                <a:lnTo>
                  <a:pt x="1573264" y="1288773"/>
                </a:lnTo>
                <a:lnTo>
                  <a:pt x="492816" y="1288773"/>
                </a:lnTo>
                <a:lnTo>
                  <a:pt x="0" y="0"/>
                </a:lnTo>
                <a:close/>
              </a:path>
            </a:pathLst>
          </a:custGeom>
          <a:solidFill>
            <a:schemeClr val="tx1"/>
          </a:solidFill>
          <a:ln w="1016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4017535-CED0-48E4-A602-15C5BCE8211D}"/>
              </a:ext>
            </a:extLst>
          </p:cNvPr>
          <p:cNvSpPr txBox="1"/>
          <p:nvPr userDrawn="1"/>
        </p:nvSpPr>
        <p:spPr>
          <a:xfrm>
            <a:off x="4962210" y="4673018"/>
            <a:ext cx="2297424" cy="1015663"/>
          </a:xfrm>
          <a:prstGeom prst="rect">
            <a:avLst/>
          </a:prstGeom>
          <a:noFill/>
        </p:spPr>
        <p:txBody>
          <a:bodyPr wrap="none" rtlCol="0">
            <a:spAutoFit/>
          </a:bodyPr>
          <a:lstStyle/>
          <a:p>
            <a:r>
              <a:rPr lang="de-DE" sz="6000" b="1" spc="300">
                <a:solidFill>
                  <a:schemeClr val="bg1"/>
                </a:solidFill>
                <a:latin typeface="Raleway" panose="020B0503030101060003" pitchFamily="34" charset="0"/>
              </a:rPr>
              <a:t>POLL</a:t>
            </a:r>
            <a:endParaRPr lang="en-US" sz="6000" b="1" spc="300">
              <a:solidFill>
                <a:schemeClr val="bg1"/>
              </a:solidFill>
              <a:latin typeface="Raleway" panose="020B0503030101060003" pitchFamily="34" charset="0"/>
            </a:endParaRPr>
          </a:p>
        </p:txBody>
      </p:sp>
      <p:sp>
        <p:nvSpPr>
          <p:cNvPr id="25" name="Rectangle 24">
            <a:extLst>
              <a:ext uri="{FF2B5EF4-FFF2-40B4-BE49-F238E27FC236}">
                <a16:creationId xmlns:a16="http://schemas.microsoft.com/office/drawing/2014/main" id="{9D176953-D3C2-4571-80EB-AB493728F71B}"/>
              </a:ext>
            </a:extLst>
          </p:cNvPr>
          <p:cNvSpPr/>
          <p:nvPr userDrawn="1"/>
        </p:nvSpPr>
        <p:spPr>
          <a:xfrm>
            <a:off x="4980938" y="5594309"/>
            <a:ext cx="2221289"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1">
            <a:extLst>
              <a:ext uri="{FF2B5EF4-FFF2-40B4-BE49-F238E27FC236}">
                <a16:creationId xmlns:a16="http://schemas.microsoft.com/office/drawing/2014/main" id="{DA942592-E000-488D-9A7F-A3D7D4EE1AF6}"/>
              </a:ext>
            </a:extLst>
          </p:cNvPr>
          <p:cNvSpPr>
            <a:spLocks noGrp="1"/>
          </p:cNvSpPr>
          <p:nvPr>
            <p:ph type="body" sz="quarter" idx="10" hasCustomPrompt="1"/>
          </p:nvPr>
        </p:nvSpPr>
        <p:spPr>
          <a:xfrm>
            <a:off x="-28890" y="533400"/>
            <a:ext cx="12192000" cy="457200"/>
          </a:xfrm>
          <a:prstGeom prst="rect">
            <a:avLst/>
          </a:prstGeom>
        </p:spPr>
        <p:txBody>
          <a:bodyPr/>
          <a:lstStyle>
            <a:lvl1pPr marL="0" indent="0" algn="ctr">
              <a:buFont typeface="Arial" panose="020B0604020202020204" pitchFamily="34" charset="0"/>
              <a:buNone/>
              <a:defRPr sz="4800" b="0">
                <a:latin typeface="+mj-lt"/>
              </a:defRPr>
            </a:lvl1pPr>
          </a:lstStyle>
          <a:p>
            <a:pPr lvl="0"/>
            <a:r>
              <a:rPr lang="de-DE"/>
              <a:t>What is your poll question?</a:t>
            </a:r>
            <a:endParaRPr lang="en-US"/>
          </a:p>
        </p:txBody>
      </p:sp>
    </p:spTree>
    <p:extLst>
      <p:ext uri="{BB962C8B-B14F-4D97-AF65-F5344CB8AC3E}">
        <p14:creationId xmlns:p14="http://schemas.microsoft.com/office/powerpoint/2010/main" val="41153852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oll - Clean">
    <p:bg>
      <p:bgPr>
        <a:solidFill>
          <a:schemeClr val="accent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F08652-9488-41E8-9935-2184678CCB9C}"/>
              </a:ext>
            </a:extLst>
          </p:cNvPr>
          <p:cNvGrpSpPr/>
          <p:nvPr userDrawn="1"/>
        </p:nvGrpSpPr>
        <p:grpSpPr>
          <a:xfrm>
            <a:off x="4626428" y="762000"/>
            <a:ext cx="2939143" cy="1015663"/>
            <a:chOff x="4572000" y="695041"/>
            <a:chExt cx="2939143" cy="1015663"/>
          </a:xfrm>
        </p:grpSpPr>
        <p:pic>
          <p:nvPicPr>
            <p:cNvPr id="5" name="Picture 4">
              <a:extLst>
                <a:ext uri="{FF2B5EF4-FFF2-40B4-BE49-F238E27FC236}">
                  <a16:creationId xmlns:a16="http://schemas.microsoft.com/office/drawing/2014/main" id="{34CA7E3A-AC44-4CAD-B139-996875FE9C1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81800" y="838200"/>
              <a:ext cx="729343" cy="729343"/>
            </a:xfrm>
            <a:prstGeom prst="rect">
              <a:avLst/>
            </a:prstGeom>
          </p:spPr>
        </p:pic>
        <p:sp>
          <p:nvSpPr>
            <p:cNvPr id="6" name="TextBox 5">
              <a:extLst>
                <a:ext uri="{FF2B5EF4-FFF2-40B4-BE49-F238E27FC236}">
                  <a16:creationId xmlns:a16="http://schemas.microsoft.com/office/drawing/2014/main" id="{2D3F3E57-690A-4A01-9C3E-2B03FEDDA490}"/>
                </a:ext>
              </a:extLst>
            </p:cNvPr>
            <p:cNvSpPr txBox="1"/>
            <p:nvPr/>
          </p:nvSpPr>
          <p:spPr>
            <a:xfrm>
              <a:off x="4572000" y="695041"/>
              <a:ext cx="2297424" cy="1015663"/>
            </a:xfrm>
            <a:prstGeom prst="rect">
              <a:avLst/>
            </a:prstGeom>
            <a:noFill/>
          </p:spPr>
          <p:txBody>
            <a:bodyPr wrap="none" rtlCol="0">
              <a:spAutoFit/>
            </a:bodyPr>
            <a:lstStyle/>
            <a:p>
              <a:r>
                <a:rPr lang="de-DE" sz="6000" b="1" spc="300">
                  <a:solidFill>
                    <a:schemeClr val="bg1"/>
                  </a:solidFill>
                  <a:latin typeface="Raleway" panose="020B0503030101060003" pitchFamily="34" charset="0"/>
                </a:rPr>
                <a:t>POLL</a:t>
              </a:r>
              <a:endParaRPr lang="en-US" sz="6000" b="1" spc="300">
                <a:solidFill>
                  <a:schemeClr val="bg1"/>
                </a:solidFill>
                <a:latin typeface="Raleway" panose="020B0503030101060003" pitchFamily="34" charset="0"/>
              </a:endParaRPr>
            </a:p>
          </p:txBody>
        </p:sp>
      </p:grpSp>
      <p:sp>
        <p:nvSpPr>
          <p:cNvPr id="7" name="Rectangle 6">
            <a:extLst>
              <a:ext uri="{FF2B5EF4-FFF2-40B4-BE49-F238E27FC236}">
                <a16:creationId xmlns:a16="http://schemas.microsoft.com/office/drawing/2014/main" id="{C5D600C3-05E3-41DA-B200-03D2142DBF12}"/>
              </a:ext>
            </a:extLst>
          </p:cNvPr>
          <p:cNvSpPr/>
          <p:nvPr userDrawn="1"/>
        </p:nvSpPr>
        <p:spPr>
          <a:xfrm>
            <a:off x="4752120" y="1665261"/>
            <a:ext cx="2734056" cy="1524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1">
            <a:extLst>
              <a:ext uri="{FF2B5EF4-FFF2-40B4-BE49-F238E27FC236}">
                <a16:creationId xmlns:a16="http://schemas.microsoft.com/office/drawing/2014/main" id="{94AD196C-5FFD-4520-BF55-9E4038B03561}"/>
              </a:ext>
            </a:extLst>
          </p:cNvPr>
          <p:cNvSpPr>
            <a:spLocks noGrp="1"/>
          </p:cNvSpPr>
          <p:nvPr>
            <p:ph type="body" sz="quarter" idx="10" hasCustomPrompt="1"/>
          </p:nvPr>
        </p:nvSpPr>
        <p:spPr>
          <a:xfrm>
            <a:off x="0" y="3200400"/>
            <a:ext cx="12192000" cy="457200"/>
          </a:xfrm>
          <a:prstGeom prst="rect">
            <a:avLst/>
          </a:prstGeom>
        </p:spPr>
        <p:txBody>
          <a:bodyPr/>
          <a:lstStyle>
            <a:lvl1pPr marL="0" indent="0" algn="ctr">
              <a:buFont typeface="Arial" panose="020B0604020202020204" pitchFamily="34" charset="0"/>
              <a:buNone/>
              <a:defRPr sz="4800" b="0">
                <a:latin typeface="+mj-lt"/>
              </a:defRPr>
            </a:lvl1pPr>
          </a:lstStyle>
          <a:p>
            <a:pPr lvl="0"/>
            <a:r>
              <a:rPr lang="de-DE"/>
              <a:t>What is your poll question?</a:t>
            </a:r>
            <a:endParaRPr lang="en-US"/>
          </a:p>
        </p:txBody>
      </p:sp>
    </p:spTree>
    <p:extLst>
      <p:ext uri="{BB962C8B-B14F-4D97-AF65-F5344CB8AC3E}">
        <p14:creationId xmlns:p14="http://schemas.microsoft.com/office/powerpoint/2010/main" val="9882819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g Bold Statistic A">
    <p:bg>
      <p:bgPr>
        <a:solidFill>
          <a:schemeClr val="accent6"/>
        </a:solidFill>
        <a:effectLst/>
      </p:bgPr>
    </p:bg>
    <p:spTree>
      <p:nvGrpSpPr>
        <p:cNvPr id="1" name=""/>
        <p:cNvGrpSpPr/>
        <p:nvPr/>
      </p:nvGrpSpPr>
      <p:grpSpPr>
        <a:xfrm>
          <a:off x="0" y="0"/>
          <a:ext cx="0" cy="0"/>
          <a:chOff x="0" y="0"/>
          <a:chExt cx="0" cy="0"/>
        </a:xfrm>
      </p:grpSpPr>
      <p:sp>
        <p:nvSpPr>
          <p:cNvPr id="7" name="Text Placeholder 21">
            <a:extLst>
              <a:ext uri="{FF2B5EF4-FFF2-40B4-BE49-F238E27FC236}">
                <a16:creationId xmlns:a16="http://schemas.microsoft.com/office/drawing/2014/main" id="{B71A783C-1D91-4B5E-A605-9E5F95006A25}"/>
              </a:ext>
            </a:extLst>
          </p:cNvPr>
          <p:cNvSpPr>
            <a:spLocks noGrp="1"/>
          </p:cNvSpPr>
          <p:nvPr>
            <p:ph type="body" sz="quarter" idx="10" hasCustomPrompt="1"/>
          </p:nvPr>
        </p:nvSpPr>
        <p:spPr>
          <a:xfrm>
            <a:off x="1143000" y="2514600"/>
            <a:ext cx="5257800" cy="1752600"/>
          </a:xfrm>
          <a:prstGeom prst="rect">
            <a:avLst/>
          </a:prstGeom>
        </p:spPr>
        <p:txBody>
          <a:bodyPr anchor="ctr"/>
          <a:lstStyle>
            <a:lvl1pPr marL="0" indent="0" algn="ctr">
              <a:buFont typeface="Arial" panose="020B0604020202020204" pitchFamily="34" charset="0"/>
              <a:buNone/>
              <a:defRPr sz="8800" b="1">
                <a:latin typeface="+mj-lt"/>
              </a:defRPr>
            </a:lvl1pPr>
          </a:lstStyle>
          <a:p>
            <a:pPr lvl="0"/>
            <a:r>
              <a:rPr lang="de-DE"/>
              <a:t>Insert Really Big Number</a:t>
            </a:r>
            <a:endParaRPr lang="en-US"/>
          </a:p>
        </p:txBody>
      </p:sp>
      <p:sp>
        <p:nvSpPr>
          <p:cNvPr id="8" name="Text Placeholder 2">
            <a:extLst>
              <a:ext uri="{FF2B5EF4-FFF2-40B4-BE49-F238E27FC236}">
                <a16:creationId xmlns:a16="http://schemas.microsoft.com/office/drawing/2014/main" id="{748983AA-C300-4F63-8A43-99D8B412C5D2}"/>
              </a:ext>
            </a:extLst>
          </p:cNvPr>
          <p:cNvSpPr>
            <a:spLocks noGrp="1"/>
          </p:cNvSpPr>
          <p:nvPr>
            <p:ph idx="13" hasCustomPrompt="1"/>
          </p:nvPr>
        </p:nvSpPr>
        <p:spPr>
          <a:xfrm>
            <a:off x="6705601" y="2438400"/>
            <a:ext cx="5105400" cy="1828800"/>
          </a:xfrm>
          <a:prstGeom prst="rect">
            <a:avLst/>
          </a:prstGeom>
          <a:noFill/>
        </p:spPr>
        <p:txBody>
          <a:bodyPr vert="horz" lIns="91440" tIns="45720" rIns="91440" bIns="45720" rtlCol="0">
            <a:normAutofit/>
          </a:bodyPr>
          <a:lstStyle>
            <a:lvl1pPr>
              <a:defRPr sz="360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en-US"/>
              <a:t>Insert explanation of why the number is relevant</a:t>
            </a:r>
          </a:p>
        </p:txBody>
      </p:sp>
    </p:spTree>
    <p:extLst>
      <p:ext uri="{BB962C8B-B14F-4D97-AF65-F5344CB8AC3E}">
        <p14:creationId xmlns:p14="http://schemas.microsoft.com/office/powerpoint/2010/main" val="38407750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g Bold Statistic B">
    <p:bg>
      <p:bgPr>
        <a:solidFill>
          <a:schemeClr val="accent6"/>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48983AA-C300-4F63-8A43-99D8B412C5D2}"/>
              </a:ext>
            </a:extLst>
          </p:cNvPr>
          <p:cNvSpPr>
            <a:spLocks noGrp="1"/>
          </p:cNvSpPr>
          <p:nvPr>
            <p:ph idx="13" hasCustomPrompt="1"/>
          </p:nvPr>
        </p:nvSpPr>
        <p:spPr>
          <a:xfrm>
            <a:off x="6705601" y="2438400"/>
            <a:ext cx="5105400" cy="1828800"/>
          </a:xfrm>
          <a:prstGeom prst="rect">
            <a:avLst/>
          </a:prstGeom>
          <a:noFill/>
        </p:spPr>
        <p:txBody>
          <a:bodyPr vert="horz" lIns="91440" tIns="45720" rIns="91440" bIns="45720" rtlCol="0">
            <a:normAutofit/>
          </a:bodyPr>
          <a:lstStyle>
            <a:lvl1pPr>
              <a:defRPr sz="360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en-US"/>
              <a:t>Insert explanation of why the number is relevant</a:t>
            </a:r>
          </a:p>
        </p:txBody>
      </p:sp>
      <p:sp>
        <p:nvSpPr>
          <p:cNvPr id="2" name="Oval 1">
            <a:extLst>
              <a:ext uri="{FF2B5EF4-FFF2-40B4-BE49-F238E27FC236}">
                <a16:creationId xmlns:a16="http://schemas.microsoft.com/office/drawing/2014/main" id="{466E4D24-6699-4B96-B80D-CE9AEE8AD8A4}"/>
              </a:ext>
            </a:extLst>
          </p:cNvPr>
          <p:cNvSpPr/>
          <p:nvPr userDrawn="1"/>
        </p:nvSpPr>
        <p:spPr>
          <a:xfrm>
            <a:off x="762000" y="839429"/>
            <a:ext cx="5029200" cy="5026742"/>
          </a:xfrm>
          <a:prstGeom prst="ellipse">
            <a:avLst/>
          </a:prstGeom>
          <a:solidFill>
            <a:schemeClr val="accent6">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 Placeholder 21">
            <a:extLst>
              <a:ext uri="{FF2B5EF4-FFF2-40B4-BE49-F238E27FC236}">
                <a16:creationId xmlns:a16="http://schemas.microsoft.com/office/drawing/2014/main" id="{56C77A48-246C-44DC-BDA4-3A3E1F712DB2}"/>
              </a:ext>
            </a:extLst>
          </p:cNvPr>
          <p:cNvSpPr>
            <a:spLocks noGrp="1"/>
          </p:cNvSpPr>
          <p:nvPr>
            <p:ph type="body" sz="quarter" idx="10" hasCustomPrompt="1"/>
          </p:nvPr>
        </p:nvSpPr>
        <p:spPr>
          <a:xfrm>
            <a:off x="647700" y="2590800"/>
            <a:ext cx="5257800" cy="1752600"/>
          </a:xfrm>
          <a:prstGeom prst="rect">
            <a:avLst/>
          </a:prstGeom>
        </p:spPr>
        <p:txBody>
          <a:bodyPr anchor="ctr"/>
          <a:lstStyle>
            <a:lvl1pPr marL="0" indent="0" algn="ctr">
              <a:buFont typeface="Arial" panose="020B0604020202020204" pitchFamily="34" charset="0"/>
              <a:buNone/>
              <a:defRPr sz="8800" b="1">
                <a:latin typeface="+mj-lt"/>
              </a:defRPr>
            </a:lvl1pPr>
          </a:lstStyle>
          <a:p>
            <a:pPr lvl="0"/>
            <a:r>
              <a:rPr lang="de-DE"/>
              <a:t>Insert Really Big Number</a:t>
            </a:r>
            <a:endParaRPr lang="en-US"/>
          </a:p>
        </p:txBody>
      </p:sp>
    </p:spTree>
    <p:extLst>
      <p:ext uri="{BB962C8B-B14F-4D97-AF65-F5344CB8AC3E}">
        <p14:creationId xmlns:p14="http://schemas.microsoft.com/office/powerpoint/2010/main" val="7718619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Statistics - with Icons">
    <p:bg>
      <p:bgPr>
        <a:solidFill>
          <a:schemeClr val="accent6"/>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82C2795-2D8F-412E-9095-EB3D80BCEA8C}"/>
              </a:ext>
            </a:extLst>
          </p:cNvPr>
          <p:cNvCxnSpPr>
            <a:cxnSpLocks/>
          </p:cNvCxnSpPr>
          <p:nvPr userDrawn="1"/>
        </p:nvCxnSpPr>
        <p:spPr>
          <a:xfrm>
            <a:off x="4510001" y="3744673"/>
            <a:ext cx="0" cy="1777909"/>
          </a:xfrm>
          <a:prstGeom prst="line">
            <a:avLst/>
          </a:prstGeom>
          <a:noFill/>
          <a:ln w="6350" cap="flat" cmpd="sng">
            <a:solidFill>
              <a:schemeClr val="bg1"/>
            </a:solidFill>
            <a:prstDash val="solid"/>
            <a:miter/>
            <a:headEnd type="none" w="med" len="med"/>
            <a:tailEnd type="none" w="med" len="med"/>
          </a:ln>
        </p:spPr>
      </p:cxnSp>
      <p:cxnSp>
        <p:nvCxnSpPr>
          <p:cNvPr id="4" name="Straight Connector 3">
            <a:extLst>
              <a:ext uri="{FF2B5EF4-FFF2-40B4-BE49-F238E27FC236}">
                <a16:creationId xmlns:a16="http://schemas.microsoft.com/office/drawing/2014/main" id="{D5063413-2FE1-42A2-A7D7-55FA3EE2FF92}"/>
              </a:ext>
            </a:extLst>
          </p:cNvPr>
          <p:cNvCxnSpPr>
            <a:cxnSpLocks/>
          </p:cNvCxnSpPr>
          <p:nvPr userDrawn="1"/>
        </p:nvCxnSpPr>
        <p:spPr>
          <a:xfrm>
            <a:off x="7693928" y="3744673"/>
            <a:ext cx="0" cy="1777909"/>
          </a:xfrm>
          <a:prstGeom prst="line">
            <a:avLst/>
          </a:prstGeom>
          <a:noFill/>
          <a:ln w="6350" cap="flat" cmpd="sng">
            <a:solidFill>
              <a:schemeClr val="bg1"/>
            </a:solidFill>
            <a:prstDash val="solid"/>
            <a:miter/>
            <a:headEnd type="none" w="med" len="med"/>
            <a:tailEnd type="none" w="med" len="med"/>
          </a:ln>
        </p:spPr>
      </p:cxnSp>
      <p:sp>
        <p:nvSpPr>
          <p:cNvPr id="5" name="Text Placeholder 19">
            <a:extLst>
              <a:ext uri="{FF2B5EF4-FFF2-40B4-BE49-F238E27FC236}">
                <a16:creationId xmlns:a16="http://schemas.microsoft.com/office/drawing/2014/main" id="{A9AA62A4-EBA8-4CF3-AEB0-F4490840E67E}"/>
              </a:ext>
            </a:extLst>
          </p:cNvPr>
          <p:cNvSpPr>
            <a:spLocks noGrp="1"/>
          </p:cNvSpPr>
          <p:nvPr>
            <p:ph type="body" sz="quarter" idx="13" hasCustomPrompt="1"/>
          </p:nvPr>
        </p:nvSpPr>
        <p:spPr>
          <a:xfrm>
            <a:off x="1612648" y="3744673"/>
            <a:ext cx="2418207" cy="899028"/>
          </a:xfrm>
          <a:prstGeom prst="rect">
            <a:avLst/>
          </a:prstGeom>
        </p:spPr>
        <p:txBody>
          <a:bodyPr anchor="ctr">
            <a:noAutofit/>
          </a:bodyPr>
          <a:lstStyle>
            <a:lvl1pPr marL="0" indent="0" algn="ctr">
              <a:buNone/>
              <a:defRPr sz="3200" b="1">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Short stat</a:t>
            </a:r>
          </a:p>
        </p:txBody>
      </p:sp>
      <p:sp>
        <p:nvSpPr>
          <p:cNvPr id="6" name="Text Placeholder 19">
            <a:extLst>
              <a:ext uri="{FF2B5EF4-FFF2-40B4-BE49-F238E27FC236}">
                <a16:creationId xmlns:a16="http://schemas.microsoft.com/office/drawing/2014/main" id="{ACA0125A-F3CE-40EA-9801-594525BF6E45}"/>
              </a:ext>
            </a:extLst>
          </p:cNvPr>
          <p:cNvSpPr>
            <a:spLocks noGrp="1"/>
          </p:cNvSpPr>
          <p:nvPr>
            <p:ph type="body" sz="quarter" idx="14" hasCustomPrompt="1"/>
          </p:nvPr>
        </p:nvSpPr>
        <p:spPr>
          <a:xfrm>
            <a:off x="4852371" y="3744673"/>
            <a:ext cx="2535447" cy="941476"/>
          </a:xfrm>
          <a:prstGeom prst="rect">
            <a:avLst/>
          </a:prstGeom>
        </p:spPr>
        <p:txBody>
          <a:bodyPr anchor="ctr">
            <a:noAutofit/>
          </a:bodyPr>
          <a:lstStyle>
            <a:lvl1pPr>
              <a:defRPr lang="en-US" sz="3200" b="1" dirty="0">
                <a:latin typeface="+mn-lt"/>
              </a:defRPr>
            </a:lvl1pPr>
          </a:lstStyle>
          <a:p>
            <a:pPr marL="0" lvl="0" indent="0" algn="ctr">
              <a:buNone/>
            </a:pPr>
            <a:r>
              <a:rPr lang="en-US"/>
              <a:t>Short stat</a:t>
            </a:r>
          </a:p>
        </p:txBody>
      </p:sp>
      <p:sp>
        <p:nvSpPr>
          <p:cNvPr id="7" name="Text Placeholder 19">
            <a:extLst>
              <a:ext uri="{FF2B5EF4-FFF2-40B4-BE49-F238E27FC236}">
                <a16:creationId xmlns:a16="http://schemas.microsoft.com/office/drawing/2014/main" id="{51557CE1-1902-40EF-9E79-4E878074CA9B}"/>
              </a:ext>
            </a:extLst>
          </p:cNvPr>
          <p:cNvSpPr>
            <a:spLocks noGrp="1"/>
          </p:cNvSpPr>
          <p:nvPr>
            <p:ph type="body" sz="quarter" idx="18" hasCustomPrompt="1"/>
          </p:nvPr>
        </p:nvSpPr>
        <p:spPr>
          <a:xfrm>
            <a:off x="4852371" y="4883174"/>
            <a:ext cx="2535448" cy="1119535"/>
          </a:xfrm>
          <a:prstGeom prst="rect">
            <a:avLst/>
          </a:prstGeom>
        </p:spPr>
        <p:txBody>
          <a:bodyPr anchor="t">
            <a:noAutofit/>
          </a:bodyPr>
          <a:lstStyle>
            <a:lvl1pPr marL="0" indent="0" algn="ctr">
              <a:buNone/>
              <a:defRPr sz="240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Text here</a:t>
            </a:r>
          </a:p>
        </p:txBody>
      </p:sp>
      <p:sp>
        <p:nvSpPr>
          <p:cNvPr id="8" name="Text Placeholder 19">
            <a:extLst>
              <a:ext uri="{FF2B5EF4-FFF2-40B4-BE49-F238E27FC236}">
                <a16:creationId xmlns:a16="http://schemas.microsoft.com/office/drawing/2014/main" id="{05FF4DB4-E3BA-4051-AECF-AEF0D10387F5}"/>
              </a:ext>
            </a:extLst>
          </p:cNvPr>
          <p:cNvSpPr>
            <a:spLocks noGrp="1"/>
          </p:cNvSpPr>
          <p:nvPr>
            <p:ph type="body" sz="quarter" idx="20" hasCustomPrompt="1"/>
          </p:nvPr>
        </p:nvSpPr>
        <p:spPr>
          <a:xfrm>
            <a:off x="8066777" y="3744673"/>
            <a:ext cx="2535447" cy="941476"/>
          </a:xfrm>
          <a:prstGeom prst="rect">
            <a:avLst/>
          </a:prstGeom>
        </p:spPr>
        <p:txBody>
          <a:bodyPr anchor="ctr">
            <a:noAutofit/>
          </a:bodyPr>
          <a:lstStyle>
            <a:lvl1pPr>
              <a:defRPr lang="en-US" sz="3200" b="1" dirty="0">
                <a:latin typeface="+mn-lt"/>
              </a:defRPr>
            </a:lvl1pPr>
          </a:lstStyle>
          <a:p>
            <a:pPr marL="0" lvl="0" indent="0" algn="ctr">
              <a:buNone/>
            </a:pPr>
            <a:r>
              <a:rPr lang="en-US"/>
              <a:t>Short stat</a:t>
            </a:r>
          </a:p>
        </p:txBody>
      </p:sp>
      <p:sp>
        <p:nvSpPr>
          <p:cNvPr id="9" name="Text Placeholder 19">
            <a:extLst>
              <a:ext uri="{FF2B5EF4-FFF2-40B4-BE49-F238E27FC236}">
                <a16:creationId xmlns:a16="http://schemas.microsoft.com/office/drawing/2014/main" id="{20CB6425-1ED7-403F-8830-830214F03236}"/>
              </a:ext>
            </a:extLst>
          </p:cNvPr>
          <p:cNvSpPr>
            <a:spLocks noGrp="1"/>
          </p:cNvSpPr>
          <p:nvPr>
            <p:ph type="body" sz="quarter" idx="21" hasCustomPrompt="1"/>
          </p:nvPr>
        </p:nvSpPr>
        <p:spPr>
          <a:xfrm>
            <a:off x="8066777" y="4883174"/>
            <a:ext cx="2535448" cy="1119535"/>
          </a:xfrm>
          <a:prstGeom prst="rect">
            <a:avLst/>
          </a:prstGeom>
        </p:spPr>
        <p:txBody>
          <a:bodyPr anchor="t">
            <a:noAutofit/>
          </a:bodyPr>
          <a:lstStyle>
            <a:lvl1pPr marL="0" indent="0" algn="ctr">
              <a:buNone/>
              <a:defRPr sz="240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Text here</a:t>
            </a:r>
          </a:p>
        </p:txBody>
      </p:sp>
      <p:sp>
        <p:nvSpPr>
          <p:cNvPr id="10" name="Text Placeholder 19">
            <a:extLst>
              <a:ext uri="{FF2B5EF4-FFF2-40B4-BE49-F238E27FC236}">
                <a16:creationId xmlns:a16="http://schemas.microsoft.com/office/drawing/2014/main" id="{D38A4AF4-A742-4EE8-8450-24FC5167D69B}"/>
              </a:ext>
            </a:extLst>
          </p:cNvPr>
          <p:cNvSpPr>
            <a:spLocks noGrp="1"/>
          </p:cNvSpPr>
          <p:nvPr>
            <p:ph type="body" sz="quarter" idx="22" hasCustomPrompt="1"/>
          </p:nvPr>
        </p:nvSpPr>
        <p:spPr>
          <a:xfrm>
            <a:off x="1554027" y="4883174"/>
            <a:ext cx="2535448" cy="1119535"/>
          </a:xfrm>
          <a:prstGeom prst="rect">
            <a:avLst/>
          </a:prstGeom>
        </p:spPr>
        <p:txBody>
          <a:bodyPr anchor="t">
            <a:noAutofit/>
          </a:bodyPr>
          <a:lstStyle>
            <a:lvl1pPr marL="0" indent="0" algn="ctr">
              <a:buNone/>
              <a:defRPr sz="240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Text here</a:t>
            </a:r>
          </a:p>
        </p:txBody>
      </p:sp>
      <p:sp>
        <p:nvSpPr>
          <p:cNvPr id="11" name="Picture Placeholder 2">
            <a:extLst>
              <a:ext uri="{FF2B5EF4-FFF2-40B4-BE49-F238E27FC236}">
                <a16:creationId xmlns:a16="http://schemas.microsoft.com/office/drawing/2014/main" id="{081D3ABE-ED15-4E02-A8AE-BF717D5AD770}"/>
              </a:ext>
            </a:extLst>
          </p:cNvPr>
          <p:cNvSpPr>
            <a:spLocks noGrp="1"/>
          </p:cNvSpPr>
          <p:nvPr>
            <p:ph type="pic" sz="quarter" idx="23" hasCustomPrompt="1"/>
          </p:nvPr>
        </p:nvSpPr>
        <p:spPr>
          <a:xfrm>
            <a:off x="2021651" y="1905000"/>
            <a:ext cx="1600200" cy="1600200"/>
          </a:xfrm>
          <a:prstGeom prst="ellipse">
            <a:avLst/>
          </a:prstGeom>
          <a:ln>
            <a:noFill/>
          </a:ln>
        </p:spPr>
        <p:txBody>
          <a:bodyPr anchor="ctr"/>
          <a:lstStyle>
            <a:lvl1pPr marL="0" indent="0" algn="ctr">
              <a:buNone/>
              <a:defRPr sz="1800"/>
            </a:lvl1pPr>
          </a:lstStyle>
          <a:p>
            <a:r>
              <a:rPr lang="de-DE"/>
              <a:t>Insert white icon</a:t>
            </a:r>
            <a:endParaRPr lang="en-US"/>
          </a:p>
        </p:txBody>
      </p:sp>
      <p:sp>
        <p:nvSpPr>
          <p:cNvPr id="12" name="Picture Placeholder 2">
            <a:extLst>
              <a:ext uri="{FF2B5EF4-FFF2-40B4-BE49-F238E27FC236}">
                <a16:creationId xmlns:a16="http://schemas.microsoft.com/office/drawing/2014/main" id="{21A625F6-1B21-4C86-BEB5-7F547C365AE4}"/>
              </a:ext>
            </a:extLst>
          </p:cNvPr>
          <p:cNvSpPr>
            <a:spLocks noGrp="1"/>
          </p:cNvSpPr>
          <p:nvPr>
            <p:ph type="pic" sz="quarter" idx="24" hasCustomPrompt="1"/>
          </p:nvPr>
        </p:nvSpPr>
        <p:spPr>
          <a:xfrm>
            <a:off x="5319994" y="1905000"/>
            <a:ext cx="1600200" cy="1600200"/>
          </a:xfrm>
          <a:prstGeom prst="ellipse">
            <a:avLst/>
          </a:prstGeom>
          <a:ln>
            <a:noFill/>
          </a:ln>
        </p:spPr>
        <p:txBody>
          <a:bodyPr anchor="ctr"/>
          <a:lstStyle>
            <a:lvl1pPr marL="0" indent="0" algn="ctr">
              <a:buNone/>
              <a:defRPr sz="1800"/>
            </a:lvl1pPr>
          </a:lstStyle>
          <a:p>
            <a:r>
              <a:rPr lang="de-DE"/>
              <a:t>Insert white icon</a:t>
            </a:r>
            <a:endParaRPr lang="en-US"/>
          </a:p>
        </p:txBody>
      </p:sp>
      <p:sp>
        <p:nvSpPr>
          <p:cNvPr id="13" name="Picture Placeholder 2">
            <a:extLst>
              <a:ext uri="{FF2B5EF4-FFF2-40B4-BE49-F238E27FC236}">
                <a16:creationId xmlns:a16="http://schemas.microsoft.com/office/drawing/2014/main" id="{A98E6D54-B454-4779-AAE2-0C66EF0F11B5}"/>
              </a:ext>
            </a:extLst>
          </p:cNvPr>
          <p:cNvSpPr>
            <a:spLocks noGrp="1"/>
          </p:cNvSpPr>
          <p:nvPr>
            <p:ph type="pic" sz="quarter" idx="25" hasCustomPrompt="1"/>
          </p:nvPr>
        </p:nvSpPr>
        <p:spPr>
          <a:xfrm>
            <a:off x="8534400" y="1905000"/>
            <a:ext cx="1600200" cy="1600200"/>
          </a:xfrm>
          <a:prstGeom prst="ellipse">
            <a:avLst/>
          </a:prstGeom>
          <a:ln>
            <a:noFill/>
          </a:ln>
        </p:spPr>
        <p:txBody>
          <a:bodyPr anchor="ctr"/>
          <a:lstStyle>
            <a:lvl1pPr marL="0" indent="0" algn="ctr">
              <a:buNone/>
              <a:defRPr sz="1800"/>
            </a:lvl1pPr>
          </a:lstStyle>
          <a:p>
            <a:r>
              <a:rPr lang="de-DE"/>
              <a:t>Insert white icon</a:t>
            </a:r>
            <a:endParaRPr lang="en-US"/>
          </a:p>
        </p:txBody>
      </p:sp>
      <p:sp>
        <p:nvSpPr>
          <p:cNvPr id="14" name="Title Placeholder 1">
            <a:extLst>
              <a:ext uri="{FF2B5EF4-FFF2-40B4-BE49-F238E27FC236}">
                <a16:creationId xmlns:a16="http://schemas.microsoft.com/office/drawing/2014/main" id="{DFD3CA46-97ED-4DBB-A2BC-97D8D04C7D90}"/>
              </a:ext>
            </a:extLst>
          </p:cNvPr>
          <p:cNvSpPr>
            <a:spLocks noGrp="1"/>
          </p:cNvSpPr>
          <p:nvPr>
            <p:ph type="title" hasCustomPrompt="1"/>
          </p:nvPr>
        </p:nvSpPr>
        <p:spPr>
          <a:xfrm>
            <a:off x="198782" y="196159"/>
            <a:ext cx="11797747" cy="797753"/>
          </a:xfrm>
          <a:prstGeom prst="rect">
            <a:avLst/>
          </a:prstGeom>
          <a:noFill/>
        </p:spPr>
        <p:txBody>
          <a:bodyPr vert="horz" lIns="91440" tIns="45720" rIns="91440" bIns="45720" rtlCol="0" anchor="ctr">
            <a:noAutofit/>
          </a:bodyPr>
          <a:lstStyle>
            <a:lvl1pPr>
              <a:defRPr sz="6000" b="1">
                <a:latin typeface="+mj-lt"/>
              </a:defRPr>
            </a:lvl1pPr>
          </a:lstStyle>
          <a:p>
            <a:r>
              <a:rPr lang="en-US"/>
              <a:t>INSERT TITLE</a:t>
            </a:r>
          </a:p>
        </p:txBody>
      </p:sp>
      <p:sp>
        <p:nvSpPr>
          <p:cNvPr id="15" name="Content Placeholder 12">
            <a:extLst>
              <a:ext uri="{FF2B5EF4-FFF2-40B4-BE49-F238E27FC236}">
                <a16:creationId xmlns:a16="http://schemas.microsoft.com/office/drawing/2014/main" id="{062BC02D-4DA9-4976-952E-A689775B37E0}"/>
              </a:ext>
            </a:extLst>
          </p:cNvPr>
          <p:cNvSpPr>
            <a:spLocks noGrp="1"/>
          </p:cNvSpPr>
          <p:nvPr>
            <p:ph sz="quarter" idx="12" hasCustomPrompt="1"/>
          </p:nvPr>
        </p:nvSpPr>
        <p:spPr>
          <a:xfrm>
            <a:off x="4066923" y="917627"/>
            <a:ext cx="4061461" cy="152570"/>
          </a:xfrm>
          <a:prstGeom prst="rect">
            <a:avLst/>
          </a:prstGeom>
          <a:solidFill>
            <a:schemeClr val="accent6">
              <a:lumMod val="20000"/>
              <a:lumOff val="80000"/>
            </a:schemeClr>
          </a:solidFill>
          <a:ln>
            <a:noFill/>
          </a:ln>
        </p:spPr>
        <p:txBody>
          <a:bodyPr anchor="ctr"/>
          <a:lstStyle>
            <a:lvl1pPr marL="0" indent="0">
              <a:buNone/>
              <a:defRPr sz="1200">
                <a:solidFill>
                  <a:schemeClr val="accent6"/>
                </a:solidFill>
              </a:defRPr>
            </a:lvl1pPr>
          </a:lstStyle>
          <a:p>
            <a:pPr lvl="0"/>
            <a:r>
              <a:rPr lang="de-DE"/>
              <a:t>Make bar as wide as title- text will not showhen presenting</a:t>
            </a:r>
            <a:endParaRPr lang="en-US"/>
          </a:p>
        </p:txBody>
      </p:sp>
    </p:spTree>
    <p:extLst>
      <p:ext uri="{BB962C8B-B14F-4D97-AF65-F5344CB8AC3E}">
        <p14:creationId xmlns:p14="http://schemas.microsoft.com/office/powerpoint/2010/main" val="35945010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g Bold Statistic - Image Background">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EE84647-C1EE-4AB4-A2A6-B6EEFAEDDC90}"/>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image relevant to the statistic</a:t>
            </a:r>
            <a:endParaRPr lang="en-US"/>
          </a:p>
        </p:txBody>
      </p:sp>
      <p:sp>
        <p:nvSpPr>
          <p:cNvPr id="4" name="Title 1">
            <a:extLst>
              <a:ext uri="{FF2B5EF4-FFF2-40B4-BE49-F238E27FC236}">
                <a16:creationId xmlns:a16="http://schemas.microsoft.com/office/drawing/2014/main" id="{74E045B2-B88A-416B-B4FF-FDA7EDCAE990}"/>
              </a:ext>
            </a:extLst>
          </p:cNvPr>
          <p:cNvSpPr>
            <a:spLocks noGrp="1"/>
          </p:cNvSpPr>
          <p:nvPr>
            <p:ph type="title" hasCustomPrompt="1"/>
          </p:nvPr>
        </p:nvSpPr>
        <p:spPr>
          <a:xfrm>
            <a:off x="800100" y="1143000"/>
            <a:ext cx="10591800" cy="2957053"/>
          </a:xfrm>
          <a:prstGeom prst="rect">
            <a:avLst/>
          </a:prstGeom>
          <a:solidFill>
            <a:srgbClr val="323D46">
              <a:alpha val="80000"/>
            </a:srgbClr>
          </a:solidFill>
          <a:ln>
            <a:solidFill>
              <a:schemeClr val="bg2">
                <a:lumMod val="50000"/>
                <a:lumOff val="50000"/>
              </a:schemeClr>
            </a:solidFill>
          </a:ln>
        </p:spPr>
        <p:txBody>
          <a:bodyPr wrap="square" lIns="274320" anchor="ctr" anchorCtr="0">
            <a:noAutofit/>
          </a:bodyPr>
          <a:lstStyle>
            <a:lvl1pPr algn="ctr">
              <a:defRPr sz="4800" baseline="0">
                <a:solidFill>
                  <a:schemeClr val="bg1"/>
                </a:solidFill>
              </a:defRPr>
            </a:lvl1pPr>
          </a:lstStyle>
          <a:p>
            <a:r>
              <a:rPr lang="en-US"/>
              <a:t>Insert Really Big Number</a:t>
            </a:r>
          </a:p>
        </p:txBody>
      </p:sp>
      <p:sp>
        <p:nvSpPr>
          <p:cNvPr id="5" name="Title 1">
            <a:extLst>
              <a:ext uri="{FF2B5EF4-FFF2-40B4-BE49-F238E27FC236}">
                <a16:creationId xmlns:a16="http://schemas.microsoft.com/office/drawing/2014/main" id="{AD8A9A74-5523-43C1-9247-6DDCC3920FC7}"/>
              </a:ext>
            </a:extLst>
          </p:cNvPr>
          <p:cNvSpPr txBox="1">
            <a:spLocks/>
          </p:cNvSpPr>
          <p:nvPr userDrawn="1"/>
        </p:nvSpPr>
        <p:spPr>
          <a:xfrm>
            <a:off x="800100" y="4100053"/>
            <a:ext cx="10606548" cy="1575619"/>
          </a:xfrm>
          <a:prstGeom prst="rect">
            <a:avLst/>
          </a:prstGeom>
          <a:solidFill>
            <a:srgbClr val="323D46">
              <a:alpha val="80000"/>
            </a:srgbClr>
          </a:solidFill>
          <a:ln>
            <a:solidFill>
              <a:schemeClr val="bg2">
                <a:lumMod val="50000"/>
                <a:lumOff val="50000"/>
              </a:schemeClr>
            </a:solidFill>
          </a:ln>
        </p:spPr>
        <p:txBody>
          <a:bodyPr wrap="square" lIns="274320">
            <a:noAutofit/>
          </a:bodyPr>
          <a:lstStyle>
            <a:lvl1pPr algn="r" defTabSz="914400" rtl="0" eaLnBrk="1" latinLnBrk="0" hangingPunct="1">
              <a:lnSpc>
                <a:spcPct val="90000"/>
              </a:lnSpc>
              <a:spcBef>
                <a:spcPct val="0"/>
              </a:spcBef>
              <a:buNone/>
              <a:defRPr sz="4800" kern="120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ctr"/>
            <a:r>
              <a:rPr lang="en-US" sz="3200"/>
              <a:t>Insert explanation of why the statistic is relevant</a:t>
            </a:r>
          </a:p>
        </p:txBody>
      </p:sp>
    </p:spTree>
    <p:extLst>
      <p:ext uri="{BB962C8B-B14F-4D97-AF65-F5344CB8AC3E}">
        <p14:creationId xmlns:p14="http://schemas.microsoft.com/office/powerpoint/2010/main" val="36953617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accent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B2CC8D-FB32-4494-971B-5D21EE4655C5}"/>
              </a:ext>
            </a:extLst>
          </p:cNvPr>
          <p:cNvSpPr>
            <a:spLocks noGrp="1"/>
          </p:cNvSpPr>
          <p:nvPr>
            <p:ph type="title" hasCustomPrompt="1"/>
          </p:nvPr>
        </p:nvSpPr>
        <p:spPr>
          <a:xfrm>
            <a:off x="198782" y="196159"/>
            <a:ext cx="11797747" cy="797753"/>
          </a:xfrm>
          <a:prstGeom prst="rect">
            <a:avLst/>
          </a:prstGeom>
          <a:noFill/>
        </p:spPr>
        <p:txBody>
          <a:bodyPr vert="horz" lIns="91440" tIns="45720" rIns="91440" bIns="45720" rtlCol="0" anchor="ctr">
            <a:noAutofit/>
          </a:bodyPr>
          <a:lstStyle>
            <a:lvl1pPr>
              <a:defRPr sz="6000" b="1">
                <a:latin typeface="+mj-lt"/>
              </a:defRPr>
            </a:lvl1pPr>
          </a:lstStyle>
          <a:p>
            <a:r>
              <a:rPr lang="en-US"/>
              <a:t>INSERT TITLE</a:t>
            </a:r>
          </a:p>
        </p:txBody>
      </p:sp>
      <p:sp>
        <p:nvSpPr>
          <p:cNvPr id="4" name="Content Placeholder 12">
            <a:extLst>
              <a:ext uri="{FF2B5EF4-FFF2-40B4-BE49-F238E27FC236}">
                <a16:creationId xmlns:a16="http://schemas.microsoft.com/office/drawing/2014/main" id="{3AC16D43-0BF7-47DD-8D5F-883CAD14FD02}"/>
              </a:ext>
            </a:extLst>
          </p:cNvPr>
          <p:cNvSpPr>
            <a:spLocks noGrp="1"/>
          </p:cNvSpPr>
          <p:nvPr>
            <p:ph sz="quarter" idx="12" hasCustomPrompt="1"/>
          </p:nvPr>
        </p:nvSpPr>
        <p:spPr>
          <a:xfrm>
            <a:off x="4066923" y="917627"/>
            <a:ext cx="4061461" cy="152570"/>
          </a:xfrm>
          <a:prstGeom prst="rect">
            <a:avLst/>
          </a:prstGeom>
          <a:solidFill>
            <a:schemeClr val="tx1"/>
          </a:solidFill>
          <a:ln>
            <a:noFill/>
          </a:ln>
        </p:spPr>
        <p:txBody>
          <a:bodyPr anchor="ctr"/>
          <a:lstStyle>
            <a:lvl1pPr marL="0" indent="0">
              <a:buNone/>
              <a:defRPr sz="1200"/>
            </a:lvl1pPr>
          </a:lstStyle>
          <a:p>
            <a:pPr lvl="0"/>
            <a:r>
              <a:rPr lang="de-DE"/>
              <a:t>Make bar as wide as title- text will not showhen presenting</a:t>
            </a:r>
            <a:endParaRPr lang="en-US"/>
          </a:p>
        </p:txBody>
      </p:sp>
      <p:sp>
        <p:nvSpPr>
          <p:cNvPr id="7" name="Table Placeholder 6">
            <a:extLst>
              <a:ext uri="{FF2B5EF4-FFF2-40B4-BE49-F238E27FC236}">
                <a16:creationId xmlns:a16="http://schemas.microsoft.com/office/drawing/2014/main" id="{18DB2FB3-A655-4801-9F38-F8BDA7043DFC}"/>
              </a:ext>
            </a:extLst>
          </p:cNvPr>
          <p:cNvSpPr>
            <a:spLocks noGrp="1"/>
          </p:cNvSpPr>
          <p:nvPr>
            <p:ph type="tbl" sz="quarter" idx="13" hasCustomPrompt="1"/>
          </p:nvPr>
        </p:nvSpPr>
        <p:spPr>
          <a:xfrm>
            <a:off x="458853" y="1524000"/>
            <a:ext cx="11277600" cy="4876800"/>
          </a:xfrm>
          <a:prstGeom prst="rect">
            <a:avLst/>
          </a:prstGeom>
        </p:spPr>
        <p:txBody>
          <a:bodyPr anchor="ctr"/>
          <a:lstStyle>
            <a:lvl1pPr marL="0" indent="0" algn="ctr">
              <a:buNone/>
              <a:defRPr>
                <a:latin typeface="+mn-lt"/>
              </a:defRPr>
            </a:lvl1pPr>
          </a:lstStyle>
          <a:p>
            <a:r>
              <a:rPr lang="de-DE"/>
              <a:t>Insert a table with data</a:t>
            </a:r>
            <a:endParaRPr lang="en-US"/>
          </a:p>
        </p:txBody>
      </p:sp>
    </p:spTree>
    <p:extLst>
      <p:ext uri="{BB962C8B-B14F-4D97-AF65-F5344CB8AC3E}">
        <p14:creationId xmlns:p14="http://schemas.microsoft.com/office/powerpoint/2010/main" val="41697711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B2CC8D-FB32-4494-971B-5D21EE4655C5}"/>
              </a:ext>
            </a:extLst>
          </p:cNvPr>
          <p:cNvSpPr>
            <a:spLocks noGrp="1"/>
          </p:cNvSpPr>
          <p:nvPr>
            <p:ph type="title" hasCustomPrompt="1"/>
          </p:nvPr>
        </p:nvSpPr>
        <p:spPr>
          <a:xfrm>
            <a:off x="198782" y="196159"/>
            <a:ext cx="11797747" cy="797753"/>
          </a:xfrm>
          <a:prstGeom prst="rect">
            <a:avLst/>
          </a:prstGeom>
          <a:noFill/>
        </p:spPr>
        <p:txBody>
          <a:bodyPr vert="horz" lIns="91440" tIns="45720" rIns="91440" bIns="45720" rtlCol="0" anchor="ctr">
            <a:noAutofit/>
          </a:bodyPr>
          <a:lstStyle>
            <a:lvl1pPr>
              <a:defRPr sz="6000" b="1">
                <a:latin typeface="+mj-lt"/>
              </a:defRPr>
            </a:lvl1pPr>
          </a:lstStyle>
          <a:p>
            <a:r>
              <a:rPr lang="en-US"/>
              <a:t>INSERT TITLE</a:t>
            </a:r>
          </a:p>
        </p:txBody>
      </p:sp>
      <p:sp>
        <p:nvSpPr>
          <p:cNvPr id="4" name="Content Placeholder 12">
            <a:extLst>
              <a:ext uri="{FF2B5EF4-FFF2-40B4-BE49-F238E27FC236}">
                <a16:creationId xmlns:a16="http://schemas.microsoft.com/office/drawing/2014/main" id="{3AC16D43-0BF7-47DD-8D5F-883CAD14FD02}"/>
              </a:ext>
            </a:extLst>
          </p:cNvPr>
          <p:cNvSpPr>
            <a:spLocks noGrp="1"/>
          </p:cNvSpPr>
          <p:nvPr>
            <p:ph sz="quarter" idx="12" hasCustomPrompt="1"/>
          </p:nvPr>
        </p:nvSpPr>
        <p:spPr>
          <a:xfrm>
            <a:off x="4066923" y="917627"/>
            <a:ext cx="4061461" cy="152570"/>
          </a:xfrm>
          <a:prstGeom prst="rect">
            <a:avLst/>
          </a:prstGeom>
          <a:solidFill>
            <a:schemeClr val="tx1"/>
          </a:solidFill>
          <a:ln>
            <a:noFill/>
          </a:ln>
        </p:spPr>
        <p:txBody>
          <a:bodyPr anchor="ctr"/>
          <a:lstStyle>
            <a:lvl1pPr marL="0" indent="0">
              <a:buNone/>
              <a:defRPr sz="1200"/>
            </a:lvl1pPr>
          </a:lstStyle>
          <a:p>
            <a:pPr lvl="0"/>
            <a:r>
              <a:rPr lang="de-DE"/>
              <a:t>Make bar as wide as title- text will not showhen presenting</a:t>
            </a:r>
            <a:endParaRPr lang="en-US"/>
          </a:p>
        </p:txBody>
      </p:sp>
      <p:sp>
        <p:nvSpPr>
          <p:cNvPr id="8" name="Chart Placeholder 4">
            <a:extLst>
              <a:ext uri="{FF2B5EF4-FFF2-40B4-BE49-F238E27FC236}">
                <a16:creationId xmlns:a16="http://schemas.microsoft.com/office/drawing/2014/main" id="{53F8C526-960A-4343-89D9-D710B087A66D}"/>
              </a:ext>
            </a:extLst>
          </p:cNvPr>
          <p:cNvSpPr>
            <a:spLocks noGrp="1"/>
          </p:cNvSpPr>
          <p:nvPr>
            <p:ph type="chart" sz="quarter" idx="14" hasCustomPrompt="1"/>
          </p:nvPr>
        </p:nvSpPr>
        <p:spPr>
          <a:xfrm>
            <a:off x="458853" y="1541206"/>
            <a:ext cx="11277600" cy="4859594"/>
          </a:xfrm>
          <a:prstGeom prst="rect">
            <a:avLst/>
          </a:prstGeom>
        </p:spPr>
        <p:txBody>
          <a:bodyPr anchor="ctr"/>
          <a:lstStyle>
            <a:lvl1pPr marL="0" indent="0" algn="ctr">
              <a:buNone/>
              <a:defRPr>
                <a:latin typeface="+mn-lt"/>
              </a:defRPr>
            </a:lvl1pPr>
          </a:lstStyle>
          <a:p>
            <a:r>
              <a:rPr lang="de-DE"/>
              <a:t>Insert a chart</a:t>
            </a:r>
            <a:endParaRPr lang="en-US"/>
          </a:p>
        </p:txBody>
      </p:sp>
    </p:spTree>
    <p:extLst>
      <p:ext uri="{BB962C8B-B14F-4D97-AF65-F5344CB8AC3E}">
        <p14:creationId xmlns:p14="http://schemas.microsoft.com/office/powerpoint/2010/main" val="24612361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amp;A - Clean">
    <p:bg>
      <p:bgPr>
        <a:solidFill>
          <a:schemeClr val="accent3"/>
        </a:solidFill>
        <a:effectLst/>
      </p:bgPr>
    </p:bg>
    <p:spTree>
      <p:nvGrpSpPr>
        <p:cNvPr id="1" name=""/>
        <p:cNvGrpSpPr/>
        <p:nvPr/>
      </p:nvGrpSpPr>
      <p:grpSpPr>
        <a:xfrm>
          <a:off x="0" y="0"/>
          <a:ext cx="0" cy="0"/>
          <a:chOff x="0" y="0"/>
          <a:chExt cx="0" cy="0"/>
        </a:xfrm>
      </p:grpSpPr>
      <p:pic>
        <p:nvPicPr>
          <p:cNvPr id="9" name="Graphic 8" descr="Thought bubble">
            <a:extLst>
              <a:ext uri="{FF2B5EF4-FFF2-40B4-BE49-F238E27FC236}">
                <a16:creationId xmlns:a16="http://schemas.microsoft.com/office/drawing/2014/main" id="{A3B64201-3419-4690-B3F6-D72303769F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12382" y="1143000"/>
            <a:ext cx="4876800" cy="4876800"/>
          </a:xfrm>
          <a:prstGeom prst="rect">
            <a:avLst/>
          </a:prstGeom>
        </p:spPr>
      </p:pic>
      <p:sp>
        <p:nvSpPr>
          <p:cNvPr id="11" name="TextBox 10">
            <a:extLst>
              <a:ext uri="{FF2B5EF4-FFF2-40B4-BE49-F238E27FC236}">
                <a16:creationId xmlns:a16="http://schemas.microsoft.com/office/drawing/2014/main" id="{C94673BD-F227-4327-A5AF-5EA324D5F3D6}"/>
              </a:ext>
            </a:extLst>
          </p:cNvPr>
          <p:cNvSpPr txBox="1"/>
          <p:nvPr userDrawn="1"/>
        </p:nvSpPr>
        <p:spPr>
          <a:xfrm>
            <a:off x="5356970" y="2410801"/>
            <a:ext cx="2587624" cy="1421928"/>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de-DE" sz="9600" b="1" kern="1200" baseline="0">
                <a:solidFill>
                  <a:schemeClr val="bg1"/>
                </a:solidFill>
                <a:latin typeface="+mj-lt"/>
                <a:ea typeface="Lato" panose="020F0502020204030203" pitchFamily="34" charset="0"/>
                <a:cs typeface="Lato" panose="020F0502020204030203" pitchFamily="34" charset="0"/>
              </a:rPr>
              <a:t>?</a:t>
            </a:r>
            <a:endParaRPr lang="en-US" sz="9600" b="1" kern="1200" baseline="0">
              <a:solidFill>
                <a:schemeClr val="bg1"/>
              </a:solidFill>
              <a:latin typeface="+mj-lt"/>
              <a:ea typeface="Lato" panose="020F0502020204030203" pitchFamily="34" charset="0"/>
              <a:cs typeface="Lato" panose="020F0502020204030203" pitchFamily="34" charset="0"/>
            </a:endParaRPr>
          </a:p>
        </p:txBody>
      </p:sp>
      <p:pic>
        <p:nvPicPr>
          <p:cNvPr id="13" name="Graphic 12" descr="Speech">
            <a:extLst>
              <a:ext uri="{FF2B5EF4-FFF2-40B4-BE49-F238E27FC236}">
                <a16:creationId xmlns:a16="http://schemas.microsoft.com/office/drawing/2014/main" id="{02B99CE2-5174-45DA-8DAA-BE3357583F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23698" y="2521688"/>
            <a:ext cx="4211908" cy="4211908"/>
          </a:xfrm>
          <a:prstGeom prst="rect">
            <a:avLst/>
          </a:prstGeom>
        </p:spPr>
      </p:pic>
      <p:sp>
        <p:nvSpPr>
          <p:cNvPr id="14" name="TextBox 13">
            <a:extLst>
              <a:ext uri="{FF2B5EF4-FFF2-40B4-BE49-F238E27FC236}">
                <a16:creationId xmlns:a16="http://schemas.microsoft.com/office/drawing/2014/main" id="{3748C995-C577-41E7-BD24-CBB18250A02D}"/>
              </a:ext>
            </a:extLst>
          </p:cNvPr>
          <p:cNvSpPr txBox="1"/>
          <p:nvPr userDrawn="1"/>
        </p:nvSpPr>
        <p:spPr>
          <a:xfrm>
            <a:off x="8420052" y="3685228"/>
            <a:ext cx="1219200" cy="1421928"/>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de-DE" sz="9600" b="1" kern="1200" baseline="0">
                <a:solidFill>
                  <a:schemeClr val="bg1"/>
                </a:solidFill>
                <a:latin typeface="+mj-lt"/>
                <a:ea typeface="Lato" panose="020F0502020204030203" pitchFamily="34" charset="0"/>
                <a:cs typeface="Lato" panose="020F0502020204030203" pitchFamily="34" charset="0"/>
              </a:rPr>
              <a:t>!</a:t>
            </a:r>
            <a:endParaRPr lang="en-US" sz="9600" b="1" kern="1200" baseline="0">
              <a:solidFill>
                <a:schemeClr val="bg1"/>
              </a:solidFill>
              <a:latin typeface="+mj-lt"/>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65940362-4B1C-4F4B-A91F-01CBB6B53CB7}"/>
              </a:ext>
            </a:extLst>
          </p:cNvPr>
          <p:cNvSpPr txBox="1"/>
          <p:nvPr userDrawn="1"/>
        </p:nvSpPr>
        <p:spPr>
          <a:xfrm>
            <a:off x="-304800" y="914400"/>
            <a:ext cx="4517183" cy="1015663"/>
          </a:xfrm>
          <a:prstGeom prst="rect">
            <a:avLst/>
          </a:prstGeom>
          <a:noFill/>
        </p:spPr>
        <p:txBody>
          <a:bodyPr wrap="square" rtlCol="0">
            <a:spAutoFit/>
          </a:bodyPr>
          <a:lstStyle/>
          <a:p>
            <a:pPr algn="ctr"/>
            <a:r>
              <a:rPr lang="de-DE" sz="6000" b="1" spc="300">
                <a:solidFill>
                  <a:schemeClr val="bg1"/>
                </a:solidFill>
                <a:latin typeface="Raleway" panose="020B0503030101060003" pitchFamily="34" charset="0"/>
              </a:rPr>
              <a:t>Q&amp;A</a:t>
            </a:r>
            <a:endParaRPr lang="en-US" sz="6000" b="1" spc="300">
              <a:solidFill>
                <a:schemeClr val="bg1"/>
              </a:solidFill>
              <a:latin typeface="Raleway" panose="020B0503030101060003" pitchFamily="34" charset="0"/>
            </a:endParaRPr>
          </a:p>
        </p:txBody>
      </p:sp>
      <p:sp>
        <p:nvSpPr>
          <p:cNvPr id="16" name="Rectangle 15">
            <a:extLst>
              <a:ext uri="{FF2B5EF4-FFF2-40B4-BE49-F238E27FC236}">
                <a16:creationId xmlns:a16="http://schemas.microsoft.com/office/drawing/2014/main" id="{9F0A5F69-3BAB-462A-BC0F-06F520B8A0FF}"/>
              </a:ext>
            </a:extLst>
          </p:cNvPr>
          <p:cNvSpPr/>
          <p:nvPr userDrawn="1"/>
        </p:nvSpPr>
        <p:spPr>
          <a:xfrm>
            <a:off x="1069933" y="1784288"/>
            <a:ext cx="1767716" cy="12801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5630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amp;A - with Background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CB1EB5-C009-4E39-88CC-B39AD192ACCF}"/>
              </a:ext>
            </a:extLst>
          </p:cNvPr>
          <p:cNvSpPr txBox="1"/>
          <p:nvPr userDrawn="1"/>
        </p:nvSpPr>
        <p:spPr>
          <a:xfrm>
            <a:off x="0" y="1447800"/>
            <a:ext cx="3733800" cy="1107996"/>
          </a:xfrm>
          <a:prstGeom prst="rect">
            <a:avLst/>
          </a:prstGeom>
          <a:solidFill>
            <a:schemeClr val="tx1">
              <a:alpha val="67000"/>
            </a:schemeClr>
          </a:solidFill>
        </p:spPr>
        <p:txBody>
          <a:bodyPr wrap="square" rtlCol="0">
            <a:spAutoFit/>
          </a:bodyPr>
          <a:lstStyle/>
          <a:p>
            <a:pPr algn="r"/>
            <a:r>
              <a:rPr lang="de-DE" sz="6600" b="1">
                <a:solidFill>
                  <a:schemeClr val="bg1"/>
                </a:solidFill>
                <a:latin typeface="+mj-lt"/>
              </a:rPr>
              <a:t>Q&amp;A</a:t>
            </a:r>
            <a:endParaRPr lang="en-US" sz="6600" b="1">
              <a:solidFill>
                <a:schemeClr val="bg1"/>
              </a:solidFill>
              <a:latin typeface="+mj-lt"/>
            </a:endParaRPr>
          </a:p>
        </p:txBody>
      </p:sp>
    </p:spTree>
    <p:extLst>
      <p:ext uri="{BB962C8B-B14F-4D97-AF65-F5344CB8AC3E}">
        <p14:creationId xmlns:p14="http://schemas.microsoft.com/office/powerpoint/2010/main" val="109166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Divider - Background Im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6FA073F-22FC-494E-B7CF-B319894C5AD2}"/>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a background image</a:t>
            </a:r>
            <a:endParaRPr lang="en-US"/>
          </a:p>
        </p:txBody>
      </p:sp>
      <p:sp>
        <p:nvSpPr>
          <p:cNvPr id="3" name="Title 1">
            <a:extLst>
              <a:ext uri="{FF2B5EF4-FFF2-40B4-BE49-F238E27FC236}">
                <a16:creationId xmlns:a16="http://schemas.microsoft.com/office/drawing/2014/main" id="{8277BAE0-BAD9-48E9-8CDF-DBE36A9875E7}"/>
              </a:ext>
            </a:extLst>
          </p:cNvPr>
          <p:cNvSpPr>
            <a:spLocks noGrp="1"/>
          </p:cNvSpPr>
          <p:nvPr>
            <p:ph type="title" hasCustomPrompt="1"/>
          </p:nvPr>
        </p:nvSpPr>
        <p:spPr>
          <a:xfrm>
            <a:off x="4753005" y="4038602"/>
            <a:ext cx="7438996" cy="549381"/>
          </a:xfrm>
          <a:prstGeom prst="rect">
            <a:avLst/>
          </a:prstGeom>
          <a:solidFill>
            <a:srgbClr val="323D46">
              <a:alpha val="80000"/>
            </a:srgbClr>
          </a:solidFill>
          <a:ln>
            <a:solidFill>
              <a:schemeClr val="bg2">
                <a:lumMod val="50000"/>
                <a:lumOff val="50000"/>
              </a:schemeClr>
            </a:solidFill>
          </a:ln>
        </p:spPr>
        <p:txBody>
          <a:bodyPr lIns="274320">
            <a:spAutoFit/>
          </a:bodyPr>
          <a:lstStyle>
            <a:lvl1pPr algn="l">
              <a:defRPr baseline="0">
                <a:solidFill>
                  <a:schemeClr val="bg1"/>
                </a:solidFill>
                <a:latin typeface="+mn-lt"/>
              </a:defRPr>
            </a:lvl1pPr>
          </a:lstStyle>
          <a:p>
            <a:r>
              <a:rPr lang="en-US"/>
              <a:t>Enter </a:t>
            </a:r>
            <a:r>
              <a:rPr lang="en-US" err="1"/>
              <a:t>subheadline</a:t>
            </a:r>
            <a:r>
              <a:rPr lang="en-US"/>
              <a:t> / chapter divider</a:t>
            </a:r>
          </a:p>
        </p:txBody>
      </p:sp>
    </p:spTree>
    <p:extLst>
      <p:ext uri="{BB962C8B-B14F-4D97-AF65-F5344CB8AC3E}">
        <p14:creationId xmlns:p14="http://schemas.microsoft.com/office/powerpoint/2010/main" val="30151201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all-to-Action">
    <p:bg>
      <p:bgPr>
        <a:solidFill>
          <a:schemeClr val="accent3"/>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D010143-3B8E-466C-A04D-6089B62951B3}"/>
              </a:ext>
            </a:extLst>
          </p:cNvPr>
          <p:cNvSpPr>
            <a:spLocks noGrp="1"/>
          </p:cNvSpPr>
          <p:nvPr>
            <p:ph type="body" sz="quarter" idx="10" hasCustomPrompt="1"/>
          </p:nvPr>
        </p:nvSpPr>
        <p:spPr>
          <a:xfrm>
            <a:off x="2057400" y="2646689"/>
            <a:ext cx="6875730" cy="1775186"/>
          </a:xfrm>
          <a:prstGeom prst="roundRect">
            <a:avLst>
              <a:gd name="adj" fmla="val 26637"/>
            </a:avLst>
          </a:prstGeom>
          <a:solidFill>
            <a:schemeClr val="bg1"/>
          </a:solidFill>
        </p:spPr>
        <p:txBody>
          <a:bodyPr anchor="ctr"/>
          <a:lstStyle>
            <a:lvl1pPr marL="0" indent="0" algn="ctr">
              <a:buNone/>
              <a:defRPr sz="5400">
                <a:solidFill>
                  <a:schemeClr val="accent3">
                    <a:lumMod val="50000"/>
                  </a:schemeClr>
                </a:solidFill>
                <a:latin typeface="+mj-lt"/>
              </a:defRPr>
            </a:lvl1pPr>
            <a:lvl2pPr algn="ctr">
              <a:defRPr/>
            </a:lvl2pPr>
            <a:lvl3pPr algn="ctr">
              <a:defRPr/>
            </a:lvl3pPr>
            <a:lvl4pPr algn="ctr">
              <a:defRPr/>
            </a:lvl4pPr>
            <a:lvl5pPr algn="ctr">
              <a:defRPr/>
            </a:lvl5pPr>
          </a:lstStyle>
          <a:p>
            <a:pPr lvl="0"/>
            <a:r>
              <a:rPr lang="de-DE"/>
              <a:t>B</a:t>
            </a:r>
            <a:r>
              <a:rPr lang="en-US"/>
              <a:t>old call-to-action goes here</a:t>
            </a:r>
          </a:p>
        </p:txBody>
      </p:sp>
      <p:sp>
        <p:nvSpPr>
          <p:cNvPr id="15" name="Content Placeholder 12">
            <a:extLst>
              <a:ext uri="{FF2B5EF4-FFF2-40B4-BE49-F238E27FC236}">
                <a16:creationId xmlns:a16="http://schemas.microsoft.com/office/drawing/2014/main" id="{0DE656ED-CDF2-480E-A3F0-B1B3837D0A7F}"/>
              </a:ext>
            </a:extLst>
          </p:cNvPr>
          <p:cNvSpPr>
            <a:spLocks noGrp="1"/>
          </p:cNvSpPr>
          <p:nvPr>
            <p:ph sz="quarter" idx="12" hasCustomPrompt="1"/>
          </p:nvPr>
        </p:nvSpPr>
        <p:spPr>
          <a:xfrm>
            <a:off x="4065269" y="995239"/>
            <a:ext cx="4061461" cy="152570"/>
          </a:xfrm>
          <a:prstGeom prst="rect">
            <a:avLst/>
          </a:prstGeom>
          <a:solidFill>
            <a:schemeClr val="tx1"/>
          </a:solidFill>
          <a:ln>
            <a:noFill/>
          </a:ln>
        </p:spPr>
        <p:txBody>
          <a:bodyPr anchor="ctr"/>
          <a:lstStyle>
            <a:lvl1pPr marL="0" indent="0">
              <a:buNone/>
              <a:defRPr sz="1200"/>
            </a:lvl1pPr>
          </a:lstStyle>
          <a:p>
            <a:pPr lvl="0"/>
            <a:r>
              <a:rPr lang="de-DE"/>
              <a:t>Make bar as wide as title- text will not showhen presenting</a:t>
            </a:r>
            <a:endParaRPr lang="en-US"/>
          </a:p>
        </p:txBody>
      </p:sp>
      <p:sp>
        <p:nvSpPr>
          <p:cNvPr id="16" name="Title Placeholder 1">
            <a:extLst>
              <a:ext uri="{FF2B5EF4-FFF2-40B4-BE49-F238E27FC236}">
                <a16:creationId xmlns:a16="http://schemas.microsoft.com/office/drawing/2014/main" id="{0EC7D853-980D-4E0E-8B16-3BA70C4BEEAD}"/>
              </a:ext>
            </a:extLst>
          </p:cNvPr>
          <p:cNvSpPr>
            <a:spLocks noGrp="1"/>
          </p:cNvSpPr>
          <p:nvPr>
            <p:ph type="title" hasCustomPrompt="1"/>
          </p:nvPr>
        </p:nvSpPr>
        <p:spPr>
          <a:xfrm>
            <a:off x="198782" y="196159"/>
            <a:ext cx="11797747" cy="797753"/>
          </a:xfrm>
          <a:prstGeom prst="rect">
            <a:avLst/>
          </a:prstGeom>
          <a:noFill/>
        </p:spPr>
        <p:txBody>
          <a:bodyPr vert="horz" lIns="91440" tIns="45720" rIns="91440" bIns="45720" rtlCol="0" anchor="ctr">
            <a:noAutofit/>
          </a:bodyPr>
          <a:lstStyle>
            <a:lvl1pPr>
              <a:defRPr sz="6000" b="1">
                <a:latin typeface="+mj-lt"/>
              </a:defRPr>
            </a:lvl1pPr>
          </a:lstStyle>
          <a:p>
            <a:r>
              <a:rPr lang="en-US"/>
              <a:t>INSERT TITLE</a:t>
            </a:r>
          </a:p>
        </p:txBody>
      </p:sp>
      <p:grpSp>
        <p:nvGrpSpPr>
          <p:cNvPr id="5" name="Group 4">
            <a:extLst>
              <a:ext uri="{FF2B5EF4-FFF2-40B4-BE49-F238E27FC236}">
                <a16:creationId xmlns:a16="http://schemas.microsoft.com/office/drawing/2014/main" id="{07E4CB81-C64D-44ED-951E-DCE5D8853679}"/>
              </a:ext>
            </a:extLst>
          </p:cNvPr>
          <p:cNvGrpSpPr/>
          <p:nvPr userDrawn="1"/>
        </p:nvGrpSpPr>
        <p:grpSpPr>
          <a:xfrm>
            <a:off x="8763000" y="3962400"/>
            <a:ext cx="1984133" cy="1899825"/>
            <a:chOff x="7686971" y="4048129"/>
            <a:chExt cx="1984133" cy="1899825"/>
          </a:xfrm>
        </p:grpSpPr>
        <p:pic>
          <p:nvPicPr>
            <p:cNvPr id="6" name="Graphic 5" descr="Right Pointing Backhand Index ">
              <a:extLst>
                <a:ext uri="{FF2B5EF4-FFF2-40B4-BE49-F238E27FC236}">
                  <a16:creationId xmlns:a16="http://schemas.microsoft.com/office/drawing/2014/main" id="{4798D2D9-0571-4258-9B0D-3204958A3F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245142">
              <a:off x="7850167" y="4127017"/>
              <a:ext cx="1820937" cy="1820937"/>
            </a:xfrm>
            <a:prstGeom prst="rect">
              <a:avLst/>
            </a:prstGeom>
          </p:spPr>
        </p:pic>
        <p:sp>
          <p:nvSpPr>
            <p:cNvPr id="7" name="Rectangle 6">
              <a:extLst>
                <a:ext uri="{FF2B5EF4-FFF2-40B4-BE49-F238E27FC236}">
                  <a16:creationId xmlns:a16="http://schemas.microsoft.com/office/drawing/2014/main" id="{8D5CC4BF-6E2C-4031-B2F1-1880D1D6C4AD}"/>
                </a:ext>
              </a:extLst>
            </p:cNvPr>
            <p:cNvSpPr/>
            <p:nvPr/>
          </p:nvSpPr>
          <p:spPr>
            <a:xfrm rot="18098610">
              <a:off x="7818958" y="4813044"/>
              <a:ext cx="364319" cy="76200"/>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E478AB5-85AE-4A9E-914D-AE004C4758A1}"/>
                </a:ext>
              </a:extLst>
            </p:cNvPr>
            <p:cNvSpPr/>
            <p:nvPr/>
          </p:nvSpPr>
          <p:spPr>
            <a:xfrm rot="10546847">
              <a:off x="8419408" y="4453303"/>
              <a:ext cx="364319" cy="76200"/>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0590E49-FB78-455C-A12C-D98344775FD6}"/>
                </a:ext>
              </a:extLst>
            </p:cNvPr>
            <p:cNvSpPr/>
            <p:nvPr/>
          </p:nvSpPr>
          <p:spPr>
            <a:xfrm rot="7939467">
              <a:off x="8251765" y="4192189"/>
              <a:ext cx="364319" cy="76200"/>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78343F-F0E7-480F-82B2-1F374275CD34}"/>
                </a:ext>
              </a:extLst>
            </p:cNvPr>
            <p:cNvSpPr/>
            <p:nvPr/>
          </p:nvSpPr>
          <p:spPr>
            <a:xfrm rot="21058603">
              <a:off x="7686971" y="4535024"/>
              <a:ext cx="364319" cy="76200"/>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3CE24A-B421-4688-B65A-91634F154308}"/>
                </a:ext>
              </a:extLst>
            </p:cNvPr>
            <p:cNvSpPr/>
            <p:nvPr/>
          </p:nvSpPr>
          <p:spPr>
            <a:xfrm rot="3267457">
              <a:off x="7868328" y="4203975"/>
              <a:ext cx="364319" cy="76200"/>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72382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Point Recap">
    <p:bg>
      <p:bgPr>
        <a:solidFill>
          <a:schemeClr val="accent1"/>
        </a:solidFill>
        <a:effectLst/>
      </p:bgPr>
    </p:bg>
    <p:spTree>
      <p:nvGrpSpPr>
        <p:cNvPr id="1" name=""/>
        <p:cNvGrpSpPr/>
        <p:nvPr/>
      </p:nvGrpSpPr>
      <p:grpSpPr>
        <a:xfrm>
          <a:off x="0" y="0"/>
          <a:ext cx="0" cy="0"/>
          <a:chOff x="0" y="0"/>
          <a:chExt cx="0" cy="0"/>
        </a:xfrm>
      </p:grpSpPr>
      <p:sp>
        <p:nvSpPr>
          <p:cNvPr id="4" name="Circle: Hollow 3">
            <a:extLst>
              <a:ext uri="{FF2B5EF4-FFF2-40B4-BE49-F238E27FC236}">
                <a16:creationId xmlns:a16="http://schemas.microsoft.com/office/drawing/2014/main" id="{409C6828-E7AD-4BE3-94AB-40FD132322A1}"/>
              </a:ext>
            </a:extLst>
          </p:cNvPr>
          <p:cNvSpPr>
            <a:spLocks noChangeAspect="1"/>
          </p:cNvSpPr>
          <p:nvPr userDrawn="1"/>
        </p:nvSpPr>
        <p:spPr>
          <a:xfrm>
            <a:off x="5440884" y="1714963"/>
            <a:ext cx="1295400" cy="1295400"/>
          </a:xfrm>
          <a:prstGeom prst="donut">
            <a:avLst>
              <a:gd name="adj" fmla="val 110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600" b="1">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en-US" sz="6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ircle: Hollow 4">
            <a:extLst>
              <a:ext uri="{FF2B5EF4-FFF2-40B4-BE49-F238E27FC236}">
                <a16:creationId xmlns:a16="http://schemas.microsoft.com/office/drawing/2014/main" id="{5D224AE1-F74C-49A2-AAEF-71A768D26988}"/>
              </a:ext>
            </a:extLst>
          </p:cNvPr>
          <p:cNvSpPr>
            <a:spLocks noChangeAspect="1"/>
          </p:cNvSpPr>
          <p:nvPr userDrawn="1"/>
        </p:nvSpPr>
        <p:spPr>
          <a:xfrm>
            <a:off x="5440884" y="3352800"/>
            <a:ext cx="1295400" cy="1295400"/>
          </a:xfrm>
          <a:prstGeom prst="donut">
            <a:avLst>
              <a:gd name="adj" fmla="val 110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600" b="1">
                <a:solidFill>
                  <a:schemeClr val="bg1"/>
                </a:solidFill>
                <a:latin typeface="Open Sans" panose="020B0606030504020204" pitchFamily="34" charset="0"/>
                <a:ea typeface="Open Sans" panose="020B0606030504020204" pitchFamily="34" charset="0"/>
                <a:cs typeface="Open Sans" panose="020B0606030504020204" pitchFamily="34" charset="0"/>
              </a:rPr>
              <a:t>2</a:t>
            </a:r>
            <a:endParaRPr lang="en-US" sz="6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Circle: Hollow 5">
            <a:extLst>
              <a:ext uri="{FF2B5EF4-FFF2-40B4-BE49-F238E27FC236}">
                <a16:creationId xmlns:a16="http://schemas.microsoft.com/office/drawing/2014/main" id="{E900AB7C-2568-4F95-B3BE-04AC344BDDEA}"/>
              </a:ext>
            </a:extLst>
          </p:cNvPr>
          <p:cNvSpPr>
            <a:spLocks noChangeAspect="1"/>
          </p:cNvSpPr>
          <p:nvPr userDrawn="1"/>
        </p:nvSpPr>
        <p:spPr>
          <a:xfrm>
            <a:off x="5440884" y="4990637"/>
            <a:ext cx="1295400" cy="1295400"/>
          </a:xfrm>
          <a:prstGeom prst="donut">
            <a:avLst>
              <a:gd name="adj" fmla="val 110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600" b="1">
                <a:solidFill>
                  <a:schemeClr val="bg1"/>
                </a:solidFill>
                <a:latin typeface="Open Sans" panose="020B0606030504020204" pitchFamily="34" charset="0"/>
                <a:ea typeface="Open Sans" panose="020B0606030504020204" pitchFamily="34" charset="0"/>
                <a:cs typeface="Open Sans" panose="020B0606030504020204" pitchFamily="34" charset="0"/>
              </a:rPr>
              <a:t>3</a:t>
            </a:r>
            <a:endParaRPr lang="en-US" sz="6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B551DB81-CD42-4C4E-B5B3-9A6A1A47D162}"/>
              </a:ext>
            </a:extLst>
          </p:cNvPr>
          <p:cNvSpPr txBox="1"/>
          <p:nvPr userDrawn="1"/>
        </p:nvSpPr>
        <p:spPr>
          <a:xfrm>
            <a:off x="4657238" y="148536"/>
            <a:ext cx="2874505" cy="1015663"/>
          </a:xfrm>
          <a:prstGeom prst="rect">
            <a:avLst/>
          </a:prstGeom>
          <a:noFill/>
        </p:spPr>
        <p:txBody>
          <a:bodyPr wrap="none" rtlCol="0">
            <a:spAutoFit/>
          </a:bodyPr>
          <a:lstStyle/>
          <a:p>
            <a:pPr algn="ctr"/>
            <a:r>
              <a:rPr lang="de-DE" sz="6000" b="1" spc="300">
                <a:solidFill>
                  <a:schemeClr val="bg1"/>
                </a:solidFill>
                <a:latin typeface="Raleway" panose="020B0503030101060003" pitchFamily="34" charset="0"/>
              </a:rPr>
              <a:t>RECAP</a:t>
            </a:r>
            <a:endParaRPr lang="en-US" sz="6000" b="1" spc="300">
              <a:solidFill>
                <a:schemeClr val="bg1"/>
              </a:solidFill>
              <a:latin typeface="Raleway" panose="020B0503030101060003" pitchFamily="34" charset="0"/>
            </a:endParaRPr>
          </a:p>
        </p:txBody>
      </p:sp>
      <p:sp>
        <p:nvSpPr>
          <p:cNvPr id="14" name="Rectangle 13">
            <a:extLst>
              <a:ext uri="{FF2B5EF4-FFF2-40B4-BE49-F238E27FC236}">
                <a16:creationId xmlns:a16="http://schemas.microsoft.com/office/drawing/2014/main" id="{A921075F-0F33-4821-B215-40EFF8A9E800}"/>
              </a:ext>
            </a:extLst>
          </p:cNvPr>
          <p:cNvSpPr/>
          <p:nvPr userDrawn="1"/>
        </p:nvSpPr>
        <p:spPr>
          <a:xfrm>
            <a:off x="4766105" y="1049901"/>
            <a:ext cx="2644959"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9851C646-7434-4B54-A398-1692E8763BD4}"/>
              </a:ext>
            </a:extLst>
          </p:cNvPr>
          <p:cNvSpPr>
            <a:spLocks noGrp="1"/>
          </p:cNvSpPr>
          <p:nvPr>
            <p:ph idx="1" hasCustomPrompt="1"/>
          </p:nvPr>
        </p:nvSpPr>
        <p:spPr>
          <a:xfrm>
            <a:off x="228600" y="1611293"/>
            <a:ext cx="4895615" cy="598507"/>
          </a:xfrm>
          <a:prstGeom prst="rect">
            <a:avLst/>
          </a:prstGeom>
          <a:noFill/>
        </p:spPr>
        <p:txBody>
          <a:bodyPr vert="horz" lIns="91440" tIns="45720" rIns="91440" bIns="45720" rtlCol="0">
            <a:normAutofit/>
          </a:bodyPr>
          <a:lstStyle>
            <a:lvl1pPr algn="r">
              <a:defRPr sz="3200" b="1" i="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a:t>
            </a:r>
            <a:r>
              <a:rPr lang="en-US"/>
              <a:t>NSERT  KEY POINT 1</a:t>
            </a:r>
          </a:p>
        </p:txBody>
      </p:sp>
      <p:sp>
        <p:nvSpPr>
          <p:cNvPr id="17" name="Text Placeholder 2">
            <a:extLst>
              <a:ext uri="{FF2B5EF4-FFF2-40B4-BE49-F238E27FC236}">
                <a16:creationId xmlns:a16="http://schemas.microsoft.com/office/drawing/2014/main" id="{79CC61CF-5F5E-4F61-BB68-4E95C7B6A586}"/>
              </a:ext>
            </a:extLst>
          </p:cNvPr>
          <p:cNvSpPr>
            <a:spLocks noGrp="1"/>
          </p:cNvSpPr>
          <p:nvPr>
            <p:ph idx="17" hasCustomPrompt="1"/>
          </p:nvPr>
        </p:nvSpPr>
        <p:spPr>
          <a:xfrm>
            <a:off x="240189" y="2160606"/>
            <a:ext cx="4895615" cy="598507"/>
          </a:xfrm>
          <a:prstGeom prst="rect">
            <a:avLst/>
          </a:prstGeom>
          <a:noFill/>
        </p:spPr>
        <p:txBody>
          <a:bodyPr vert="horz" lIns="91440" tIns="45720" rIns="91440" bIns="45720" rtlCol="0">
            <a:normAutofit/>
          </a:bodyPr>
          <a:lstStyle>
            <a:lvl1pPr algn="r">
              <a:defRPr sz="2000" b="0"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context for key point 1</a:t>
            </a:r>
            <a:endParaRPr lang="en-US"/>
          </a:p>
        </p:txBody>
      </p:sp>
      <p:sp>
        <p:nvSpPr>
          <p:cNvPr id="18" name="Text Placeholder 2">
            <a:extLst>
              <a:ext uri="{FF2B5EF4-FFF2-40B4-BE49-F238E27FC236}">
                <a16:creationId xmlns:a16="http://schemas.microsoft.com/office/drawing/2014/main" id="{CA5FFB34-45BA-4867-9905-C8B66C337B35}"/>
              </a:ext>
            </a:extLst>
          </p:cNvPr>
          <p:cNvSpPr>
            <a:spLocks noGrp="1"/>
          </p:cNvSpPr>
          <p:nvPr>
            <p:ph idx="18" hasCustomPrompt="1"/>
          </p:nvPr>
        </p:nvSpPr>
        <p:spPr>
          <a:xfrm>
            <a:off x="228600" y="4922627"/>
            <a:ext cx="4895615" cy="598507"/>
          </a:xfrm>
          <a:prstGeom prst="rect">
            <a:avLst/>
          </a:prstGeom>
          <a:noFill/>
        </p:spPr>
        <p:txBody>
          <a:bodyPr vert="horz" lIns="91440" tIns="45720" rIns="91440" bIns="45720" rtlCol="0">
            <a:normAutofit/>
          </a:bodyPr>
          <a:lstStyle>
            <a:lvl1pPr algn="r">
              <a:defRPr sz="3200" b="1" i="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a:t>
            </a:r>
            <a:r>
              <a:rPr lang="en-US"/>
              <a:t>NSERT  KEY POINT 3</a:t>
            </a:r>
          </a:p>
        </p:txBody>
      </p:sp>
      <p:sp>
        <p:nvSpPr>
          <p:cNvPr id="19" name="Text Placeholder 2">
            <a:extLst>
              <a:ext uri="{FF2B5EF4-FFF2-40B4-BE49-F238E27FC236}">
                <a16:creationId xmlns:a16="http://schemas.microsoft.com/office/drawing/2014/main" id="{78BCC3E2-9BCE-4735-8F72-FEAC1B1D6C7B}"/>
              </a:ext>
            </a:extLst>
          </p:cNvPr>
          <p:cNvSpPr>
            <a:spLocks noGrp="1"/>
          </p:cNvSpPr>
          <p:nvPr>
            <p:ph idx="19" hasCustomPrompt="1"/>
          </p:nvPr>
        </p:nvSpPr>
        <p:spPr>
          <a:xfrm>
            <a:off x="240189" y="5471940"/>
            <a:ext cx="4895615" cy="598507"/>
          </a:xfrm>
          <a:prstGeom prst="rect">
            <a:avLst/>
          </a:prstGeom>
          <a:noFill/>
        </p:spPr>
        <p:txBody>
          <a:bodyPr vert="horz" lIns="91440" tIns="45720" rIns="91440" bIns="45720" rtlCol="0">
            <a:normAutofit/>
          </a:bodyPr>
          <a:lstStyle>
            <a:lvl1pPr algn="r">
              <a:defRPr sz="2000" b="0"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context for key point 3</a:t>
            </a:r>
            <a:endParaRPr lang="en-US"/>
          </a:p>
        </p:txBody>
      </p:sp>
      <p:sp>
        <p:nvSpPr>
          <p:cNvPr id="20" name="Text Placeholder 2">
            <a:extLst>
              <a:ext uri="{FF2B5EF4-FFF2-40B4-BE49-F238E27FC236}">
                <a16:creationId xmlns:a16="http://schemas.microsoft.com/office/drawing/2014/main" id="{8F437EA6-2C69-49A7-BB1C-8F39DBCD8A14}"/>
              </a:ext>
            </a:extLst>
          </p:cNvPr>
          <p:cNvSpPr>
            <a:spLocks noGrp="1"/>
          </p:cNvSpPr>
          <p:nvPr>
            <p:ph idx="20" hasCustomPrompt="1"/>
          </p:nvPr>
        </p:nvSpPr>
        <p:spPr>
          <a:xfrm>
            <a:off x="6922611" y="3276600"/>
            <a:ext cx="4895615" cy="598507"/>
          </a:xfrm>
          <a:prstGeom prst="rect">
            <a:avLst/>
          </a:prstGeom>
          <a:noFill/>
        </p:spPr>
        <p:txBody>
          <a:bodyPr vert="horz" lIns="91440" tIns="45720" rIns="91440" bIns="45720" rtlCol="0">
            <a:normAutofit/>
          </a:bodyPr>
          <a:lstStyle>
            <a:lvl1pPr algn="l">
              <a:defRPr sz="3200" b="1" i="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a:t>
            </a:r>
            <a:r>
              <a:rPr lang="en-US"/>
              <a:t>NSERT  KEY POINT 2</a:t>
            </a:r>
          </a:p>
        </p:txBody>
      </p:sp>
      <p:sp>
        <p:nvSpPr>
          <p:cNvPr id="21" name="Text Placeholder 2">
            <a:extLst>
              <a:ext uri="{FF2B5EF4-FFF2-40B4-BE49-F238E27FC236}">
                <a16:creationId xmlns:a16="http://schemas.microsoft.com/office/drawing/2014/main" id="{E0015D1C-A025-4995-9510-671301DA0466}"/>
              </a:ext>
            </a:extLst>
          </p:cNvPr>
          <p:cNvSpPr>
            <a:spLocks noGrp="1"/>
          </p:cNvSpPr>
          <p:nvPr>
            <p:ph idx="21" hasCustomPrompt="1"/>
          </p:nvPr>
        </p:nvSpPr>
        <p:spPr>
          <a:xfrm>
            <a:off x="6934200" y="3825913"/>
            <a:ext cx="4895615" cy="598507"/>
          </a:xfrm>
          <a:prstGeom prst="rect">
            <a:avLst/>
          </a:prstGeom>
          <a:noFill/>
        </p:spPr>
        <p:txBody>
          <a:bodyPr vert="horz" lIns="91440" tIns="45720" rIns="91440" bIns="45720" rtlCol="0">
            <a:normAutofit/>
          </a:bodyPr>
          <a:lstStyle>
            <a:lvl1pPr algn="l">
              <a:defRPr sz="2000" b="0"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context for key point 2</a:t>
            </a:r>
            <a:endParaRPr lang="en-US"/>
          </a:p>
        </p:txBody>
      </p:sp>
    </p:spTree>
    <p:extLst>
      <p:ext uri="{BB962C8B-B14F-4D97-AF65-F5344CB8AC3E}">
        <p14:creationId xmlns:p14="http://schemas.microsoft.com/office/powerpoint/2010/main" val="35758898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x Point Recap">
    <p:bg>
      <p:bgPr>
        <a:solidFill>
          <a:schemeClr val="accent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551DB81-CD42-4C4E-B5B3-9A6A1A47D162}"/>
              </a:ext>
            </a:extLst>
          </p:cNvPr>
          <p:cNvSpPr txBox="1"/>
          <p:nvPr userDrawn="1"/>
        </p:nvSpPr>
        <p:spPr>
          <a:xfrm>
            <a:off x="4657238" y="148536"/>
            <a:ext cx="2874505" cy="1015663"/>
          </a:xfrm>
          <a:prstGeom prst="rect">
            <a:avLst/>
          </a:prstGeom>
          <a:noFill/>
        </p:spPr>
        <p:txBody>
          <a:bodyPr wrap="none" rtlCol="0">
            <a:spAutoFit/>
          </a:bodyPr>
          <a:lstStyle/>
          <a:p>
            <a:pPr algn="ctr"/>
            <a:r>
              <a:rPr lang="de-DE" sz="6000" b="1" spc="300">
                <a:solidFill>
                  <a:schemeClr val="bg1"/>
                </a:solidFill>
                <a:latin typeface="Raleway" panose="020B0503030101060003" pitchFamily="34" charset="0"/>
              </a:rPr>
              <a:t>RECAP</a:t>
            </a:r>
            <a:endParaRPr lang="en-US" sz="6000" b="1" spc="300">
              <a:solidFill>
                <a:schemeClr val="bg1"/>
              </a:solidFill>
              <a:latin typeface="Raleway" panose="020B0503030101060003" pitchFamily="34" charset="0"/>
            </a:endParaRPr>
          </a:p>
        </p:txBody>
      </p:sp>
      <p:sp>
        <p:nvSpPr>
          <p:cNvPr id="14" name="Rectangle 13">
            <a:extLst>
              <a:ext uri="{FF2B5EF4-FFF2-40B4-BE49-F238E27FC236}">
                <a16:creationId xmlns:a16="http://schemas.microsoft.com/office/drawing/2014/main" id="{A921075F-0F33-4821-B215-40EFF8A9E800}"/>
              </a:ext>
            </a:extLst>
          </p:cNvPr>
          <p:cNvSpPr/>
          <p:nvPr userDrawn="1"/>
        </p:nvSpPr>
        <p:spPr>
          <a:xfrm>
            <a:off x="4766105" y="1049901"/>
            <a:ext cx="2644959"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9851C646-7434-4B54-A398-1692E8763BD4}"/>
              </a:ext>
            </a:extLst>
          </p:cNvPr>
          <p:cNvSpPr>
            <a:spLocks noGrp="1"/>
          </p:cNvSpPr>
          <p:nvPr>
            <p:ph idx="1" hasCustomPrompt="1"/>
          </p:nvPr>
        </p:nvSpPr>
        <p:spPr>
          <a:xfrm>
            <a:off x="1185637" y="1676400"/>
            <a:ext cx="4895615" cy="598507"/>
          </a:xfrm>
          <a:prstGeom prst="rect">
            <a:avLst/>
          </a:prstGeom>
          <a:noFill/>
        </p:spPr>
        <p:txBody>
          <a:bodyPr vert="horz" lIns="91440" tIns="45720" rIns="91440" bIns="45720" rtlCol="0">
            <a:normAutofit/>
          </a:bodyPr>
          <a:lstStyle>
            <a:lvl1pPr algn="l">
              <a:defRPr sz="3200" b="1" i="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a:t>
            </a:r>
            <a:r>
              <a:rPr lang="en-US"/>
              <a:t>NSERT  KEY POINT 1</a:t>
            </a:r>
          </a:p>
        </p:txBody>
      </p:sp>
      <p:sp>
        <p:nvSpPr>
          <p:cNvPr id="17" name="Text Placeholder 2">
            <a:extLst>
              <a:ext uri="{FF2B5EF4-FFF2-40B4-BE49-F238E27FC236}">
                <a16:creationId xmlns:a16="http://schemas.microsoft.com/office/drawing/2014/main" id="{79CC61CF-5F5E-4F61-BB68-4E95C7B6A586}"/>
              </a:ext>
            </a:extLst>
          </p:cNvPr>
          <p:cNvSpPr>
            <a:spLocks noGrp="1"/>
          </p:cNvSpPr>
          <p:nvPr>
            <p:ph idx="17" hasCustomPrompt="1"/>
          </p:nvPr>
        </p:nvSpPr>
        <p:spPr>
          <a:xfrm>
            <a:off x="1197226" y="2225713"/>
            <a:ext cx="4895615" cy="598507"/>
          </a:xfrm>
          <a:prstGeom prst="rect">
            <a:avLst/>
          </a:prstGeom>
          <a:noFill/>
        </p:spPr>
        <p:txBody>
          <a:bodyPr vert="horz" lIns="91440" tIns="45720" rIns="91440" bIns="45720" rtlCol="0">
            <a:normAutofit/>
          </a:bodyPr>
          <a:lstStyle>
            <a:lvl1pPr algn="l">
              <a:defRPr sz="2000" b="0"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context for key point 1</a:t>
            </a:r>
            <a:endParaRPr lang="en-US"/>
          </a:p>
        </p:txBody>
      </p:sp>
      <p:sp>
        <p:nvSpPr>
          <p:cNvPr id="18" name="Text Placeholder 2">
            <a:extLst>
              <a:ext uri="{FF2B5EF4-FFF2-40B4-BE49-F238E27FC236}">
                <a16:creationId xmlns:a16="http://schemas.microsoft.com/office/drawing/2014/main" id="{CA5FFB34-45BA-4867-9905-C8B66C337B35}"/>
              </a:ext>
            </a:extLst>
          </p:cNvPr>
          <p:cNvSpPr>
            <a:spLocks noGrp="1"/>
          </p:cNvSpPr>
          <p:nvPr>
            <p:ph idx="18" hasCustomPrompt="1"/>
          </p:nvPr>
        </p:nvSpPr>
        <p:spPr>
          <a:xfrm>
            <a:off x="1185637" y="4987734"/>
            <a:ext cx="4895615" cy="598507"/>
          </a:xfrm>
          <a:prstGeom prst="rect">
            <a:avLst/>
          </a:prstGeom>
          <a:noFill/>
        </p:spPr>
        <p:txBody>
          <a:bodyPr vert="horz" lIns="91440" tIns="45720" rIns="91440" bIns="45720" rtlCol="0">
            <a:normAutofit/>
          </a:bodyPr>
          <a:lstStyle>
            <a:lvl1pPr algn="l">
              <a:defRPr sz="3200" b="1" i="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a:t>
            </a:r>
            <a:r>
              <a:rPr lang="en-US"/>
              <a:t>NSERT  KEY POINT 3</a:t>
            </a:r>
          </a:p>
        </p:txBody>
      </p:sp>
      <p:sp>
        <p:nvSpPr>
          <p:cNvPr id="19" name="Text Placeholder 2">
            <a:extLst>
              <a:ext uri="{FF2B5EF4-FFF2-40B4-BE49-F238E27FC236}">
                <a16:creationId xmlns:a16="http://schemas.microsoft.com/office/drawing/2014/main" id="{78BCC3E2-9BCE-4735-8F72-FEAC1B1D6C7B}"/>
              </a:ext>
            </a:extLst>
          </p:cNvPr>
          <p:cNvSpPr>
            <a:spLocks noGrp="1"/>
          </p:cNvSpPr>
          <p:nvPr>
            <p:ph idx="19" hasCustomPrompt="1"/>
          </p:nvPr>
        </p:nvSpPr>
        <p:spPr>
          <a:xfrm>
            <a:off x="1197226" y="5537047"/>
            <a:ext cx="4895615" cy="598507"/>
          </a:xfrm>
          <a:prstGeom prst="rect">
            <a:avLst/>
          </a:prstGeom>
          <a:noFill/>
        </p:spPr>
        <p:txBody>
          <a:bodyPr vert="horz" lIns="91440" tIns="45720" rIns="91440" bIns="45720" rtlCol="0">
            <a:normAutofit/>
          </a:bodyPr>
          <a:lstStyle>
            <a:lvl1pPr algn="l">
              <a:defRPr sz="2000" b="0"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context for key point 3</a:t>
            </a:r>
            <a:endParaRPr lang="en-US"/>
          </a:p>
        </p:txBody>
      </p:sp>
      <p:sp>
        <p:nvSpPr>
          <p:cNvPr id="16" name="Text Placeholder 2">
            <a:extLst>
              <a:ext uri="{FF2B5EF4-FFF2-40B4-BE49-F238E27FC236}">
                <a16:creationId xmlns:a16="http://schemas.microsoft.com/office/drawing/2014/main" id="{CD357370-908A-4E23-AE95-EE2386CF6F93}"/>
              </a:ext>
            </a:extLst>
          </p:cNvPr>
          <p:cNvSpPr>
            <a:spLocks noGrp="1"/>
          </p:cNvSpPr>
          <p:nvPr>
            <p:ph idx="22" hasCustomPrompt="1"/>
          </p:nvPr>
        </p:nvSpPr>
        <p:spPr>
          <a:xfrm>
            <a:off x="1188796" y="3341707"/>
            <a:ext cx="4895615" cy="598507"/>
          </a:xfrm>
          <a:prstGeom prst="rect">
            <a:avLst/>
          </a:prstGeom>
          <a:noFill/>
        </p:spPr>
        <p:txBody>
          <a:bodyPr vert="horz" lIns="91440" tIns="45720" rIns="91440" bIns="45720" rtlCol="0">
            <a:normAutofit/>
          </a:bodyPr>
          <a:lstStyle>
            <a:lvl1pPr algn="l">
              <a:defRPr sz="3200" b="1" i="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a:t>
            </a:r>
            <a:r>
              <a:rPr lang="en-US"/>
              <a:t>NSERT  KEY POINT 1</a:t>
            </a:r>
          </a:p>
        </p:txBody>
      </p:sp>
      <p:sp>
        <p:nvSpPr>
          <p:cNvPr id="22" name="Text Placeholder 2">
            <a:extLst>
              <a:ext uri="{FF2B5EF4-FFF2-40B4-BE49-F238E27FC236}">
                <a16:creationId xmlns:a16="http://schemas.microsoft.com/office/drawing/2014/main" id="{E4F0846B-D593-4740-B47A-722ACF37E58C}"/>
              </a:ext>
            </a:extLst>
          </p:cNvPr>
          <p:cNvSpPr>
            <a:spLocks noGrp="1"/>
          </p:cNvSpPr>
          <p:nvPr>
            <p:ph idx="23" hasCustomPrompt="1"/>
          </p:nvPr>
        </p:nvSpPr>
        <p:spPr>
          <a:xfrm>
            <a:off x="1200385" y="3891020"/>
            <a:ext cx="4895615" cy="598507"/>
          </a:xfrm>
          <a:prstGeom prst="rect">
            <a:avLst/>
          </a:prstGeom>
          <a:noFill/>
        </p:spPr>
        <p:txBody>
          <a:bodyPr vert="horz" lIns="91440" tIns="45720" rIns="91440" bIns="45720" rtlCol="0">
            <a:normAutofit/>
          </a:bodyPr>
          <a:lstStyle>
            <a:lvl1pPr algn="l">
              <a:defRPr sz="2000" b="0"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context for key point 1</a:t>
            </a:r>
            <a:endParaRPr lang="en-US"/>
          </a:p>
        </p:txBody>
      </p:sp>
      <p:sp>
        <p:nvSpPr>
          <p:cNvPr id="23" name="Text Placeholder 2">
            <a:extLst>
              <a:ext uri="{FF2B5EF4-FFF2-40B4-BE49-F238E27FC236}">
                <a16:creationId xmlns:a16="http://schemas.microsoft.com/office/drawing/2014/main" id="{734B315B-3808-4B1F-A927-DCCB1D139313}"/>
              </a:ext>
            </a:extLst>
          </p:cNvPr>
          <p:cNvSpPr>
            <a:spLocks noGrp="1"/>
          </p:cNvSpPr>
          <p:nvPr>
            <p:ph idx="24" hasCustomPrompt="1"/>
          </p:nvPr>
        </p:nvSpPr>
        <p:spPr>
          <a:xfrm>
            <a:off x="7293927" y="1676400"/>
            <a:ext cx="4895615" cy="598507"/>
          </a:xfrm>
          <a:prstGeom prst="rect">
            <a:avLst/>
          </a:prstGeom>
          <a:noFill/>
        </p:spPr>
        <p:txBody>
          <a:bodyPr vert="horz" lIns="91440" tIns="45720" rIns="91440" bIns="45720" rtlCol="0">
            <a:normAutofit/>
          </a:bodyPr>
          <a:lstStyle>
            <a:lvl1pPr algn="l">
              <a:defRPr sz="3200" b="1" i="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a:t>
            </a:r>
            <a:r>
              <a:rPr lang="en-US"/>
              <a:t>NSERT  KEY POINT 1</a:t>
            </a:r>
          </a:p>
        </p:txBody>
      </p:sp>
      <p:sp>
        <p:nvSpPr>
          <p:cNvPr id="24" name="Text Placeholder 2">
            <a:extLst>
              <a:ext uri="{FF2B5EF4-FFF2-40B4-BE49-F238E27FC236}">
                <a16:creationId xmlns:a16="http://schemas.microsoft.com/office/drawing/2014/main" id="{C44413FD-FD52-45F8-BB6F-4F3E3CBC3B67}"/>
              </a:ext>
            </a:extLst>
          </p:cNvPr>
          <p:cNvSpPr>
            <a:spLocks noGrp="1"/>
          </p:cNvSpPr>
          <p:nvPr>
            <p:ph idx="25" hasCustomPrompt="1"/>
          </p:nvPr>
        </p:nvSpPr>
        <p:spPr>
          <a:xfrm>
            <a:off x="7305516" y="2225713"/>
            <a:ext cx="4895615" cy="598507"/>
          </a:xfrm>
          <a:prstGeom prst="rect">
            <a:avLst/>
          </a:prstGeom>
          <a:noFill/>
        </p:spPr>
        <p:txBody>
          <a:bodyPr vert="horz" lIns="91440" tIns="45720" rIns="91440" bIns="45720" rtlCol="0">
            <a:normAutofit/>
          </a:bodyPr>
          <a:lstStyle>
            <a:lvl1pPr algn="l">
              <a:defRPr sz="2000" b="0"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context for key point 1</a:t>
            </a:r>
            <a:endParaRPr lang="en-US"/>
          </a:p>
        </p:txBody>
      </p:sp>
      <p:sp>
        <p:nvSpPr>
          <p:cNvPr id="25" name="Text Placeholder 2">
            <a:extLst>
              <a:ext uri="{FF2B5EF4-FFF2-40B4-BE49-F238E27FC236}">
                <a16:creationId xmlns:a16="http://schemas.microsoft.com/office/drawing/2014/main" id="{EAB2AFB4-042D-4143-B9FA-7F2C3589C6A1}"/>
              </a:ext>
            </a:extLst>
          </p:cNvPr>
          <p:cNvSpPr>
            <a:spLocks noGrp="1"/>
          </p:cNvSpPr>
          <p:nvPr>
            <p:ph idx="26" hasCustomPrompt="1"/>
          </p:nvPr>
        </p:nvSpPr>
        <p:spPr>
          <a:xfrm>
            <a:off x="7293927" y="4987734"/>
            <a:ext cx="4895615" cy="598507"/>
          </a:xfrm>
          <a:prstGeom prst="rect">
            <a:avLst/>
          </a:prstGeom>
          <a:noFill/>
        </p:spPr>
        <p:txBody>
          <a:bodyPr vert="horz" lIns="91440" tIns="45720" rIns="91440" bIns="45720" rtlCol="0">
            <a:normAutofit/>
          </a:bodyPr>
          <a:lstStyle>
            <a:lvl1pPr algn="l">
              <a:defRPr sz="3200" b="1" i="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a:t>
            </a:r>
            <a:r>
              <a:rPr lang="en-US"/>
              <a:t>NSERT  KEY POINT 3</a:t>
            </a:r>
          </a:p>
        </p:txBody>
      </p:sp>
      <p:sp>
        <p:nvSpPr>
          <p:cNvPr id="26" name="Text Placeholder 2">
            <a:extLst>
              <a:ext uri="{FF2B5EF4-FFF2-40B4-BE49-F238E27FC236}">
                <a16:creationId xmlns:a16="http://schemas.microsoft.com/office/drawing/2014/main" id="{19883729-01D1-4AC4-8C9A-A4CAC99356EB}"/>
              </a:ext>
            </a:extLst>
          </p:cNvPr>
          <p:cNvSpPr>
            <a:spLocks noGrp="1"/>
          </p:cNvSpPr>
          <p:nvPr>
            <p:ph idx="27" hasCustomPrompt="1"/>
          </p:nvPr>
        </p:nvSpPr>
        <p:spPr>
          <a:xfrm>
            <a:off x="7305516" y="5537047"/>
            <a:ext cx="4895615" cy="598507"/>
          </a:xfrm>
          <a:prstGeom prst="rect">
            <a:avLst/>
          </a:prstGeom>
          <a:noFill/>
        </p:spPr>
        <p:txBody>
          <a:bodyPr vert="horz" lIns="91440" tIns="45720" rIns="91440" bIns="45720" rtlCol="0">
            <a:normAutofit/>
          </a:bodyPr>
          <a:lstStyle>
            <a:lvl1pPr algn="l">
              <a:defRPr sz="2000" b="0"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context for key point 3</a:t>
            </a:r>
            <a:endParaRPr lang="en-US"/>
          </a:p>
        </p:txBody>
      </p:sp>
      <p:sp>
        <p:nvSpPr>
          <p:cNvPr id="27" name="Text Placeholder 2">
            <a:extLst>
              <a:ext uri="{FF2B5EF4-FFF2-40B4-BE49-F238E27FC236}">
                <a16:creationId xmlns:a16="http://schemas.microsoft.com/office/drawing/2014/main" id="{BBBA254E-2C57-46C8-8388-B60E32F5DA2C}"/>
              </a:ext>
            </a:extLst>
          </p:cNvPr>
          <p:cNvSpPr>
            <a:spLocks noGrp="1"/>
          </p:cNvSpPr>
          <p:nvPr>
            <p:ph idx="28" hasCustomPrompt="1"/>
          </p:nvPr>
        </p:nvSpPr>
        <p:spPr>
          <a:xfrm>
            <a:off x="7297086" y="3341707"/>
            <a:ext cx="4895615" cy="598507"/>
          </a:xfrm>
          <a:prstGeom prst="rect">
            <a:avLst/>
          </a:prstGeom>
          <a:noFill/>
        </p:spPr>
        <p:txBody>
          <a:bodyPr vert="horz" lIns="91440" tIns="45720" rIns="91440" bIns="45720" rtlCol="0">
            <a:normAutofit/>
          </a:bodyPr>
          <a:lstStyle>
            <a:lvl1pPr algn="l">
              <a:defRPr sz="3200" b="1" i="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a:t>
            </a:r>
            <a:r>
              <a:rPr lang="en-US"/>
              <a:t>NSERT  KEY POINT 1</a:t>
            </a:r>
          </a:p>
        </p:txBody>
      </p:sp>
      <p:sp>
        <p:nvSpPr>
          <p:cNvPr id="28" name="Text Placeholder 2">
            <a:extLst>
              <a:ext uri="{FF2B5EF4-FFF2-40B4-BE49-F238E27FC236}">
                <a16:creationId xmlns:a16="http://schemas.microsoft.com/office/drawing/2014/main" id="{E240FF8A-5865-4BBC-8891-789C779B9BC3}"/>
              </a:ext>
            </a:extLst>
          </p:cNvPr>
          <p:cNvSpPr>
            <a:spLocks noGrp="1"/>
          </p:cNvSpPr>
          <p:nvPr>
            <p:ph idx="29" hasCustomPrompt="1"/>
          </p:nvPr>
        </p:nvSpPr>
        <p:spPr>
          <a:xfrm>
            <a:off x="7308675" y="3891020"/>
            <a:ext cx="4895615" cy="598507"/>
          </a:xfrm>
          <a:prstGeom prst="rect">
            <a:avLst/>
          </a:prstGeom>
          <a:noFill/>
        </p:spPr>
        <p:txBody>
          <a:bodyPr vert="horz" lIns="91440" tIns="45720" rIns="91440" bIns="45720" rtlCol="0">
            <a:normAutofit/>
          </a:bodyPr>
          <a:lstStyle>
            <a:lvl1pPr algn="l">
              <a:defRPr sz="2000" b="0"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context for key point 1</a:t>
            </a:r>
            <a:endParaRPr lang="en-US"/>
          </a:p>
        </p:txBody>
      </p:sp>
      <p:sp>
        <p:nvSpPr>
          <p:cNvPr id="29" name="Picture Placeholder 2">
            <a:extLst>
              <a:ext uri="{FF2B5EF4-FFF2-40B4-BE49-F238E27FC236}">
                <a16:creationId xmlns:a16="http://schemas.microsoft.com/office/drawing/2014/main" id="{E1F14738-6798-42D9-BEA2-5054FBA29B09}"/>
              </a:ext>
            </a:extLst>
          </p:cNvPr>
          <p:cNvSpPr>
            <a:spLocks noGrp="1" noChangeAspect="1"/>
          </p:cNvSpPr>
          <p:nvPr>
            <p:ph type="pic" sz="quarter" idx="30" hasCustomPrompt="1"/>
          </p:nvPr>
        </p:nvSpPr>
        <p:spPr>
          <a:xfrm>
            <a:off x="188995" y="1806613"/>
            <a:ext cx="838200" cy="838200"/>
          </a:xfrm>
          <a:prstGeom prst="ellipse">
            <a:avLst/>
          </a:prstGeom>
          <a:ln>
            <a:noFill/>
          </a:ln>
        </p:spPr>
        <p:txBody>
          <a:bodyPr anchor="ctr"/>
          <a:lstStyle>
            <a:lvl1pPr marL="0" indent="0" algn="ctr">
              <a:buNone/>
              <a:defRPr sz="1050"/>
            </a:lvl1pPr>
          </a:lstStyle>
          <a:p>
            <a:r>
              <a:rPr lang="de-DE"/>
              <a:t>Insert white icon</a:t>
            </a:r>
            <a:endParaRPr lang="en-US"/>
          </a:p>
        </p:txBody>
      </p:sp>
      <p:sp>
        <p:nvSpPr>
          <p:cNvPr id="30" name="Picture Placeholder 2">
            <a:extLst>
              <a:ext uri="{FF2B5EF4-FFF2-40B4-BE49-F238E27FC236}">
                <a16:creationId xmlns:a16="http://schemas.microsoft.com/office/drawing/2014/main" id="{0F43A79E-1AA8-4ED4-AD67-74890DE670C5}"/>
              </a:ext>
            </a:extLst>
          </p:cNvPr>
          <p:cNvSpPr>
            <a:spLocks noGrp="1" noChangeAspect="1"/>
          </p:cNvSpPr>
          <p:nvPr>
            <p:ph type="pic" sz="quarter" idx="31" hasCustomPrompt="1"/>
          </p:nvPr>
        </p:nvSpPr>
        <p:spPr>
          <a:xfrm>
            <a:off x="188995" y="3364267"/>
            <a:ext cx="838200" cy="838200"/>
          </a:xfrm>
          <a:prstGeom prst="ellipse">
            <a:avLst/>
          </a:prstGeom>
          <a:ln>
            <a:noFill/>
          </a:ln>
        </p:spPr>
        <p:txBody>
          <a:bodyPr anchor="ctr"/>
          <a:lstStyle>
            <a:lvl1pPr marL="0" indent="0" algn="ctr">
              <a:buNone/>
              <a:defRPr sz="1050"/>
            </a:lvl1pPr>
          </a:lstStyle>
          <a:p>
            <a:r>
              <a:rPr lang="de-DE"/>
              <a:t>Insert white icon</a:t>
            </a:r>
            <a:endParaRPr lang="en-US"/>
          </a:p>
        </p:txBody>
      </p:sp>
      <p:sp>
        <p:nvSpPr>
          <p:cNvPr id="31" name="Picture Placeholder 2">
            <a:extLst>
              <a:ext uri="{FF2B5EF4-FFF2-40B4-BE49-F238E27FC236}">
                <a16:creationId xmlns:a16="http://schemas.microsoft.com/office/drawing/2014/main" id="{9155C91B-0245-4B65-90D4-3E329C144CCF}"/>
              </a:ext>
            </a:extLst>
          </p:cNvPr>
          <p:cNvSpPr>
            <a:spLocks noGrp="1" noChangeAspect="1"/>
          </p:cNvSpPr>
          <p:nvPr>
            <p:ph type="pic" sz="quarter" idx="32" hasCustomPrompt="1"/>
          </p:nvPr>
        </p:nvSpPr>
        <p:spPr>
          <a:xfrm>
            <a:off x="188995" y="5002679"/>
            <a:ext cx="838200" cy="838200"/>
          </a:xfrm>
          <a:prstGeom prst="ellipse">
            <a:avLst/>
          </a:prstGeom>
          <a:ln>
            <a:noFill/>
          </a:ln>
        </p:spPr>
        <p:txBody>
          <a:bodyPr anchor="ctr"/>
          <a:lstStyle>
            <a:lvl1pPr marL="0" indent="0" algn="ctr">
              <a:buNone/>
              <a:defRPr sz="1050"/>
            </a:lvl1pPr>
          </a:lstStyle>
          <a:p>
            <a:r>
              <a:rPr lang="de-DE"/>
              <a:t>Insert white icon</a:t>
            </a:r>
            <a:endParaRPr lang="en-US"/>
          </a:p>
        </p:txBody>
      </p:sp>
      <p:sp>
        <p:nvSpPr>
          <p:cNvPr id="36" name="Picture Placeholder 2">
            <a:extLst>
              <a:ext uri="{FF2B5EF4-FFF2-40B4-BE49-F238E27FC236}">
                <a16:creationId xmlns:a16="http://schemas.microsoft.com/office/drawing/2014/main" id="{09780515-4CF7-4153-855D-6680C1F71048}"/>
              </a:ext>
            </a:extLst>
          </p:cNvPr>
          <p:cNvSpPr>
            <a:spLocks noGrp="1" noChangeAspect="1"/>
          </p:cNvSpPr>
          <p:nvPr>
            <p:ph type="pic" sz="quarter" idx="33" hasCustomPrompt="1"/>
          </p:nvPr>
        </p:nvSpPr>
        <p:spPr>
          <a:xfrm>
            <a:off x="6301748" y="1806613"/>
            <a:ext cx="838200" cy="838200"/>
          </a:xfrm>
          <a:prstGeom prst="ellipse">
            <a:avLst/>
          </a:prstGeom>
          <a:ln>
            <a:noFill/>
          </a:ln>
        </p:spPr>
        <p:txBody>
          <a:bodyPr anchor="ctr"/>
          <a:lstStyle>
            <a:lvl1pPr marL="0" indent="0" algn="ctr">
              <a:buNone/>
              <a:defRPr sz="1050"/>
            </a:lvl1pPr>
          </a:lstStyle>
          <a:p>
            <a:r>
              <a:rPr lang="de-DE"/>
              <a:t>Insert white icon</a:t>
            </a:r>
            <a:endParaRPr lang="en-US"/>
          </a:p>
        </p:txBody>
      </p:sp>
      <p:sp>
        <p:nvSpPr>
          <p:cNvPr id="37" name="Picture Placeholder 2">
            <a:extLst>
              <a:ext uri="{FF2B5EF4-FFF2-40B4-BE49-F238E27FC236}">
                <a16:creationId xmlns:a16="http://schemas.microsoft.com/office/drawing/2014/main" id="{40E278A6-A8A5-4C0E-8745-FFF20108C259}"/>
              </a:ext>
            </a:extLst>
          </p:cNvPr>
          <p:cNvSpPr>
            <a:spLocks noGrp="1" noChangeAspect="1"/>
          </p:cNvSpPr>
          <p:nvPr>
            <p:ph type="pic" sz="quarter" idx="34" hasCustomPrompt="1"/>
          </p:nvPr>
        </p:nvSpPr>
        <p:spPr>
          <a:xfrm>
            <a:off x="6301748" y="3364267"/>
            <a:ext cx="838200" cy="838200"/>
          </a:xfrm>
          <a:prstGeom prst="ellipse">
            <a:avLst/>
          </a:prstGeom>
          <a:ln>
            <a:noFill/>
          </a:ln>
        </p:spPr>
        <p:txBody>
          <a:bodyPr anchor="ctr"/>
          <a:lstStyle>
            <a:lvl1pPr marL="0" indent="0" algn="ctr">
              <a:buNone/>
              <a:defRPr sz="1050"/>
            </a:lvl1pPr>
          </a:lstStyle>
          <a:p>
            <a:r>
              <a:rPr lang="de-DE"/>
              <a:t>Insert white icon</a:t>
            </a:r>
            <a:endParaRPr lang="en-US"/>
          </a:p>
        </p:txBody>
      </p:sp>
      <p:sp>
        <p:nvSpPr>
          <p:cNvPr id="38" name="Picture Placeholder 2">
            <a:extLst>
              <a:ext uri="{FF2B5EF4-FFF2-40B4-BE49-F238E27FC236}">
                <a16:creationId xmlns:a16="http://schemas.microsoft.com/office/drawing/2014/main" id="{F67787AC-EA58-47EA-B919-BF954E896868}"/>
              </a:ext>
            </a:extLst>
          </p:cNvPr>
          <p:cNvSpPr>
            <a:spLocks noGrp="1" noChangeAspect="1"/>
          </p:cNvSpPr>
          <p:nvPr>
            <p:ph type="pic" sz="quarter" idx="35" hasCustomPrompt="1"/>
          </p:nvPr>
        </p:nvSpPr>
        <p:spPr>
          <a:xfrm>
            <a:off x="6301748" y="5002679"/>
            <a:ext cx="838200" cy="838200"/>
          </a:xfrm>
          <a:prstGeom prst="ellipse">
            <a:avLst/>
          </a:prstGeom>
          <a:ln>
            <a:noFill/>
          </a:ln>
        </p:spPr>
        <p:txBody>
          <a:bodyPr anchor="ctr"/>
          <a:lstStyle>
            <a:lvl1pPr marL="0" indent="0" algn="ctr">
              <a:buNone/>
              <a:defRPr sz="1050"/>
            </a:lvl1pPr>
          </a:lstStyle>
          <a:p>
            <a:r>
              <a:rPr lang="de-DE"/>
              <a:t>Insert white icon</a:t>
            </a:r>
            <a:endParaRPr lang="en-US"/>
          </a:p>
        </p:txBody>
      </p:sp>
    </p:spTree>
    <p:extLst>
      <p:ext uri="{BB962C8B-B14F-4D97-AF65-F5344CB8AC3E}">
        <p14:creationId xmlns:p14="http://schemas.microsoft.com/office/powerpoint/2010/main" val="6373153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anks &amp; Contact">
    <p:bg>
      <p:bgPr>
        <a:solidFill>
          <a:schemeClr val="accent3"/>
        </a:solidFill>
        <a:effectLst/>
      </p:bgPr>
    </p:bg>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E3BA26D2-8823-4562-B68F-21DBA7F0B124}"/>
              </a:ext>
            </a:extLst>
          </p:cNvPr>
          <p:cNvSpPr/>
          <p:nvPr userDrawn="1"/>
        </p:nvSpPr>
        <p:spPr>
          <a:xfrm>
            <a:off x="491246" y="4748576"/>
            <a:ext cx="822960" cy="819310"/>
          </a:xfrm>
          <a:prstGeom prst="ellipse">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C1A5E38-1C4D-47B9-806D-676C55955538}"/>
              </a:ext>
            </a:extLst>
          </p:cNvPr>
          <p:cNvSpPr/>
          <p:nvPr userDrawn="1"/>
        </p:nvSpPr>
        <p:spPr>
          <a:xfrm>
            <a:off x="500157" y="3615717"/>
            <a:ext cx="822960" cy="819310"/>
          </a:xfrm>
          <a:prstGeom prst="ellipse">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CFE7378-3734-4338-8D3A-66EFE9173FD5}"/>
              </a:ext>
            </a:extLst>
          </p:cNvPr>
          <p:cNvSpPr/>
          <p:nvPr userDrawn="1"/>
        </p:nvSpPr>
        <p:spPr>
          <a:xfrm>
            <a:off x="501078" y="2507361"/>
            <a:ext cx="822960" cy="819310"/>
          </a:xfrm>
          <a:prstGeom prst="ellipse">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97A877-485F-43D6-BC96-F61B54DEF4F4}"/>
              </a:ext>
            </a:extLst>
          </p:cNvPr>
          <p:cNvSpPr txBox="1"/>
          <p:nvPr userDrawn="1"/>
        </p:nvSpPr>
        <p:spPr>
          <a:xfrm>
            <a:off x="3431744" y="148536"/>
            <a:ext cx="5325497" cy="1015663"/>
          </a:xfrm>
          <a:prstGeom prst="rect">
            <a:avLst/>
          </a:prstGeom>
          <a:noFill/>
        </p:spPr>
        <p:txBody>
          <a:bodyPr wrap="none" rtlCol="0">
            <a:spAutoFit/>
          </a:bodyPr>
          <a:lstStyle/>
          <a:p>
            <a:pPr algn="ctr"/>
            <a:r>
              <a:rPr lang="de-DE" sz="6000" b="1" spc="300">
                <a:solidFill>
                  <a:schemeClr val="bg1"/>
                </a:solidFill>
                <a:latin typeface="Raleway" panose="020B0503030101060003" pitchFamily="34" charset="0"/>
              </a:rPr>
              <a:t>THANK YOU!</a:t>
            </a:r>
            <a:endParaRPr lang="en-US" sz="6000" b="1" spc="300">
              <a:solidFill>
                <a:schemeClr val="bg1"/>
              </a:solidFill>
              <a:latin typeface="Raleway" panose="020B0503030101060003" pitchFamily="34" charset="0"/>
            </a:endParaRPr>
          </a:p>
        </p:txBody>
      </p:sp>
      <p:sp>
        <p:nvSpPr>
          <p:cNvPr id="6" name="Rectangle 5">
            <a:extLst>
              <a:ext uri="{FF2B5EF4-FFF2-40B4-BE49-F238E27FC236}">
                <a16:creationId xmlns:a16="http://schemas.microsoft.com/office/drawing/2014/main" id="{E6BEA4E4-E507-48F1-9D1A-E68241F4ACA1}"/>
              </a:ext>
            </a:extLst>
          </p:cNvPr>
          <p:cNvSpPr/>
          <p:nvPr userDrawn="1"/>
        </p:nvSpPr>
        <p:spPr>
          <a:xfrm>
            <a:off x="3507520" y="1021631"/>
            <a:ext cx="5154278"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74B687-50AD-4202-A9FF-B8D57EFE6CB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03739" y="2382156"/>
            <a:ext cx="1015797" cy="1015797"/>
          </a:xfrm>
          <a:prstGeom prst="rect">
            <a:avLst/>
          </a:prstGeom>
        </p:spPr>
      </p:pic>
      <p:pic>
        <p:nvPicPr>
          <p:cNvPr id="10" name="Picture 9">
            <a:extLst>
              <a:ext uri="{FF2B5EF4-FFF2-40B4-BE49-F238E27FC236}">
                <a16:creationId xmlns:a16="http://schemas.microsoft.com/office/drawing/2014/main" id="{A15A3000-0830-4EB2-8136-F7A7A662F0D1}"/>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03739" y="3525156"/>
            <a:ext cx="997974" cy="997974"/>
          </a:xfrm>
          <a:prstGeom prst="rect">
            <a:avLst/>
          </a:prstGeom>
        </p:spPr>
      </p:pic>
      <p:pic>
        <p:nvPicPr>
          <p:cNvPr id="12" name="Picture 11">
            <a:extLst>
              <a:ext uri="{FF2B5EF4-FFF2-40B4-BE49-F238E27FC236}">
                <a16:creationId xmlns:a16="http://schemas.microsoft.com/office/drawing/2014/main" id="{0A7EB76F-F56E-4DD5-9D90-4A547479A27F}"/>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1000" y="4652791"/>
            <a:ext cx="1015797" cy="1015797"/>
          </a:xfrm>
          <a:prstGeom prst="rect">
            <a:avLst/>
          </a:prstGeom>
        </p:spPr>
      </p:pic>
      <p:sp>
        <p:nvSpPr>
          <p:cNvPr id="13" name="TextBox 12">
            <a:extLst>
              <a:ext uri="{FF2B5EF4-FFF2-40B4-BE49-F238E27FC236}">
                <a16:creationId xmlns:a16="http://schemas.microsoft.com/office/drawing/2014/main" id="{A63690E3-5A3F-43AB-ACCA-638A00CCCD19}"/>
              </a:ext>
            </a:extLst>
          </p:cNvPr>
          <p:cNvSpPr txBox="1"/>
          <p:nvPr userDrawn="1"/>
        </p:nvSpPr>
        <p:spPr>
          <a:xfrm>
            <a:off x="3643927" y="1137160"/>
            <a:ext cx="4881465" cy="584775"/>
          </a:xfrm>
          <a:prstGeom prst="rect">
            <a:avLst/>
          </a:prstGeom>
          <a:noFill/>
        </p:spPr>
        <p:txBody>
          <a:bodyPr wrap="none" rtlCol="0">
            <a:spAutoFit/>
          </a:bodyPr>
          <a:lstStyle/>
          <a:p>
            <a:r>
              <a:rPr lang="de-DE" sz="3200" spc="300">
                <a:solidFill>
                  <a:schemeClr val="bg1"/>
                </a:solidFill>
              </a:rPr>
              <a:t>Please stay in touch.</a:t>
            </a:r>
            <a:endParaRPr lang="en-US" sz="3200" spc="300">
              <a:solidFill>
                <a:schemeClr val="bg1"/>
              </a:solidFill>
            </a:endParaRPr>
          </a:p>
        </p:txBody>
      </p:sp>
      <p:sp>
        <p:nvSpPr>
          <p:cNvPr id="14" name="Text Placeholder 2">
            <a:extLst>
              <a:ext uri="{FF2B5EF4-FFF2-40B4-BE49-F238E27FC236}">
                <a16:creationId xmlns:a16="http://schemas.microsoft.com/office/drawing/2014/main" id="{DB1DE2FD-01D2-4DCF-8EEA-1F790CA58454}"/>
              </a:ext>
            </a:extLst>
          </p:cNvPr>
          <p:cNvSpPr>
            <a:spLocks noGrp="1"/>
          </p:cNvSpPr>
          <p:nvPr>
            <p:ph idx="20" hasCustomPrompt="1"/>
          </p:nvPr>
        </p:nvSpPr>
        <p:spPr>
          <a:xfrm>
            <a:off x="1562563" y="2590800"/>
            <a:ext cx="4175176" cy="598507"/>
          </a:xfrm>
          <a:prstGeom prst="rect">
            <a:avLst/>
          </a:prstGeom>
          <a:noFill/>
        </p:spPr>
        <p:txBody>
          <a:bodyPr vert="horz" lIns="91440" tIns="45720" rIns="91440" bIns="45720" rtlCol="0" anchor="ctr">
            <a:normAutofit/>
          </a:bodyPr>
          <a:lstStyle>
            <a:lvl1pPr algn="l">
              <a:defRPr sz="2800" b="1"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Twitter URL</a:t>
            </a:r>
            <a:endParaRPr lang="en-US"/>
          </a:p>
        </p:txBody>
      </p:sp>
      <p:sp>
        <p:nvSpPr>
          <p:cNvPr id="16" name="Text Placeholder 2">
            <a:extLst>
              <a:ext uri="{FF2B5EF4-FFF2-40B4-BE49-F238E27FC236}">
                <a16:creationId xmlns:a16="http://schemas.microsoft.com/office/drawing/2014/main" id="{4B977C47-FD15-41A0-95AB-D6DEB82530C8}"/>
              </a:ext>
            </a:extLst>
          </p:cNvPr>
          <p:cNvSpPr>
            <a:spLocks noGrp="1"/>
          </p:cNvSpPr>
          <p:nvPr>
            <p:ph idx="21" hasCustomPrompt="1"/>
          </p:nvPr>
        </p:nvSpPr>
        <p:spPr>
          <a:xfrm>
            <a:off x="1562563" y="3724889"/>
            <a:ext cx="4175176" cy="598507"/>
          </a:xfrm>
          <a:prstGeom prst="rect">
            <a:avLst/>
          </a:prstGeom>
          <a:noFill/>
        </p:spPr>
        <p:txBody>
          <a:bodyPr vert="horz" lIns="91440" tIns="45720" rIns="91440" bIns="45720" rtlCol="0" anchor="ctr">
            <a:normAutofit/>
          </a:bodyPr>
          <a:lstStyle>
            <a:lvl1pPr algn="l">
              <a:defRPr sz="2800" b="1"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LinkedIn URL</a:t>
            </a:r>
            <a:endParaRPr lang="en-US"/>
          </a:p>
        </p:txBody>
      </p:sp>
      <p:sp>
        <p:nvSpPr>
          <p:cNvPr id="17" name="Text Placeholder 2">
            <a:extLst>
              <a:ext uri="{FF2B5EF4-FFF2-40B4-BE49-F238E27FC236}">
                <a16:creationId xmlns:a16="http://schemas.microsoft.com/office/drawing/2014/main" id="{F98F7540-76C8-40C3-B223-E39AD03A505A}"/>
              </a:ext>
            </a:extLst>
          </p:cNvPr>
          <p:cNvSpPr>
            <a:spLocks noGrp="1"/>
          </p:cNvSpPr>
          <p:nvPr>
            <p:ph idx="22" hasCustomPrompt="1"/>
          </p:nvPr>
        </p:nvSpPr>
        <p:spPr>
          <a:xfrm>
            <a:off x="1562563" y="4858978"/>
            <a:ext cx="4175176" cy="598507"/>
          </a:xfrm>
          <a:prstGeom prst="rect">
            <a:avLst/>
          </a:prstGeom>
          <a:noFill/>
        </p:spPr>
        <p:txBody>
          <a:bodyPr vert="horz" lIns="91440" tIns="45720" rIns="91440" bIns="45720" rtlCol="0" anchor="ctr">
            <a:normAutofit/>
          </a:bodyPr>
          <a:lstStyle>
            <a:lvl1pPr algn="l">
              <a:defRPr sz="2800" b="1"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Facebook URL</a:t>
            </a:r>
            <a:endParaRPr lang="en-US"/>
          </a:p>
        </p:txBody>
      </p:sp>
      <p:sp>
        <p:nvSpPr>
          <p:cNvPr id="21" name="Text Placeholder 2">
            <a:extLst>
              <a:ext uri="{FF2B5EF4-FFF2-40B4-BE49-F238E27FC236}">
                <a16:creationId xmlns:a16="http://schemas.microsoft.com/office/drawing/2014/main" id="{BD9E4D98-1FCA-4B86-AAE2-3D8EC310CE2A}"/>
              </a:ext>
            </a:extLst>
          </p:cNvPr>
          <p:cNvSpPr>
            <a:spLocks noGrp="1"/>
          </p:cNvSpPr>
          <p:nvPr>
            <p:ph idx="23" hasCustomPrompt="1"/>
          </p:nvPr>
        </p:nvSpPr>
        <p:spPr>
          <a:xfrm>
            <a:off x="7582363" y="2590800"/>
            <a:ext cx="4175176" cy="598507"/>
          </a:xfrm>
          <a:prstGeom prst="rect">
            <a:avLst/>
          </a:prstGeom>
          <a:noFill/>
        </p:spPr>
        <p:txBody>
          <a:bodyPr vert="horz" lIns="91440" tIns="45720" rIns="91440" bIns="45720" rtlCol="0" anchor="ctr">
            <a:normAutofit/>
          </a:bodyPr>
          <a:lstStyle>
            <a:lvl1pPr algn="l">
              <a:defRPr sz="2800" b="1"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Homepage URL</a:t>
            </a:r>
            <a:endParaRPr lang="en-US"/>
          </a:p>
        </p:txBody>
      </p:sp>
      <p:sp>
        <p:nvSpPr>
          <p:cNvPr id="22" name="Text Placeholder 2">
            <a:extLst>
              <a:ext uri="{FF2B5EF4-FFF2-40B4-BE49-F238E27FC236}">
                <a16:creationId xmlns:a16="http://schemas.microsoft.com/office/drawing/2014/main" id="{C67DE33F-B134-4EE3-814D-6A19DB038580}"/>
              </a:ext>
            </a:extLst>
          </p:cNvPr>
          <p:cNvSpPr>
            <a:spLocks noGrp="1"/>
          </p:cNvSpPr>
          <p:nvPr>
            <p:ph idx="24" hasCustomPrompt="1"/>
          </p:nvPr>
        </p:nvSpPr>
        <p:spPr>
          <a:xfrm>
            <a:off x="7582363" y="3724889"/>
            <a:ext cx="4175176" cy="598507"/>
          </a:xfrm>
          <a:prstGeom prst="rect">
            <a:avLst/>
          </a:prstGeom>
          <a:noFill/>
        </p:spPr>
        <p:txBody>
          <a:bodyPr vert="horz" lIns="91440" tIns="45720" rIns="91440" bIns="45720" rtlCol="0" anchor="ctr">
            <a:normAutofit/>
          </a:bodyPr>
          <a:lstStyle>
            <a:lvl1pPr algn="l">
              <a:defRPr sz="2800" b="1" i="0">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de-DE"/>
              <a:t>Insert Email Address</a:t>
            </a:r>
            <a:endParaRPr lang="en-US"/>
          </a:p>
        </p:txBody>
      </p:sp>
      <p:sp>
        <p:nvSpPr>
          <p:cNvPr id="33" name="Oval 32">
            <a:extLst>
              <a:ext uri="{FF2B5EF4-FFF2-40B4-BE49-F238E27FC236}">
                <a16:creationId xmlns:a16="http://schemas.microsoft.com/office/drawing/2014/main" id="{084CA036-0DB1-46BC-8E22-CEC26F03A8DA}"/>
              </a:ext>
            </a:extLst>
          </p:cNvPr>
          <p:cNvSpPr/>
          <p:nvPr userDrawn="1"/>
        </p:nvSpPr>
        <p:spPr>
          <a:xfrm>
            <a:off x="6440128" y="2459816"/>
            <a:ext cx="914400" cy="91440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FEFDFE7-AAD8-4EAA-BF90-FE5EE5613F28}"/>
              </a:ext>
            </a:extLst>
          </p:cNvPr>
          <p:cNvSpPr/>
          <p:nvPr userDrawn="1"/>
        </p:nvSpPr>
        <p:spPr>
          <a:xfrm>
            <a:off x="6440128" y="3566942"/>
            <a:ext cx="914400" cy="91440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C3C9043-B31D-4CF0-B34A-CDFD28D088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46608" y="3846976"/>
            <a:ext cx="514560" cy="387931"/>
          </a:xfrm>
          <a:prstGeom prst="rect">
            <a:avLst/>
          </a:prstGeom>
        </p:spPr>
      </p:pic>
      <p:grpSp>
        <p:nvGrpSpPr>
          <p:cNvPr id="11" name="Group 10">
            <a:extLst>
              <a:ext uri="{FF2B5EF4-FFF2-40B4-BE49-F238E27FC236}">
                <a16:creationId xmlns:a16="http://schemas.microsoft.com/office/drawing/2014/main" id="{816FDBEF-DA19-401F-8A7A-76504DC82FAD}"/>
              </a:ext>
            </a:extLst>
          </p:cNvPr>
          <p:cNvGrpSpPr/>
          <p:nvPr userDrawn="1"/>
        </p:nvGrpSpPr>
        <p:grpSpPr>
          <a:xfrm>
            <a:off x="6600720" y="2666180"/>
            <a:ext cx="573616" cy="449856"/>
            <a:chOff x="6600720" y="2666180"/>
            <a:chExt cx="573616" cy="449856"/>
          </a:xfrm>
        </p:grpSpPr>
        <p:cxnSp>
          <p:nvCxnSpPr>
            <p:cNvPr id="48" name="Straight Connector 47">
              <a:extLst>
                <a:ext uri="{FF2B5EF4-FFF2-40B4-BE49-F238E27FC236}">
                  <a16:creationId xmlns:a16="http://schemas.microsoft.com/office/drawing/2014/main" id="{C4939D6A-8E2C-49DA-8A30-CFB223B70C93}"/>
                </a:ext>
              </a:extLst>
            </p:cNvPr>
            <p:cNvCxnSpPr>
              <a:cxnSpLocks/>
            </p:cNvCxnSpPr>
            <p:nvPr userDrawn="1"/>
          </p:nvCxnSpPr>
          <p:spPr>
            <a:xfrm flipH="1" flipV="1">
              <a:off x="6871168" y="2667753"/>
              <a:ext cx="303168" cy="2017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5EEE986-81F3-487D-9E45-9FFCE28690AA}"/>
                </a:ext>
              </a:extLst>
            </p:cNvPr>
            <p:cNvCxnSpPr>
              <a:cxnSpLocks/>
            </p:cNvCxnSpPr>
            <p:nvPr userDrawn="1"/>
          </p:nvCxnSpPr>
          <p:spPr>
            <a:xfrm flipV="1">
              <a:off x="6715432" y="2800676"/>
              <a:ext cx="0" cy="315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767741-E641-46E3-96B6-136E2A59ABC2}"/>
                </a:ext>
              </a:extLst>
            </p:cNvPr>
            <p:cNvCxnSpPr>
              <a:cxnSpLocks/>
            </p:cNvCxnSpPr>
            <p:nvPr userDrawn="1"/>
          </p:nvCxnSpPr>
          <p:spPr>
            <a:xfrm flipV="1">
              <a:off x="7070272" y="2800676"/>
              <a:ext cx="0" cy="315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BDCC98E-7566-45EC-9984-150654D3D2F4}"/>
                </a:ext>
              </a:extLst>
            </p:cNvPr>
            <p:cNvCxnSpPr>
              <a:cxnSpLocks/>
            </p:cNvCxnSpPr>
            <p:nvPr userDrawn="1"/>
          </p:nvCxnSpPr>
          <p:spPr>
            <a:xfrm flipV="1">
              <a:off x="6600720" y="2666180"/>
              <a:ext cx="303168" cy="2017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A1FEFF-E69A-431D-8D3F-CB66A29E00AB}"/>
                </a:ext>
              </a:extLst>
            </p:cNvPr>
            <p:cNvCxnSpPr>
              <a:cxnSpLocks/>
            </p:cNvCxnSpPr>
            <p:nvPr userDrawn="1"/>
          </p:nvCxnSpPr>
          <p:spPr>
            <a:xfrm>
              <a:off x="6728130" y="3091544"/>
              <a:ext cx="342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C68D3BD-59CB-4F52-B504-8C29F8F07AB3}"/>
                </a:ext>
              </a:extLst>
            </p:cNvPr>
            <p:cNvSpPr/>
            <p:nvPr userDrawn="1"/>
          </p:nvSpPr>
          <p:spPr>
            <a:xfrm>
              <a:off x="6801469" y="2933238"/>
              <a:ext cx="110583" cy="164592"/>
            </a:xfrm>
            <a:prstGeom prst="rect">
              <a:avLst/>
            </a:prstGeom>
            <a:no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n w="28575">
                  <a:solidFill>
                    <a:schemeClr val="tx1"/>
                  </a:solidFill>
                </a:ln>
              </a:endParaRPr>
            </a:p>
          </p:txBody>
        </p:sp>
      </p:grpSp>
    </p:spTree>
    <p:extLst>
      <p:ext uri="{BB962C8B-B14F-4D97-AF65-F5344CB8AC3E}">
        <p14:creationId xmlns:p14="http://schemas.microsoft.com/office/powerpoint/2010/main" val="20793078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lexible Layout: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8589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lexible Layou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5841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lexible Layou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082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lexible Layout: color 3">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4374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accent3"/>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18B1AC2-F44D-4D9B-86AF-5E55C45882BC}"/>
              </a:ext>
            </a:extLst>
          </p:cNvPr>
          <p:cNvSpPr/>
          <p:nvPr userDrawn="1"/>
        </p:nvSpPr>
        <p:spPr>
          <a:xfrm>
            <a:off x="457200" y="1371600"/>
            <a:ext cx="11277600" cy="5105400"/>
          </a:xfrm>
          <a:prstGeom prst="roundRect">
            <a:avLst>
              <a:gd name="adj" fmla="val 4033"/>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623AFBB1-A4B1-42CC-921E-76288691DAE0}"/>
              </a:ext>
            </a:extLst>
          </p:cNvPr>
          <p:cNvSpPr>
            <a:spLocks noGrp="1"/>
          </p:cNvSpPr>
          <p:nvPr>
            <p:ph type="title" hasCustomPrompt="1"/>
          </p:nvPr>
        </p:nvSpPr>
        <p:spPr>
          <a:xfrm>
            <a:off x="152400" y="196159"/>
            <a:ext cx="11887199" cy="797753"/>
          </a:xfrm>
          <a:prstGeom prst="rect">
            <a:avLst/>
          </a:prstGeom>
          <a:noFill/>
        </p:spPr>
        <p:txBody>
          <a:bodyPr vert="horz" lIns="91440" tIns="45720" rIns="91440" bIns="45720" rtlCol="0" anchor="ctr">
            <a:noAutofit/>
          </a:bodyPr>
          <a:lstStyle>
            <a:lvl1pPr>
              <a:defRPr sz="4800" b="1">
                <a:latin typeface="+mj-lt"/>
              </a:defRPr>
            </a:lvl1pPr>
          </a:lstStyle>
          <a:p>
            <a:r>
              <a:rPr lang="en-US"/>
              <a:t>IMAGE CREDITS</a:t>
            </a:r>
          </a:p>
        </p:txBody>
      </p:sp>
      <p:sp>
        <p:nvSpPr>
          <p:cNvPr id="6" name="Rectangle 5">
            <a:extLst>
              <a:ext uri="{FF2B5EF4-FFF2-40B4-BE49-F238E27FC236}">
                <a16:creationId xmlns:a16="http://schemas.microsoft.com/office/drawing/2014/main" id="{63AD9E60-5597-4E27-9989-A81FFF756409}"/>
              </a:ext>
            </a:extLst>
          </p:cNvPr>
          <p:cNvSpPr/>
          <p:nvPr userDrawn="1"/>
        </p:nvSpPr>
        <p:spPr>
          <a:xfrm>
            <a:off x="3773556" y="914400"/>
            <a:ext cx="4648200" cy="155712"/>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FD0C0ACF-0E58-4894-928C-1D47161BBE22}"/>
              </a:ext>
            </a:extLst>
          </p:cNvPr>
          <p:cNvGraphicFramePr>
            <a:graphicFrameLocks noGrp="1"/>
          </p:cNvGraphicFramePr>
          <p:nvPr userDrawn="1"/>
        </p:nvGraphicFramePr>
        <p:xfrm>
          <a:off x="609600" y="1600200"/>
          <a:ext cx="10896600" cy="3408980"/>
        </p:xfrm>
        <a:graphic>
          <a:graphicData uri="http://schemas.openxmlformats.org/drawingml/2006/table">
            <a:tbl>
              <a:tblPr firstRow="1" bandRow="1">
                <a:tableStyleId>{2D5ABB26-0587-4C30-8999-92F81FD0307C}</a:tableStyleId>
              </a:tblPr>
              <a:tblGrid>
                <a:gridCol w="5448300">
                  <a:extLst>
                    <a:ext uri="{9D8B030D-6E8A-4147-A177-3AD203B41FA5}">
                      <a16:colId xmlns:a16="http://schemas.microsoft.com/office/drawing/2014/main" val="2936765486"/>
                    </a:ext>
                  </a:extLst>
                </a:gridCol>
                <a:gridCol w="5448300">
                  <a:extLst>
                    <a:ext uri="{9D8B030D-6E8A-4147-A177-3AD203B41FA5}">
                      <a16:colId xmlns:a16="http://schemas.microsoft.com/office/drawing/2014/main" val="3992523239"/>
                    </a:ext>
                  </a:extLst>
                </a:gridCol>
              </a:tblGrid>
              <a:tr h="533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111111"/>
                          </a:solidFill>
                          <a:effectLst/>
                          <a:latin typeface="+mn-lt"/>
                        </a:rPr>
                        <a:t>“Question Mark” photo by </a:t>
                      </a:r>
                      <a:r>
                        <a:rPr lang="en-US" sz="1400" b="0" i="0">
                          <a:solidFill>
                            <a:srgbClr val="999999"/>
                          </a:solidFill>
                          <a:effectLst/>
                          <a:latin typeface="+mn-lt"/>
                          <a:hlinkClick r:id="rId2"/>
                        </a:rPr>
                        <a:t>Emily </a:t>
                      </a:r>
                      <a:r>
                        <a:rPr lang="en-US" sz="1400" b="0" i="0" err="1">
                          <a:solidFill>
                            <a:srgbClr val="999999"/>
                          </a:solidFill>
                          <a:effectLst/>
                          <a:latin typeface="+mn-lt"/>
                          <a:hlinkClick r:id="rId2"/>
                        </a:rPr>
                        <a:t>Morter</a:t>
                      </a:r>
                      <a:r>
                        <a:rPr lang="en-US" sz="1400" b="0" i="0">
                          <a:solidFill>
                            <a:srgbClr val="111111"/>
                          </a:solidFill>
                          <a:effectLst/>
                          <a:latin typeface="+mn-lt"/>
                        </a:rPr>
                        <a:t> on </a:t>
                      </a:r>
                      <a:r>
                        <a:rPr lang="en-US" sz="1400" b="0" i="0" err="1">
                          <a:solidFill>
                            <a:srgbClr val="999999"/>
                          </a:solidFill>
                          <a:effectLst/>
                          <a:latin typeface="+mn-lt"/>
                          <a:hlinkClick r:id="rId3"/>
                        </a:rPr>
                        <a:t>Unsplash</a:t>
                      </a:r>
                      <a:endParaRPr lang="en-US" sz="1400">
                        <a:latin typeface="+mn-lt"/>
                      </a:endParaRPr>
                    </a:p>
                    <a:p>
                      <a:endParaRPr lang="en-US" sz="1400">
                        <a:latin typeface="+mn-lt"/>
                      </a:endParaRPr>
                    </a:p>
                  </a:txBody>
                  <a:tcPr/>
                </a:tc>
                <a:tc>
                  <a:txBody>
                    <a:bodyPr/>
                    <a:lstStyle/>
                    <a:p>
                      <a:r>
                        <a:rPr lang="de-DE" sz="1400">
                          <a:latin typeface="+mn-lt"/>
                        </a:rPr>
                        <a:t>Agenda background photo: </a:t>
                      </a:r>
                      <a:r>
                        <a:rPr lang="de-DE" sz="1400">
                          <a:latin typeface="+mn-lt"/>
                          <a:hlinkClick r:id="rId4"/>
                        </a:rPr>
                        <a:t>https://www.pexels.com/@jeshoots-com-147458</a:t>
                      </a:r>
                      <a:r>
                        <a:rPr lang="de-DE" sz="1400">
                          <a:latin typeface="+mn-lt"/>
                        </a:rPr>
                        <a:t> </a:t>
                      </a:r>
                      <a:endParaRPr lang="en-US" sz="1400">
                        <a:latin typeface="+mn-lt"/>
                      </a:endParaRPr>
                    </a:p>
                  </a:txBody>
                  <a:tcPr/>
                </a:tc>
                <a:extLst>
                  <a:ext uri="{0D108BD9-81ED-4DB2-BD59-A6C34878D82A}">
                    <a16:rowId xmlns:a16="http://schemas.microsoft.com/office/drawing/2014/main" val="2162948943"/>
                  </a:ext>
                </a:extLst>
              </a:tr>
              <a:tr h="718895">
                <a:tc>
                  <a:txBody>
                    <a:bodyPr/>
                    <a:lstStyle/>
                    <a:p>
                      <a:r>
                        <a:rPr lang="en-US" sz="1400" b="0" i="0" kern="1200">
                          <a:solidFill>
                            <a:schemeClr val="tx1"/>
                          </a:solidFill>
                          <a:effectLst/>
                          <a:latin typeface="+mn-lt"/>
                          <a:ea typeface="+mn-ea"/>
                          <a:cs typeface="+mn-cs"/>
                        </a:rPr>
                        <a:t>Housekeeping photo by </a:t>
                      </a:r>
                      <a:r>
                        <a:rPr lang="en-US" sz="1400" b="0" i="0" kern="1200">
                          <a:solidFill>
                            <a:schemeClr val="tx1"/>
                          </a:solidFill>
                          <a:effectLst/>
                          <a:latin typeface="+mn-lt"/>
                          <a:ea typeface="+mn-ea"/>
                          <a:cs typeface="+mn-cs"/>
                          <a:hlinkClick r:id="rId5"/>
                        </a:rPr>
                        <a:t>Ricardo Gomez Angel</a:t>
                      </a:r>
                      <a:r>
                        <a:rPr lang="en-US" sz="1400" b="0" i="0" kern="1200">
                          <a:solidFill>
                            <a:schemeClr val="tx1"/>
                          </a:solidFill>
                          <a:effectLst/>
                          <a:latin typeface="+mn-lt"/>
                          <a:ea typeface="+mn-ea"/>
                          <a:cs typeface="+mn-cs"/>
                        </a:rPr>
                        <a:t> on </a:t>
                      </a:r>
                      <a:r>
                        <a:rPr lang="en-US" sz="1400" b="0" i="0" kern="1200" err="1">
                          <a:solidFill>
                            <a:schemeClr val="tx1"/>
                          </a:solidFill>
                          <a:effectLst/>
                          <a:latin typeface="+mn-lt"/>
                          <a:ea typeface="+mn-ea"/>
                          <a:cs typeface="+mn-cs"/>
                          <a:hlinkClick r:id="rId6"/>
                        </a:rPr>
                        <a:t>Unsplash</a:t>
                      </a:r>
                      <a:endParaRPr lang="en-US" sz="1400">
                        <a:latin typeface="+mn-lt"/>
                      </a:endParaRPr>
                    </a:p>
                  </a:txBody>
                  <a:tcPr/>
                </a:tc>
                <a:tc>
                  <a:txBody>
                    <a:bodyPr/>
                    <a:lstStyle/>
                    <a:p>
                      <a:r>
                        <a:rPr lang="de-DE" sz="1400">
                          <a:latin typeface="+mn-lt"/>
                        </a:rPr>
                        <a:t>„Hand with Microphone“ photo:</a:t>
                      </a:r>
                      <a:br>
                        <a:rPr lang="de-DE" sz="1400">
                          <a:latin typeface="+mn-lt"/>
                        </a:rPr>
                      </a:br>
                      <a:r>
                        <a:rPr lang="de-DE" sz="1400">
                          <a:latin typeface="+mn-lt"/>
                          <a:hlinkClick r:id="rId7"/>
                        </a:rPr>
                        <a:t>https://www.pexels.com/@pixabay</a:t>
                      </a:r>
                      <a:r>
                        <a:rPr lang="de-DE" sz="1400">
                          <a:latin typeface="+mn-lt"/>
                        </a:rPr>
                        <a:t> </a:t>
                      </a:r>
                      <a:endParaRPr lang="en-US" sz="1400">
                        <a:latin typeface="+mn-lt"/>
                      </a:endParaRPr>
                    </a:p>
                  </a:txBody>
                  <a:tcPr/>
                </a:tc>
                <a:extLst>
                  <a:ext uri="{0D108BD9-81ED-4DB2-BD59-A6C34878D82A}">
                    <a16:rowId xmlns:a16="http://schemas.microsoft.com/office/drawing/2014/main" val="3203585079"/>
                  </a:ext>
                </a:extLst>
              </a:tr>
              <a:tr h="718895">
                <a:tc>
                  <a:txBody>
                    <a:bodyPr/>
                    <a:lstStyle/>
                    <a:p>
                      <a:endParaRPr lang="en-US" sz="1400">
                        <a:latin typeface="+mn-lt"/>
                      </a:endParaRPr>
                    </a:p>
                  </a:txBody>
                  <a:tcPr/>
                </a:tc>
                <a:tc>
                  <a:txBody>
                    <a:bodyPr/>
                    <a:lstStyle/>
                    <a:p>
                      <a:endParaRPr lang="en-US" sz="1400">
                        <a:latin typeface="+mn-lt"/>
                      </a:endParaRPr>
                    </a:p>
                  </a:txBody>
                  <a:tcPr/>
                </a:tc>
                <a:extLst>
                  <a:ext uri="{0D108BD9-81ED-4DB2-BD59-A6C34878D82A}">
                    <a16:rowId xmlns:a16="http://schemas.microsoft.com/office/drawing/2014/main" val="1239509507"/>
                  </a:ext>
                </a:extLst>
              </a:tr>
              <a:tr h="718895">
                <a:tc>
                  <a:txBody>
                    <a:bodyPr/>
                    <a:lstStyle/>
                    <a:p>
                      <a:endParaRPr lang="en-US" sz="1400">
                        <a:latin typeface="+mn-lt"/>
                      </a:endParaRPr>
                    </a:p>
                  </a:txBody>
                  <a:tcPr/>
                </a:tc>
                <a:tc>
                  <a:txBody>
                    <a:bodyPr/>
                    <a:lstStyle/>
                    <a:p>
                      <a:endParaRPr lang="en-US" sz="1400">
                        <a:latin typeface="+mn-lt"/>
                      </a:endParaRPr>
                    </a:p>
                  </a:txBody>
                  <a:tcPr/>
                </a:tc>
                <a:extLst>
                  <a:ext uri="{0D108BD9-81ED-4DB2-BD59-A6C34878D82A}">
                    <a16:rowId xmlns:a16="http://schemas.microsoft.com/office/drawing/2014/main" val="125899631"/>
                  </a:ext>
                </a:extLst>
              </a:tr>
              <a:tr h="718895">
                <a:tc>
                  <a:txBody>
                    <a:bodyPr/>
                    <a:lstStyle/>
                    <a:p>
                      <a:endParaRPr lang="en-US" sz="1400">
                        <a:latin typeface="+mn-lt"/>
                      </a:endParaRPr>
                    </a:p>
                  </a:txBody>
                  <a:tcPr/>
                </a:tc>
                <a:tc>
                  <a:txBody>
                    <a:bodyPr/>
                    <a:lstStyle/>
                    <a:p>
                      <a:endParaRPr lang="en-US" sz="1400">
                        <a:latin typeface="+mn-lt"/>
                      </a:endParaRPr>
                    </a:p>
                  </a:txBody>
                  <a:tcPr/>
                </a:tc>
                <a:extLst>
                  <a:ext uri="{0D108BD9-81ED-4DB2-BD59-A6C34878D82A}">
                    <a16:rowId xmlns:a16="http://schemas.microsoft.com/office/drawing/2014/main" val="372503633"/>
                  </a:ext>
                </a:extLst>
              </a:tr>
            </a:tbl>
          </a:graphicData>
        </a:graphic>
      </p:graphicFrame>
    </p:spTree>
    <p:extLst>
      <p:ext uri="{BB962C8B-B14F-4D97-AF65-F5344CB8AC3E}">
        <p14:creationId xmlns:p14="http://schemas.microsoft.com/office/powerpoint/2010/main" val="9273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04BFC9-CDA3-496B-8DAD-09CC4E6B28E1}"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7BF26-DEB2-42FD-8BA1-3CDE3679D883}" type="slidenum">
              <a:rPr lang="en-US" smtClean="0"/>
              <a:t>‹#›</a:t>
            </a:fld>
            <a:endParaRPr lang="en-US"/>
          </a:p>
        </p:txBody>
      </p:sp>
    </p:spTree>
    <p:extLst>
      <p:ext uri="{BB962C8B-B14F-4D97-AF65-F5344CB8AC3E}">
        <p14:creationId xmlns:p14="http://schemas.microsoft.com/office/powerpoint/2010/main" val="1367112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Divider - Clean">
    <p:bg>
      <p:bgPr>
        <a:solidFill>
          <a:schemeClr val="accent3"/>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95EA026-B54A-49EE-9600-748FA9F6D1CF}"/>
              </a:ext>
            </a:extLst>
          </p:cNvPr>
          <p:cNvSpPr/>
          <p:nvPr userDrawn="1"/>
        </p:nvSpPr>
        <p:spPr>
          <a:xfrm>
            <a:off x="5854402" y="3276602"/>
            <a:ext cx="6337599"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a:extLst>
              <a:ext uri="{FF2B5EF4-FFF2-40B4-BE49-F238E27FC236}">
                <a16:creationId xmlns:a16="http://schemas.microsoft.com/office/drawing/2014/main" id="{D283FF21-946E-42DF-AF31-F5A26F79320A}"/>
              </a:ext>
            </a:extLst>
          </p:cNvPr>
          <p:cNvSpPr>
            <a:spLocks noGrp="1"/>
          </p:cNvSpPr>
          <p:nvPr>
            <p:ph type="body" sz="quarter" idx="10" hasCustomPrompt="1"/>
          </p:nvPr>
        </p:nvSpPr>
        <p:spPr>
          <a:xfrm>
            <a:off x="5854402" y="2819403"/>
            <a:ext cx="5956599" cy="457199"/>
          </a:xfrm>
          <a:prstGeom prst="rect">
            <a:avLst/>
          </a:prstGeom>
        </p:spPr>
        <p:txBody>
          <a:bodyPr anchor="ctr"/>
          <a:lstStyle>
            <a:lvl1pPr marL="0" indent="0">
              <a:buNone/>
              <a:defRPr sz="2100" b="1" spc="225">
                <a:latin typeface="+mn-lt"/>
              </a:defRPr>
            </a:lvl1pPr>
            <a:lvl2pPr>
              <a:defRPr sz="2100" b="1">
                <a:latin typeface="+mn-lt"/>
              </a:defRPr>
            </a:lvl2pPr>
            <a:lvl3pPr>
              <a:defRPr sz="2100" b="1">
                <a:latin typeface="+mn-lt"/>
              </a:defRPr>
            </a:lvl3pPr>
            <a:lvl4pPr>
              <a:defRPr sz="2100" b="1">
                <a:latin typeface="+mn-lt"/>
              </a:defRPr>
            </a:lvl4pPr>
            <a:lvl5pPr>
              <a:defRPr sz="2100" b="1">
                <a:latin typeface="+mn-lt"/>
              </a:defRPr>
            </a:lvl5pPr>
          </a:lstStyle>
          <a:p>
            <a:pPr lvl="0"/>
            <a:r>
              <a:rPr lang="en-US"/>
              <a:t>Insert Chapter Mark</a:t>
            </a:r>
          </a:p>
        </p:txBody>
      </p:sp>
      <p:sp>
        <p:nvSpPr>
          <p:cNvPr id="7" name="Text Placeholder 3">
            <a:extLst>
              <a:ext uri="{FF2B5EF4-FFF2-40B4-BE49-F238E27FC236}">
                <a16:creationId xmlns:a16="http://schemas.microsoft.com/office/drawing/2014/main" id="{4387E9AE-3B86-4B2B-BD75-62DCABD8F4F7}"/>
              </a:ext>
            </a:extLst>
          </p:cNvPr>
          <p:cNvSpPr>
            <a:spLocks noGrp="1"/>
          </p:cNvSpPr>
          <p:nvPr>
            <p:ph type="body" sz="quarter" idx="11" hasCustomPrompt="1"/>
          </p:nvPr>
        </p:nvSpPr>
        <p:spPr>
          <a:xfrm>
            <a:off x="5854402" y="3451830"/>
            <a:ext cx="5956599" cy="1219200"/>
          </a:xfrm>
          <a:prstGeom prst="rect">
            <a:avLst/>
          </a:prstGeom>
        </p:spPr>
        <p:txBody>
          <a:bodyPr/>
          <a:lstStyle>
            <a:lvl1pPr marL="0" indent="0">
              <a:buNone/>
              <a:defRPr sz="3600" b="1">
                <a:latin typeface="+mj-lt"/>
              </a:defRPr>
            </a:lvl1pPr>
          </a:lstStyle>
          <a:p>
            <a:pPr lvl="0"/>
            <a:r>
              <a:rPr lang="en-US"/>
              <a:t>INSERT DIVIDER HEADLINE</a:t>
            </a:r>
          </a:p>
        </p:txBody>
      </p:sp>
    </p:spTree>
    <p:extLst>
      <p:ext uri="{BB962C8B-B14F-4D97-AF65-F5344CB8AC3E}">
        <p14:creationId xmlns:p14="http://schemas.microsoft.com/office/powerpoint/2010/main" val="22743408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4BFC9-CDA3-496B-8DAD-09CC4E6B28E1}"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7BF26-DEB2-42FD-8BA1-3CDE3679D883}" type="slidenum">
              <a:rPr lang="en-US" smtClean="0"/>
              <a:t>‹#›</a:t>
            </a:fld>
            <a:endParaRPr lang="en-US"/>
          </a:p>
        </p:txBody>
      </p:sp>
    </p:spTree>
    <p:extLst>
      <p:ext uri="{BB962C8B-B14F-4D97-AF65-F5344CB8AC3E}">
        <p14:creationId xmlns:p14="http://schemas.microsoft.com/office/powerpoint/2010/main" val="10624131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04BFC9-CDA3-496B-8DAD-09CC4E6B28E1}"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7BF26-DEB2-42FD-8BA1-3CDE3679D883}" type="slidenum">
              <a:rPr lang="en-US" smtClean="0"/>
              <a:t>‹#›</a:t>
            </a:fld>
            <a:endParaRPr lang="en-US"/>
          </a:p>
        </p:txBody>
      </p:sp>
    </p:spTree>
    <p:extLst>
      <p:ext uri="{BB962C8B-B14F-4D97-AF65-F5344CB8AC3E}">
        <p14:creationId xmlns:p14="http://schemas.microsoft.com/office/powerpoint/2010/main" val="20684535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04BFC9-CDA3-496B-8DAD-09CC4E6B28E1}"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7BF26-DEB2-42FD-8BA1-3CDE3679D883}" type="slidenum">
              <a:rPr lang="en-US" smtClean="0"/>
              <a:t>‹#›</a:t>
            </a:fld>
            <a:endParaRPr lang="en-US"/>
          </a:p>
        </p:txBody>
      </p:sp>
    </p:spTree>
    <p:extLst>
      <p:ext uri="{BB962C8B-B14F-4D97-AF65-F5344CB8AC3E}">
        <p14:creationId xmlns:p14="http://schemas.microsoft.com/office/powerpoint/2010/main" val="8670852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04BFC9-CDA3-496B-8DAD-09CC4E6B28E1}"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17BF26-DEB2-42FD-8BA1-3CDE3679D883}" type="slidenum">
              <a:rPr lang="en-US" smtClean="0"/>
              <a:t>‹#›</a:t>
            </a:fld>
            <a:endParaRPr lang="en-US"/>
          </a:p>
        </p:txBody>
      </p:sp>
    </p:spTree>
    <p:extLst>
      <p:ext uri="{BB962C8B-B14F-4D97-AF65-F5344CB8AC3E}">
        <p14:creationId xmlns:p14="http://schemas.microsoft.com/office/powerpoint/2010/main" val="16678033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04BFC9-CDA3-496B-8DAD-09CC4E6B28E1}"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17BF26-DEB2-42FD-8BA1-3CDE3679D883}" type="slidenum">
              <a:rPr lang="en-US" smtClean="0"/>
              <a:t>‹#›</a:t>
            </a:fld>
            <a:endParaRPr lang="en-US"/>
          </a:p>
        </p:txBody>
      </p:sp>
    </p:spTree>
    <p:extLst>
      <p:ext uri="{BB962C8B-B14F-4D97-AF65-F5344CB8AC3E}">
        <p14:creationId xmlns:p14="http://schemas.microsoft.com/office/powerpoint/2010/main" val="3527785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4BFC9-CDA3-496B-8DAD-09CC4E6B28E1}"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17BF26-DEB2-42FD-8BA1-3CDE3679D883}" type="slidenum">
              <a:rPr lang="en-US" smtClean="0"/>
              <a:t>‹#›</a:t>
            </a:fld>
            <a:endParaRPr lang="en-US"/>
          </a:p>
        </p:txBody>
      </p:sp>
    </p:spTree>
    <p:extLst>
      <p:ext uri="{BB962C8B-B14F-4D97-AF65-F5344CB8AC3E}">
        <p14:creationId xmlns:p14="http://schemas.microsoft.com/office/powerpoint/2010/main" val="21566386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04BFC9-CDA3-496B-8DAD-09CC4E6B28E1}"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7BF26-DEB2-42FD-8BA1-3CDE3679D883}" type="slidenum">
              <a:rPr lang="en-US" smtClean="0"/>
              <a:t>‹#›</a:t>
            </a:fld>
            <a:endParaRPr lang="en-US"/>
          </a:p>
        </p:txBody>
      </p:sp>
    </p:spTree>
    <p:extLst>
      <p:ext uri="{BB962C8B-B14F-4D97-AF65-F5344CB8AC3E}">
        <p14:creationId xmlns:p14="http://schemas.microsoft.com/office/powerpoint/2010/main" val="24728496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04BFC9-CDA3-496B-8DAD-09CC4E6B28E1}"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17BF26-DEB2-42FD-8BA1-3CDE3679D883}" type="slidenum">
              <a:rPr lang="en-US" smtClean="0"/>
              <a:t>‹#›</a:t>
            </a:fld>
            <a:endParaRPr lang="en-US"/>
          </a:p>
        </p:txBody>
      </p:sp>
    </p:spTree>
    <p:extLst>
      <p:ext uri="{BB962C8B-B14F-4D97-AF65-F5344CB8AC3E}">
        <p14:creationId xmlns:p14="http://schemas.microsoft.com/office/powerpoint/2010/main" val="34499020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4BFC9-CDA3-496B-8DAD-09CC4E6B28E1}"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7BF26-DEB2-42FD-8BA1-3CDE3679D883}" type="slidenum">
              <a:rPr lang="en-US" smtClean="0"/>
              <a:t>‹#›</a:t>
            </a:fld>
            <a:endParaRPr lang="en-US"/>
          </a:p>
        </p:txBody>
      </p:sp>
    </p:spTree>
    <p:extLst>
      <p:ext uri="{BB962C8B-B14F-4D97-AF65-F5344CB8AC3E}">
        <p14:creationId xmlns:p14="http://schemas.microsoft.com/office/powerpoint/2010/main" val="16972993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4BFC9-CDA3-496B-8DAD-09CC4E6B28E1}"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7BF26-DEB2-42FD-8BA1-3CDE3679D883}" type="slidenum">
              <a:rPr lang="en-US" smtClean="0"/>
              <a:t>‹#›</a:t>
            </a:fld>
            <a:endParaRPr lang="en-US"/>
          </a:p>
        </p:txBody>
      </p:sp>
    </p:spTree>
    <p:extLst>
      <p:ext uri="{BB962C8B-B14F-4D97-AF65-F5344CB8AC3E}">
        <p14:creationId xmlns:p14="http://schemas.microsoft.com/office/powerpoint/2010/main" val="2781109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usekeeping - Version A">
    <p:bg>
      <p:bgPr>
        <a:solidFill>
          <a:schemeClr val="accent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D1B29-9B95-4239-AA56-426F81CD8365}"/>
              </a:ext>
            </a:extLst>
          </p:cNvPr>
          <p:cNvSpPr txBox="1"/>
          <p:nvPr userDrawn="1"/>
        </p:nvSpPr>
        <p:spPr>
          <a:xfrm>
            <a:off x="2794843" y="623994"/>
            <a:ext cx="4474302" cy="784830"/>
          </a:xfrm>
          <a:prstGeom prst="rect">
            <a:avLst/>
          </a:prstGeom>
          <a:noFill/>
        </p:spPr>
        <p:txBody>
          <a:bodyPr wrap="none" rtlCol="0">
            <a:spAutoFit/>
          </a:bodyPr>
          <a:lstStyle/>
          <a:p>
            <a:r>
              <a:rPr lang="de-DE" sz="4500" b="1" spc="225">
                <a:solidFill>
                  <a:schemeClr val="bg1"/>
                </a:solidFill>
                <a:latin typeface="Raleway" panose="020B0503030101060003" pitchFamily="34" charset="0"/>
              </a:rPr>
              <a:t>HOUSEKEEPING</a:t>
            </a:r>
            <a:endParaRPr lang="en-US" sz="4500" b="1" spc="225">
              <a:solidFill>
                <a:schemeClr val="bg1"/>
              </a:solidFill>
              <a:latin typeface="Raleway" panose="020B0503030101060003" pitchFamily="34" charset="0"/>
            </a:endParaRPr>
          </a:p>
        </p:txBody>
      </p:sp>
      <p:pic>
        <p:nvPicPr>
          <p:cNvPr id="3" name="Picture 2">
            <a:extLst>
              <a:ext uri="{FF2B5EF4-FFF2-40B4-BE49-F238E27FC236}">
                <a16:creationId xmlns:a16="http://schemas.microsoft.com/office/drawing/2014/main" id="{F0C0630C-ACDC-4FD2-84F6-5617C69D2F4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863196" y="2519334"/>
            <a:ext cx="1447800" cy="1447800"/>
          </a:xfrm>
          <a:prstGeom prst="rect">
            <a:avLst/>
          </a:prstGeom>
        </p:spPr>
      </p:pic>
      <p:pic>
        <p:nvPicPr>
          <p:cNvPr id="4" name="Picture 3">
            <a:extLst>
              <a:ext uri="{FF2B5EF4-FFF2-40B4-BE49-F238E27FC236}">
                <a16:creationId xmlns:a16="http://schemas.microsoft.com/office/drawing/2014/main" id="{EAF365BA-A607-4460-A3A7-A6A7F63A45E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873900" y="2347791"/>
            <a:ext cx="1611083" cy="1611082"/>
          </a:xfrm>
          <a:prstGeom prst="rect">
            <a:avLst/>
          </a:prstGeom>
        </p:spPr>
      </p:pic>
      <p:grpSp>
        <p:nvGrpSpPr>
          <p:cNvPr id="5" name="Group 4">
            <a:extLst>
              <a:ext uri="{FF2B5EF4-FFF2-40B4-BE49-F238E27FC236}">
                <a16:creationId xmlns:a16="http://schemas.microsoft.com/office/drawing/2014/main" id="{8A6401CC-14B6-4707-8AAA-C93B4570A2D6}"/>
              </a:ext>
            </a:extLst>
          </p:cNvPr>
          <p:cNvGrpSpPr/>
          <p:nvPr userDrawn="1"/>
        </p:nvGrpSpPr>
        <p:grpSpPr>
          <a:xfrm>
            <a:off x="5517475" y="2581457"/>
            <a:ext cx="1157051" cy="1170216"/>
            <a:chOff x="8728980" y="2427514"/>
            <a:chExt cx="1440319" cy="1578432"/>
          </a:xfrm>
        </p:grpSpPr>
        <p:sp>
          <p:nvSpPr>
            <p:cNvPr id="6" name="Isosceles Triangle 5">
              <a:extLst>
                <a:ext uri="{FF2B5EF4-FFF2-40B4-BE49-F238E27FC236}">
                  <a16:creationId xmlns:a16="http://schemas.microsoft.com/office/drawing/2014/main" id="{6A7EF896-0994-4043-81F8-C61297FB2F93}"/>
                </a:ext>
              </a:extLst>
            </p:cNvPr>
            <p:cNvSpPr/>
            <p:nvPr/>
          </p:nvSpPr>
          <p:spPr>
            <a:xfrm rot="5400000">
              <a:off x="9178013" y="3045281"/>
              <a:ext cx="647700" cy="39188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7" name="Rectangle: Rounded Corners 6">
              <a:extLst>
                <a:ext uri="{FF2B5EF4-FFF2-40B4-BE49-F238E27FC236}">
                  <a16:creationId xmlns:a16="http://schemas.microsoft.com/office/drawing/2014/main" id="{F3261F77-D79F-475E-ADEE-3CCAFAB0A4F1}"/>
                </a:ext>
              </a:extLst>
            </p:cNvPr>
            <p:cNvSpPr/>
            <p:nvPr/>
          </p:nvSpPr>
          <p:spPr>
            <a:xfrm>
              <a:off x="8991600" y="2438399"/>
              <a:ext cx="906236" cy="1534885"/>
            </a:xfrm>
            <a:prstGeom prst="roundRect">
              <a:avLst>
                <a:gd name="adj" fmla="val 5678"/>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8" name="Rectangle 7">
              <a:extLst>
                <a:ext uri="{FF2B5EF4-FFF2-40B4-BE49-F238E27FC236}">
                  <a16:creationId xmlns:a16="http://schemas.microsoft.com/office/drawing/2014/main" id="{A1967B8F-BC52-4A0E-B383-BDB3859218DB}"/>
                </a:ext>
              </a:extLst>
            </p:cNvPr>
            <p:cNvSpPr/>
            <p:nvPr/>
          </p:nvSpPr>
          <p:spPr>
            <a:xfrm>
              <a:off x="8730340"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9" name="Rectangle 8">
              <a:extLst>
                <a:ext uri="{FF2B5EF4-FFF2-40B4-BE49-F238E27FC236}">
                  <a16:creationId xmlns:a16="http://schemas.microsoft.com/office/drawing/2014/main" id="{D74D07CB-3C86-4938-9559-C5D0C373A8C6}"/>
                </a:ext>
              </a:extLst>
            </p:cNvPr>
            <p:cNvSpPr/>
            <p:nvPr/>
          </p:nvSpPr>
          <p:spPr>
            <a:xfrm>
              <a:off x="8730341"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0" name="Rectangle 9">
              <a:extLst>
                <a:ext uri="{FF2B5EF4-FFF2-40B4-BE49-F238E27FC236}">
                  <a16:creationId xmlns:a16="http://schemas.microsoft.com/office/drawing/2014/main" id="{0AA48363-33D5-41A5-9F4E-8E7A850A2496}"/>
                </a:ext>
              </a:extLst>
            </p:cNvPr>
            <p:cNvSpPr/>
            <p:nvPr/>
          </p:nvSpPr>
          <p:spPr>
            <a:xfrm>
              <a:off x="8730340"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1" name="Rectangle 10">
              <a:extLst>
                <a:ext uri="{FF2B5EF4-FFF2-40B4-BE49-F238E27FC236}">
                  <a16:creationId xmlns:a16="http://schemas.microsoft.com/office/drawing/2014/main" id="{F1CAD6A9-D890-487C-ADE4-24467739C692}"/>
                </a:ext>
              </a:extLst>
            </p:cNvPr>
            <p:cNvSpPr/>
            <p:nvPr/>
          </p:nvSpPr>
          <p:spPr>
            <a:xfrm>
              <a:off x="8730340"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2" name="Rectangle 11">
              <a:extLst>
                <a:ext uri="{FF2B5EF4-FFF2-40B4-BE49-F238E27FC236}">
                  <a16:creationId xmlns:a16="http://schemas.microsoft.com/office/drawing/2014/main" id="{3634CB34-AE2B-4368-A7C3-6C485090CB47}"/>
                </a:ext>
              </a:extLst>
            </p:cNvPr>
            <p:cNvSpPr/>
            <p:nvPr/>
          </p:nvSpPr>
          <p:spPr>
            <a:xfrm>
              <a:off x="8728980"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3" name="Rectangle 12">
              <a:extLst>
                <a:ext uri="{FF2B5EF4-FFF2-40B4-BE49-F238E27FC236}">
                  <a16:creationId xmlns:a16="http://schemas.microsoft.com/office/drawing/2014/main" id="{C48117C0-9505-4C89-8634-A0BCCECA821D}"/>
                </a:ext>
              </a:extLst>
            </p:cNvPr>
            <p:cNvSpPr/>
            <p:nvPr/>
          </p:nvSpPr>
          <p:spPr>
            <a:xfrm>
              <a:off x="10038669"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4" name="Rectangle 13">
              <a:extLst>
                <a:ext uri="{FF2B5EF4-FFF2-40B4-BE49-F238E27FC236}">
                  <a16:creationId xmlns:a16="http://schemas.microsoft.com/office/drawing/2014/main" id="{22AECB87-1471-4F78-8955-BE158D542CF7}"/>
                </a:ext>
              </a:extLst>
            </p:cNvPr>
            <p:cNvSpPr/>
            <p:nvPr/>
          </p:nvSpPr>
          <p:spPr>
            <a:xfrm>
              <a:off x="10038670"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5" name="Rectangle 14">
              <a:extLst>
                <a:ext uri="{FF2B5EF4-FFF2-40B4-BE49-F238E27FC236}">
                  <a16:creationId xmlns:a16="http://schemas.microsoft.com/office/drawing/2014/main" id="{5DBEC216-C0F5-4980-8E43-5C84B4BBDE9D}"/>
                </a:ext>
              </a:extLst>
            </p:cNvPr>
            <p:cNvSpPr/>
            <p:nvPr/>
          </p:nvSpPr>
          <p:spPr>
            <a:xfrm>
              <a:off x="10038669"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6" name="Rectangle 15">
              <a:extLst>
                <a:ext uri="{FF2B5EF4-FFF2-40B4-BE49-F238E27FC236}">
                  <a16:creationId xmlns:a16="http://schemas.microsoft.com/office/drawing/2014/main" id="{1FE951E0-F96C-445C-BB7D-AEAA369D907B}"/>
                </a:ext>
              </a:extLst>
            </p:cNvPr>
            <p:cNvSpPr/>
            <p:nvPr/>
          </p:nvSpPr>
          <p:spPr>
            <a:xfrm>
              <a:off x="10038669"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7" name="Rectangle 16">
              <a:extLst>
                <a:ext uri="{FF2B5EF4-FFF2-40B4-BE49-F238E27FC236}">
                  <a16:creationId xmlns:a16="http://schemas.microsoft.com/office/drawing/2014/main" id="{C2E42066-21B5-4099-8D73-5B14C659A7B6}"/>
                </a:ext>
              </a:extLst>
            </p:cNvPr>
            <p:cNvSpPr/>
            <p:nvPr/>
          </p:nvSpPr>
          <p:spPr>
            <a:xfrm>
              <a:off x="10037309"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grpSp>
      <p:sp>
        <p:nvSpPr>
          <p:cNvPr id="18" name="TextBox 17">
            <a:extLst>
              <a:ext uri="{FF2B5EF4-FFF2-40B4-BE49-F238E27FC236}">
                <a16:creationId xmlns:a16="http://schemas.microsoft.com/office/drawing/2014/main" id="{E0A8724B-3D3F-43A5-AFD6-B1EB36C4BED7}"/>
              </a:ext>
            </a:extLst>
          </p:cNvPr>
          <p:cNvSpPr txBox="1"/>
          <p:nvPr userDrawn="1"/>
        </p:nvSpPr>
        <p:spPr>
          <a:xfrm>
            <a:off x="1485900" y="4406207"/>
            <a:ext cx="2209800" cy="1061829"/>
          </a:xfrm>
          <a:prstGeom prst="rect">
            <a:avLst/>
          </a:prstGeom>
          <a:noFill/>
        </p:spPr>
        <p:txBody>
          <a:bodyPr wrap="square" rtlCol="0">
            <a:spAutoFit/>
          </a:bodyPr>
          <a:lstStyle/>
          <a:p>
            <a:pPr algn="ct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the </a:t>
            </a:r>
            <a:r>
              <a:rPr lang="de-DE" sz="2100" b="1">
                <a:latin typeface="Open Sans" panose="020B0606030504020204" pitchFamily="34" charset="0"/>
                <a:ea typeface="Open Sans" panose="020B0606030504020204" pitchFamily="34" charset="0"/>
                <a:cs typeface="Open Sans" panose="020B0606030504020204" pitchFamily="34" charset="0"/>
              </a:rPr>
              <a:t>slides</a:t>
            </a: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 via email</a:t>
            </a:r>
            <a:endParaRPr lang="en-US" sz="21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681F4E-4DC4-461A-95C5-BE3AFBACA20D}"/>
              </a:ext>
            </a:extLst>
          </p:cNvPr>
          <p:cNvSpPr txBox="1"/>
          <p:nvPr userDrawn="1"/>
        </p:nvSpPr>
        <p:spPr>
          <a:xfrm>
            <a:off x="8574541" y="4406206"/>
            <a:ext cx="2209800" cy="1061829"/>
          </a:xfrm>
          <a:prstGeom prst="rect">
            <a:avLst/>
          </a:prstGeom>
          <a:noFill/>
        </p:spPr>
        <p:txBody>
          <a:bodyPr wrap="square" rtlCol="0">
            <a:spAutoFit/>
          </a:bodyPr>
          <a:lstStyle/>
          <a:p>
            <a:pPr algn="ct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Tell us how we did in the </a:t>
            </a:r>
            <a:r>
              <a:rPr lang="de-DE" sz="2100" b="1">
                <a:latin typeface="Open Sans" panose="020B0606030504020204" pitchFamily="34" charset="0"/>
                <a:ea typeface="Open Sans" panose="020B0606030504020204" pitchFamily="34" charset="0"/>
                <a:cs typeface="Open Sans" panose="020B0606030504020204" pitchFamily="34" charset="0"/>
              </a:rPr>
              <a:t>survey</a:t>
            </a:r>
            <a:endParaRPr lang="en-US" sz="2100" b="1">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EF2FD8E7-2E1A-4C8A-9AF5-922432184CA3}"/>
              </a:ext>
            </a:extLst>
          </p:cNvPr>
          <p:cNvSpPr txBox="1"/>
          <p:nvPr userDrawn="1"/>
        </p:nvSpPr>
        <p:spPr>
          <a:xfrm>
            <a:off x="4986679" y="4406207"/>
            <a:ext cx="2209800" cy="1061829"/>
          </a:xfrm>
          <a:prstGeom prst="rect">
            <a:avLst/>
          </a:prstGeom>
          <a:noFill/>
        </p:spPr>
        <p:txBody>
          <a:bodyPr wrap="square" rtlCol="0">
            <a:spAutoFit/>
          </a:bodyPr>
          <a:lstStyle/>
          <a:p>
            <a:pPr algn="ct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a </a:t>
            </a:r>
            <a:r>
              <a:rPr lang="de-DE" sz="2100" b="1">
                <a:latin typeface="Open Sans" panose="020B0606030504020204" pitchFamily="34" charset="0"/>
                <a:ea typeface="Open Sans" panose="020B0606030504020204" pitchFamily="34" charset="0"/>
                <a:cs typeface="Open Sans" panose="020B0606030504020204" pitchFamily="34" charset="0"/>
              </a:rPr>
              <a:t>recording</a:t>
            </a: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 within 24h</a:t>
            </a:r>
            <a:endParaRPr lang="en-US" sz="21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C3F3A600-DEDB-45EF-9231-05919388DA10}"/>
              </a:ext>
            </a:extLst>
          </p:cNvPr>
          <p:cNvPicPr>
            <a:picLocks noChangeAspect="1"/>
          </p:cNvPicPr>
          <p:nvPr userDrawn="1"/>
        </p:nvPicPr>
        <p:blipFill rotWithShape="1">
          <a:blip r:embed="rId6">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62286" t="11705" r="11398" b="59865"/>
          <a:stretch/>
        </p:blipFill>
        <p:spPr>
          <a:xfrm>
            <a:off x="2765412" y="2688167"/>
            <a:ext cx="381000" cy="411593"/>
          </a:xfrm>
          <a:prstGeom prst="rect">
            <a:avLst/>
          </a:prstGeom>
        </p:spPr>
      </p:pic>
      <p:sp>
        <p:nvSpPr>
          <p:cNvPr id="22" name="Isosceles Triangle 21">
            <a:extLst>
              <a:ext uri="{FF2B5EF4-FFF2-40B4-BE49-F238E27FC236}">
                <a16:creationId xmlns:a16="http://schemas.microsoft.com/office/drawing/2014/main" id="{35F65177-99E6-4AEB-9D65-DD03B8A355BB}"/>
              </a:ext>
            </a:extLst>
          </p:cNvPr>
          <p:cNvSpPr/>
          <p:nvPr userDrawn="1"/>
        </p:nvSpPr>
        <p:spPr>
          <a:xfrm rot="5400000">
            <a:off x="5896951" y="3028628"/>
            <a:ext cx="482808" cy="314813"/>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pic>
        <p:nvPicPr>
          <p:cNvPr id="23" name="Picture 22">
            <a:extLst>
              <a:ext uri="{FF2B5EF4-FFF2-40B4-BE49-F238E27FC236}">
                <a16:creationId xmlns:a16="http://schemas.microsoft.com/office/drawing/2014/main" id="{622518A7-A247-4826-9951-3C7E5C1B60AB}"/>
              </a:ext>
            </a:extLst>
          </p:cNvPr>
          <p:cNvPicPr>
            <a:picLocks noChangeAspect="1"/>
          </p:cNvPicPr>
          <p:nvPr userDrawn="1"/>
        </p:nvPicPr>
        <p:blipFill rotWithShape="1">
          <a:blip r:embed="rId7">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2268" t="36102" r="31208" b="37849"/>
          <a:stretch/>
        </p:blipFill>
        <p:spPr>
          <a:xfrm>
            <a:off x="9391871" y="2929738"/>
            <a:ext cx="588447" cy="419664"/>
          </a:xfrm>
          <a:prstGeom prst="rect">
            <a:avLst/>
          </a:prstGeom>
        </p:spPr>
      </p:pic>
      <p:sp>
        <p:nvSpPr>
          <p:cNvPr id="24" name="Rectangle 23">
            <a:extLst>
              <a:ext uri="{FF2B5EF4-FFF2-40B4-BE49-F238E27FC236}">
                <a16:creationId xmlns:a16="http://schemas.microsoft.com/office/drawing/2014/main" id="{095EA026-B54A-49EE-9600-748FA9F6D1CF}"/>
              </a:ext>
            </a:extLst>
          </p:cNvPr>
          <p:cNvSpPr/>
          <p:nvPr userDrawn="1"/>
        </p:nvSpPr>
        <p:spPr>
          <a:xfrm>
            <a:off x="2894543" y="1554635"/>
            <a:ext cx="6337599"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509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0"/>
            <a:ext cx="11396133"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37" name="Shape 137"/>
          <p:cNvSpPr txBox="1">
            <a:spLocks noGrp="1"/>
          </p:cNvSpPr>
          <p:nvPr>
            <p:ph type="body" idx="1"/>
          </p:nvPr>
        </p:nvSpPr>
        <p:spPr>
          <a:xfrm>
            <a:off x="609617" y="1600225"/>
            <a:ext cx="5384799" cy="2189163"/>
          </a:xfrm>
          <a:prstGeom prst="rect">
            <a:avLst/>
          </a:prstGeom>
          <a:noFill/>
          <a:ln>
            <a:noFill/>
          </a:ln>
        </p:spPr>
        <p:txBody>
          <a:bodyPr lIns="91425" tIns="91425" rIns="91425" bIns="91425" anchor="t" anchorCtr="0"/>
          <a:lstStyle>
            <a:lvl1pPr marL="547688" indent="-305117" algn="l" rtl="0">
              <a:spcBef>
                <a:spcPts val="560"/>
              </a:spcBef>
              <a:spcAft>
                <a:spcPts val="0"/>
              </a:spcAft>
              <a:buClr>
                <a:srgbClr val="F9F9F9"/>
              </a:buClr>
              <a:buFont typeface="Quattrocento"/>
              <a:buChar char="⬜"/>
              <a:defRPr/>
            </a:lvl1pPr>
            <a:lvl2pPr marL="868363" indent="-162243" algn="l" rtl="0">
              <a:spcBef>
                <a:spcPts val="480"/>
              </a:spcBef>
              <a:spcAft>
                <a:spcPts val="0"/>
              </a:spcAft>
              <a:buClr>
                <a:schemeClr val="lt1"/>
              </a:buClr>
              <a:buFont typeface="Quattrocento"/>
              <a:buChar char="◼"/>
              <a:defRPr/>
            </a:lvl2pPr>
            <a:lvl3pPr marL="1133475" indent="-99060" algn="l" rtl="0">
              <a:spcBef>
                <a:spcPts val="440"/>
              </a:spcBef>
              <a:spcAft>
                <a:spcPts val="0"/>
              </a:spcAft>
              <a:buClr>
                <a:schemeClr val="lt1"/>
              </a:buClr>
              <a:buFont typeface="Quattrocento"/>
              <a:buChar char="▫"/>
              <a:defRPr/>
            </a:lvl3pPr>
            <a:lvl4pPr marL="1352550" indent="-57150" algn="l" rtl="0">
              <a:spcBef>
                <a:spcPts val="400"/>
              </a:spcBef>
              <a:spcAft>
                <a:spcPts val="0"/>
              </a:spcAft>
              <a:buClr>
                <a:schemeClr val="lt1"/>
              </a:buClr>
              <a:buFont typeface="Quattrocento"/>
              <a:buChar char=""/>
              <a:defRPr/>
            </a:lvl4pPr>
            <a:lvl5pPr marL="1544638" indent="-58737" algn="l" rtl="0">
              <a:spcBef>
                <a:spcPts val="400"/>
              </a:spcBef>
              <a:spcAft>
                <a:spcPts val="0"/>
              </a:spcAft>
              <a:buClr>
                <a:schemeClr val="lt1"/>
              </a:buClr>
              <a:buFont typeface="Quattrocento"/>
              <a:buChar char="◾"/>
              <a:defRPr/>
            </a:lvl5pPr>
            <a:lvl6pPr marL="1764792" indent="-75692" algn="l" rtl="0">
              <a:spcBef>
                <a:spcPts val="360"/>
              </a:spcBef>
              <a:buClr>
                <a:schemeClr val="lt1"/>
              </a:buClr>
              <a:buFont typeface="Quattrocento"/>
              <a:buChar char=""/>
              <a:defRPr/>
            </a:lvl6pPr>
            <a:lvl7pPr marL="1965960" indent="-86360" algn="l" rtl="0">
              <a:spcBef>
                <a:spcPts val="320"/>
              </a:spcBef>
              <a:buClr>
                <a:schemeClr val="lt1"/>
              </a:buClr>
              <a:buFont typeface="Quattrocento"/>
              <a:buChar char="⚫"/>
              <a:defRPr/>
            </a:lvl7pPr>
            <a:lvl8pPr marL="2167128" indent="-97027" algn="l" rtl="0">
              <a:spcBef>
                <a:spcPts val="280"/>
              </a:spcBef>
              <a:buClr>
                <a:schemeClr val="lt1"/>
              </a:buClr>
              <a:buFont typeface="Quattrocento"/>
              <a:buChar char="⚫"/>
              <a:defRPr/>
            </a:lvl8pPr>
            <a:lvl9pPr marL="2368296" indent="-94995" algn="l" rtl="0">
              <a:spcBef>
                <a:spcPts val="280"/>
              </a:spcBef>
              <a:buClr>
                <a:schemeClr val="lt1"/>
              </a:buClr>
              <a:buFont typeface="Quattrocento"/>
              <a:buChar char="⚫"/>
              <a:defRPr/>
            </a:lvl9pPr>
          </a:lstStyle>
          <a:p>
            <a:endParaRPr/>
          </a:p>
        </p:txBody>
      </p:sp>
      <p:sp>
        <p:nvSpPr>
          <p:cNvPr id="138" name="Shape 138"/>
          <p:cNvSpPr txBox="1">
            <a:spLocks noGrp="1"/>
          </p:cNvSpPr>
          <p:nvPr>
            <p:ph type="body" idx="2"/>
          </p:nvPr>
        </p:nvSpPr>
        <p:spPr>
          <a:xfrm>
            <a:off x="6197613" y="1600225"/>
            <a:ext cx="5384799" cy="2189163"/>
          </a:xfrm>
          <a:prstGeom prst="rect">
            <a:avLst/>
          </a:prstGeom>
          <a:noFill/>
          <a:ln>
            <a:noFill/>
          </a:ln>
        </p:spPr>
        <p:txBody>
          <a:bodyPr lIns="91425" tIns="91425" rIns="91425" bIns="91425" anchor="t" anchorCtr="0"/>
          <a:lstStyle>
            <a:lvl1pPr marL="547688" indent="-305117" algn="l" rtl="0">
              <a:spcBef>
                <a:spcPts val="560"/>
              </a:spcBef>
              <a:spcAft>
                <a:spcPts val="0"/>
              </a:spcAft>
              <a:buClr>
                <a:srgbClr val="F9F9F9"/>
              </a:buClr>
              <a:buFont typeface="Quattrocento"/>
              <a:buChar char="⬜"/>
              <a:defRPr/>
            </a:lvl1pPr>
            <a:lvl2pPr marL="868363" indent="-162243" algn="l" rtl="0">
              <a:spcBef>
                <a:spcPts val="480"/>
              </a:spcBef>
              <a:spcAft>
                <a:spcPts val="0"/>
              </a:spcAft>
              <a:buClr>
                <a:schemeClr val="lt1"/>
              </a:buClr>
              <a:buFont typeface="Quattrocento"/>
              <a:buChar char="◼"/>
              <a:defRPr/>
            </a:lvl2pPr>
            <a:lvl3pPr marL="1133475" indent="-99060" algn="l" rtl="0">
              <a:spcBef>
                <a:spcPts val="440"/>
              </a:spcBef>
              <a:spcAft>
                <a:spcPts val="0"/>
              </a:spcAft>
              <a:buClr>
                <a:schemeClr val="lt1"/>
              </a:buClr>
              <a:buFont typeface="Quattrocento"/>
              <a:buChar char="▫"/>
              <a:defRPr/>
            </a:lvl3pPr>
            <a:lvl4pPr marL="1352550" indent="-57150" algn="l" rtl="0">
              <a:spcBef>
                <a:spcPts val="400"/>
              </a:spcBef>
              <a:spcAft>
                <a:spcPts val="0"/>
              </a:spcAft>
              <a:buClr>
                <a:schemeClr val="lt1"/>
              </a:buClr>
              <a:buFont typeface="Quattrocento"/>
              <a:buChar char=""/>
              <a:defRPr/>
            </a:lvl4pPr>
            <a:lvl5pPr marL="1544638" indent="-58737" algn="l" rtl="0">
              <a:spcBef>
                <a:spcPts val="400"/>
              </a:spcBef>
              <a:spcAft>
                <a:spcPts val="0"/>
              </a:spcAft>
              <a:buClr>
                <a:schemeClr val="lt1"/>
              </a:buClr>
              <a:buFont typeface="Quattrocento"/>
              <a:buChar char="◾"/>
              <a:defRPr/>
            </a:lvl5pPr>
            <a:lvl6pPr marL="1764792" indent="-75692" algn="l" rtl="0">
              <a:spcBef>
                <a:spcPts val="360"/>
              </a:spcBef>
              <a:buClr>
                <a:schemeClr val="lt1"/>
              </a:buClr>
              <a:buFont typeface="Quattrocento"/>
              <a:buChar char=""/>
              <a:defRPr/>
            </a:lvl6pPr>
            <a:lvl7pPr marL="1965960" indent="-86360" algn="l" rtl="0">
              <a:spcBef>
                <a:spcPts val="320"/>
              </a:spcBef>
              <a:buClr>
                <a:schemeClr val="lt1"/>
              </a:buClr>
              <a:buFont typeface="Quattrocento"/>
              <a:buChar char="⚫"/>
              <a:defRPr/>
            </a:lvl7pPr>
            <a:lvl8pPr marL="2167128" indent="-97027" algn="l" rtl="0">
              <a:spcBef>
                <a:spcPts val="280"/>
              </a:spcBef>
              <a:buClr>
                <a:schemeClr val="lt1"/>
              </a:buClr>
              <a:buFont typeface="Quattrocento"/>
              <a:buChar char="⚫"/>
              <a:defRPr/>
            </a:lvl8pPr>
            <a:lvl9pPr marL="2368296" indent="-94995" algn="l" rtl="0">
              <a:spcBef>
                <a:spcPts val="280"/>
              </a:spcBef>
              <a:buClr>
                <a:schemeClr val="lt1"/>
              </a:buClr>
              <a:buFont typeface="Quattrocento"/>
              <a:buChar char="⚫"/>
              <a:defRPr/>
            </a:lvl9pPr>
          </a:lstStyle>
          <a:p>
            <a:endParaRPr/>
          </a:p>
        </p:txBody>
      </p:sp>
      <p:sp>
        <p:nvSpPr>
          <p:cNvPr id="139" name="Shape 139"/>
          <p:cNvSpPr txBox="1">
            <a:spLocks noGrp="1"/>
          </p:cNvSpPr>
          <p:nvPr>
            <p:ph type="body" idx="3"/>
          </p:nvPr>
        </p:nvSpPr>
        <p:spPr>
          <a:xfrm>
            <a:off x="609617" y="3941787"/>
            <a:ext cx="5384799" cy="2189161"/>
          </a:xfrm>
          <a:prstGeom prst="rect">
            <a:avLst/>
          </a:prstGeom>
          <a:noFill/>
          <a:ln>
            <a:noFill/>
          </a:ln>
        </p:spPr>
        <p:txBody>
          <a:bodyPr lIns="91425" tIns="91425" rIns="91425" bIns="91425" anchor="t" anchorCtr="0"/>
          <a:lstStyle>
            <a:lvl1pPr marL="547688" indent="-305117" algn="l" rtl="0">
              <a:spcBef>
                <a:spcPts val="560"/>
              </a:spcBef>
              <a:spcAft>
                <a:spcPts val="0"/>
              </a:spcAft>
              <a:buClr>
                <a:srgbClr val="F9F9F9"/>
              </a:buClr>
              <a:buFont typeface="Quattrocento"/>
              <a:buChar char="⬜"/>
              <a:defRPr/>
            </a:lvl1pPr>
            <a:lvl2pPr marL="868363" indent="-162243" algn="l" rtl="0">
              <a:spcBef>
                <a:spcPts val="480"/>
              </a:spcBef>
              <a:spcAft>
                <a:spcPts val="0"/>
              </a:spcAft>
              <a:buClr>
                <a:schemeClr val="lt1"/>
              </a:buClr>
              <a:buFont typeface="Quattrocento"/>
              <a:buChar char="◼"/>
              <a:defRPr/>
            </a:lvl2pPr>
            <a:lvl3pPr marL="1133475" indent="-99060" algn="l" rtl="0">
              <a:spcBef>
                <a:spcPts val="440"/>
              </a:spcBef>
              <a:spcAft>
                <a:spcPts val="0"/>
              </a:spcAft>
              <a:buClr>
                <a:schemeClr val="lt1"/>
              </a:buClr>
              <a:buFont typeface="Quattrocento"/>
              <a:buChar char="▫"/>
              <a:defRPr/>
            </a:lvl3pPr>
            <a:lvl4pPr marL="1352550" indent="-57150" algn="l" rtl="0">
              <a:spcBef>
                <a:spcPts val="400"/>
              </a:spcBef>
              <a:spcAft>
                <a:spcPts val="0"/>
              </a:spcAft>
              <a:buClr>
                <a:schemeClr val="lt1"/>
              </a:buClr>
              <a:buFont typeface="Quattrocento"/>
              <a:buChar char=""/>
              <a:defRPr/>
            </a:lvl4pPr>
            <a:lvl5pPr marL="1544638" indent="-58737" algn="l" rtl="0">
              <a:spcBef>
                <a:spcPts val="400"/>
              </a:spcBef>
              <a:spcAft>
                <a:spcPts val="0"/>
              </a:spcAft>
              <a:buClr>
                <a:schemeClr val="lt1"/>
              </a:buClr>
              <a:buFont typeface="Quattrocento"/>
              <a:buChar char="◾"/>
              <a:defRPr/>
            </a:lvl5pPr>
            <a:lvl6pPr marL="1764792" indent="-75692" algn="l" rtl="0">
              <a:spcBef>
                <a:spcPts val="360"/>
              </a:spcBef>
              <a:buClr>
                <a:schemeClr val="lt1"/>
              </a:buClr>
              <a:buFont typeface="Quattrocento"/>
              <a:buChar char=""/>
              <a:defRPr/>
            </a:lvl6pPr>
            <a:lvl7pPr marL="1965960" indent="-86360" algn="l" rtl="0">
              <a:spcBef>
                <a:spcPts val="320"/>
              </a:spcBef>
              <a:buClr>
                <a:schemeClr val="lt1"/>
              </a:buClr>
              <a:buFont typeface="Quattrocento"/>
              <a:buChar char="⚫"/>
              <a:defRPr/>
            </a:lvl7pPr>
            <a:lvl8pPr marL="2167128" indent="-97027" algn="l" rtl="0">
              <a:spcBef>
                <a:spcPts val="280"/>
              </a:spcBef>
              <a:buClr>
                <a:schemeClr val="lt1"/>
              </a:buClr>
              <a:buFont typeface="Quattrocento"/>
              <a:buChar char="⚫"/>
              <a:defRPr/>
            </a:lvl8pPr>
            <a:lvl9pPr marL="2368296" indent="-94995" algn="l" rtl="0">
              <a:spcBef>
                <a:spcPts val="280"/>
              </a:spcBef>
              <a:buClr>
                <a:schemeClr val="lt1"/>
              </a:buClr>
              <a:buFont typeface="Quattrocento"/>
              <a:buChar char="⚫"/>
              <a:defRPr/>
            </a:lvl9pPr>
          </a:lstStyle>
          <a:p>
            <a:endParaRPr/>
          </a:p>
        </p:txBody>
      </p:sp>
      <p:sp>
        <p:nvSpPr>
          <p:cNvPr id="140" name="Shape 140"/>
          <p:cNvSpPr txBox="1">
            <a:spLocks noGrp="1"/>
          </p:cNvSpPr>
          <p:nvPr>
            <p:ph type="body" idx="4"/>
          </p:nvPr>
        </p:nvSpPr>
        <p:spPr>
          <a:xfrm>
            <a:off x="6197613" y="3941787"/>
            <a:ext cx="5384799" cy="2189161"/>
          </a:xfrm>
          <a:prstGeom prst="rect">
            <a:avLst/>
          </a:prstGeom>
          <a:noFill/>
          <a:ln>
            <a:noFill/>
          </a:ln>
        </p:spPr>
        <p:txBody>
          <a:bodyPr lIns="91425" tIns="91425" rIns="91425" bIns="91425" anchor="t" anchorCtr="0"/>
          <a:lstStyle>
            <a:lvl1pPr marL="547688" indent="-305117" algn="l" rtl="0">
              <a:spcBef>
                <a:spcPts val="560"/>
              </a:spcBef>
              <a:spcAft>
                <a:spcPts val="0"/>
              </a:spcAft>
              <a:buClr>
                <a:srgbClr val="F9F9F9"/>
              </a:buClr>
              <a:buFont typeface="Quattrocento"/>
              <a:buChar char="⬜"/>
              <a:defRPr/>
            </a:lvl1pPr>
            <a:lvl2pPr marL="868363" indent="-162243" algn="l" rtl="0">
              <a:spcBef>
                <a:spcPts val="480"/>
              </a:spcBef>
              <a:spcAft>
                <a:spcPts val="0"/>
              </a:spcAft>
              <a:buClr>
                <a:schemeClr val="lt1"/>
              </a:buClr>
              <a:buFont typeface="Quattrocento"/>
              <a:buChar char="◼"/>
              <a:defRPr/>
            </a:lvl2pPr>
            <a:lvl3pPr marL="1133475" indent="-99060" algn="l" rtl="0">
              <a:spcBef>
                <a:spcPts val="440"/>
              </a:spcBef>
              <a:spcAft>
                <a:spcPts val="0"/>
              </a:spcAft>
              <a:buClr>
                <a:schemeClr val="lt1"/>
              </a:buClr>
              <a:buFont typeface="Quattrocento"/>
              <a:buChar char="▫"/>
              <a:defRPr/>
            </a:lvl3pPr>
            <a:lvl4pPr marL="1352550" indent="-57150" algn="l" rtl="0">
              <a:spcBef>
                <a:spcPts val="400"/>
              </a:spcBef>
              <a:spcAft>
                <a:spcPts val="0"/>
              </a:spcAft>
              <a:buClr>
                <a:schemeClr val="lt1"/>
              </a:buClr>
              <a:buFont typeface="Quattrocento"/>
              <a:buChar char=""/>
              <a:defRPr/>
            </a:lvl4pPr>
            <a:lvl5pPr marL="1544638" indent="-58737" algn="l" rtl="0">
              <a:spcBef>
                <a:spcPts val="400"/>
              </a:spcBef>
              <a:spcAft>
                <a:spcPts val="0"/>
              </a:spcAft>
              <a:buClr>
                <a:schemeClr val="lt1"/>
              </a:buClr>
              <a:buFont typeface="Quattrocento"/>
              <a:buChar char="◾"/>
              <a:defRPr/>
            </a:lvl5pPr>
            <a:lvl6pPr marL="1764792" indent="-75692" algn="l" rtl="0">
              <a:spcBef>
                <a:spcPts val="360"/>
              </a:spcBef>
              <a:buClr>
                <a:schemeClr val="lt1"/>
              </a:buClr>
              <a:buFont typeface="Quattrocento"/>
              <a:buChar char=""/>
              <a:defRPr/>
            </a:lvl6pPr>
            <a:lvl7pPr marL="1965960" indent="-86360" algn="l" rtl="0">
              <a:spcBef>
                <a:spcPts val="320"/>
              </a:spcBef>
              <a:buClr>
                <a:schemeClr val="lt1"/>
              </a:buClr>
              <a:buFont typeface="Quattrocento"/>
              <a:buChar char="⚫"/>
              <a:defRPr/>
            </a:lvl7pPr>
            <a:lvl8pPr marL="2167128" indent="-97027" algn="l" rtl="0">
              <a:spcBef>
                <a:spcPts val="280"/>
              </a:spcBef>
              <a:buClr>
                <a:schemeClr val="lt1"/>
              </a:buClr>
              <a:buFont typeface="Quattrocento"/>
              <a:buChar char="⚫"/>
              <a:defRPr/>
            </a:lvl8pPr>
            <a:lvl9pPr marL="2368296" indent="-94995" algn="l" rtl="0">
              <a:spcBef>
                <a:spcPts val="280"/>
              </a:spcBef>
              <a:buClr>
                <a:schemeClr val="lt1"/>
              </a:buClr>
              <a:buFont typeface="Quattrocento"/>
              <a:buChar char="⚫"/>
              <a:defRPr/>
            </a:lvl9pPr>
          </a:lstStyle>
          <a:p>
            <a:endParaRPr/>
          </a:p>
        </p:txBody>
      </p:sp>
    </p:spTree>
    <p:extLst>
      <p:ext uri="{BB962C8B-B14F-4D97-AF65-F5344CB8AC3E}">
        <p14:creationId xmlns:p14="http://schemas.microsoft.com/office/powerpoint/2010/main" val="33577222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18/03/2024</a:t>
            </a:fld>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11344163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8C7A-67F3-4CAD-9852-569FF656AD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1E717F-25DD-4AF6-8E4C-C3F0B72587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B9BF79-C6C8-4A28-B317-36AB52011BBD}"/>
              </a:ext>
            </a:extLst>
          </p:cNvPr>
          <p:cNvSpPr>
            <a:spLocks noGrp="1"/>
          </p:cNvSpPr>
          <p:nvPr>
            <p:ph type="dt" sz="half" idx="10"/>
          </p:nvPr>
        </p:nvSpPr>
        <p:spPr/>
        <p:txBody>
          <a:bodyPr/>
          <a:lstStyle/>
          <a:p>
            <a:fld id="{1661375A-C223-44C8-917C-F7C3A1BCD50F}" type="datetimeFigureOut">
              <a:rPr lang="en-GB" smtClean="0"/>
              <a:t>18/03/2024</a:t>
            </a:fld>
            <a:endParaRPr lang="en-GB"/>
          </a:p>
        </p:txBody>
      </p:sp>
      <p:sp>
        <p:nvSpPr>
          <p:cNvPr id="5" name="Footer Placeholder 4">
            <a:extLst>
              <a:ext uri="{FF2B5EF4-FFF2-40B4-BE49-F238E27FC236}">
                <a16:creationId xmlns:a16="http://schemas.microsoft.com/office/drawing/2014/main" id="{A052C1D1-F1BF-42DD-A7C6-2ED272DF8A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5916BF-016F-4056-985B-466516E68445}"/>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37727762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AECB-6827-4D91-8EB5-800DD8EA2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CEBD6D-8344-4937-9A0D-E2DBE531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598055-7F4B-4E57-92A1-C43CE07ED7D1}"/>
              </a:ext>
            </a:extLst>
          </p:cNvPr>
          <p:cNvSpPr>
            <a:spLocks noGrp="1"/>
          </p:cNvSpPr>
          <p:nvPr>
            <p:ph type="dt" sz="half" idx="10"/>
          </p:nvPr>
        </p:nvSpPr>
        <p:spPr/>
        <p:txBody>
          <a:bodyPr/>
          <a:lstStyle/>
          <a:p>
            <a:fld id="{1661375A-C223-44C8-917C-F7C3A1BCD50F}" type="datetimeFigureOut">
              <a:rPr lang="en-GB" smtClean="0"/>
              <a:t>18/03/2024</a:t>
            </a:fld>
            <a:endParaRPr lang="en-GB"/>
          </a:p>
        </p:txBody>
      </p:sp>
      <p:sp>
        <p:nvSpPr>
          <p:cNvPr id="5" name="Footer Placeholder 4">
            <a:extLst>
              <a:ext uri="{FF2B5EF4-FFF2-40B4-BE49-F238E27FC236}">
                <a16:creationId xmlns:a16="http://schemas.microsoft.com/office/drawing/2014/main" id="{0BC8293C-337A-46B9-801C-405BA28F91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FE3A87-6EF6-4E32-958D-D3BDE968EC61}"/>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32360220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1E4F-8411-4152-A040-45E4E38D46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93C882-D441-40BC-AAB7-FB3EF79F6F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0FF742-A50B-4EB6-86AE-E67F120A5B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CB9172-F4DE-4657-A074-EF8778EE7E7D}"/>
              </a:ext>
            </a:extLst>
          </p:cNvPr>
          <p:cNvSpPr>
            <a:spLocks noGrp="1"/>
          </p:cNvSpPr>
          <p:nvPr>
            <p:ph type="dt" sz="half" idx="10"/>
          </p:nvPr>
        </p:nvSpPr>
        <p:spPr/>
        <p:txBody>
          <a:bodyPr/>
          <a:lstStyle/>
          <a:p>
            <a:fld id="{1661375A-C223-44C8-917C-F7C3A1BCD50F}" type="datetimeFigureOut">
              <a:rPr lang="en-GB" smtClean="0"/>
              <a:t>18/03/2024</a:t>
            </a:fld>
            <a:endParaRPr lang="en-GB"/>
          </a:p>
        </p:txBody>
      </p:sp>
      <p:sp>
        <p:nvSpPr>
          <p:cNvPr id="6" name="Footer Placeholder 5">
            <a:extLst>
              <a:ext uri="{FF2B5EF4-FFF2-40B4-BE49-F238E27FC236}">
                <a16:creationId xmlns:a16="http://schemas.microsoft.com/office/drawing/2014/main" id="{77507DBE-C8F7-423C-9124-EE7B3D22E3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81AC0B-71D5-43A5-AD86-9668B4D92263}"/>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21129179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04D3-549C-4770-B620-7E3D4678A9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306D22-9474-474E-A4DD-36D304E57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9ED9F3-E75B-4CB6-9C20-44656AF015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AB8604-4E78-4EF6-AF81-B832751C7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C7266C-4F95-4B63-B8A4-5D430A6FCB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A605C0-AC58-49C3-BFDA-E7ADCFC7B8CA}"/>
              </a:ext>
            </a:extLst>
          </p:cNvPr>
          <p:cNvSpPr>
            <a:spLocks noGrp="1"/>
          </p:cNvSpPr>
          <p:nvPr>
            <p:ph type="dt" sz="half" idx="10"/>
          </p:nvPr>
        </p:nvSpPr>
        <p:spPr/>
        <p:txBody>
          <a:bodyPr/>
          <a:lstStyle/>
          <a:p>
            <a:fld id="{1661375A-C223-44C8-917C-F7C3A1BCD50F}" type="datetimeFigureOut">
              <a:rPr lang="en-GB" smtClean="0"/>
              <a:t>18/03/2024</a:t>
            </a:fld>
            <a:endParaRPr lang="en-GB"/>
          </a:p>
        </p:txBody>
      </p:sp>
      <p:sp>
        <p:nvSpPr>
          <p:cNvPr id="8" name="Footer Placeholder 7">
            <a:extLst>
              <a:ext uri="{FF2B5EF4-FFF2-40B4-BE49-F238E27FC236}">
                <a16:creationId xmlns:a16="http://schemas.microsoft.com/office/drawing/2014/main" id="{A8CDB99B-8E2F-47DA-B6C3-50842D8C3D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0ACA83-753D-4AEE-B568-755DCF5ED7F7}"/>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25241396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8EDC-8D44-427B-90E0-FBD0FBAC96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AE544B-A36F-473A-86AF-50F02429182D}"/>
              </a:ext>
            </a:extLst>
          </p:cNvPr>
          <p:cNvSpPr>
            <a:spLocks noGrp="1"/>
          </p:cNvSpPr>
          <p:nvPr>
            <p:ph type="dt" sz="half" idx="10"/>
          </p:nvPr>
        </p:nvSpPr>
        <p:spPr/>
        <p:txBody>
          <a:bodyPr/>
          <a:lstStyle/>
          <a:p>
            <a:fld id="{1661375A-C223-44C8-917C-F7C3A1BCD50F}" type="datetimeFigureOut">
              <a:rPr lang="en-GB" smtClean="0"/>
              <a:t>18/03/2024</a:t>
            </a:fld>
            <a:endParaRPr lang="en-GB"/>
          </a:p>
        </p:txBody>
      </p:sp>
      <p:sp>
        <p:nvSpPr>
          <p:cNvPr id="4" name="Footer Placeholder 3">
            <a:extLst>
              <a:ext uri="{FF2B5EF4-FFF2-40B4-BE49-F238E27FC236}">
                <a16:creationId xmlns:a16="http://schemas.microsoft.com/office/drawing/2014/main" id="{3E6F2748-531A-4318-A370-27EDE490E8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AD6E57-F20B-43D2-A268-2449E7D4ADF8}"/>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20470087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EC2F6E-BB8D-4A07-B873-A379FEAE4F53}"/>
              </a:ext>
            </a:extLst>
          </p:cNvPr>
          <p:cNvSpPr>
            <a:spLocks noGrp="1"/>
          </p:cNvSpPr>
          <p:nvPr>
            <p:ph type="dt" sz="half" idx="10"/>
          </p:nvPr>
        </p:nvSpPr>
        <p:spPr/>
        <p:txBody>
          <a:bodyPr/>
          <a:lstStyle/>
          <a:p>
            <a:fld id="{1661375A-C223-44C8-917C-F7C3A1BCD50F}" type="datetimeFigureOut">
              <a:rPr lang="en-GB" smtClean="0"/>
              <a:t>18/03/2024</a:t>
            </a:fld>
            <a:endParaRPr lang="en-GB"/>
          </a:p>
        </p:txBody>
      </p:sp>
      <p:sp>
        <p:nvSpPr>
          <p:cNvPr id="3" name="Footer Placeholder 2">
            <a:extLst>
              <a:ext uri="{FF2B5EF4-FFF2-40B4-BE49-F238E27FC236}">
                <a16:creationId xmlns:a16="http://schemas.microsoft.com/office/drawing/2014/main" id="{29C64672-2E28-45BB-AB1E-9CA10E9088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3CCF35-5028-4E4D-8F6E-2E2DF0FB4299}"/>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42901964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471D-7A64-4A50-B9A6-0F3A78088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6427B1-871E-4C56-AF97-3F78ADBFA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F52702-EC0A-4FBA-9939-DCF10E412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EDDBB8-93FE-4585-A97D-0E391EE246F7}"/>
              </a:ext>
            </a:extLst>
          </p:cNvPr>
          <p:cNvSpPr>
            <a:spLocks noGrp="1"/>
          </p:cNvSpPr>
          <p:nvPr>
            <p:ph type="dt" sz="half" idx="10"/>
          </p:nvPr>
        </p:nvSpPr>
        <p:spPr/>
        <p:txBody>
          <a:bodyPr/>
          <a:lstStyle/>
          <a:p>
            <a:fld id="{1661375A-C223-44C8-917C-F7C3A1BCD50F}" type="datetimeFigureOut">
              <a:rPr lang="en-GB" smtClean="0"/>
              <a:t>18/03/2024</a:t>
            </a:fld>
            <a:endParaRPr lang="en-GB"/>
          </a:p>
        </p:txBody>
      </p:sp>
      <p:sp>
        <p:nvSpPr>
          <p:cNvPr id="6" name="Footer Placeholder 5">
            <a:extLst>
              <a:ext uri="{FF2B5EF4-FFF2-40B4-BE49-F238E27FC236}">
                <a16:creationId xmlns:a16="http://schemas.microsoft.com/office/drawing/2014/main" id="{2CB77A2A-D97D-4B06-A029-77A3A88DA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F4E011-48A8-486A-BF53-E7C085173F29}"/>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17975268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2B76-0D50-4AE7-8E70-B69B2F112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700288-1A1C-45A8-B99A-68E661D70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8D19D42-4449-4938-BE9F-F8A026382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5CB693-3AD5-4FB5-9BD7-DDA6EA895AA0}"/>
              </a:ext>
            </a:extLst>
          </p:cNvPr>
          <p:cNvSpPr>
            <a:spLocks noGrp="1"/>
          </p:cNvSpPr>
          <p:nvPr>
            <p:ph type="dt" sz="half" idx="10"/>
          </p:nvPr>
        </p:nvSpPr>
        <p:spPr/>
        <p:txBody>
          <a:bodyPr/>
          <a:lstStyle/>
          <a:p>
            <a:fld id="{1661375A-C223-44C8-917C-F7C3A1BCD50F}" type="datetimeFigureOut">
              <a:rPr lang="en-GB" smtClean="0"/>
              <a:t>18/03/2024</a:t>
            </a:fld>
            <a:endParaRPr lang="en-GB"/>
          </a:p>
        </p:txBody>
      </p:sp>
      <p:sp>
        <p:nvSpPr>
          <p:cNvPr id="6" name="Footer Placeholder 5">
            <a:extLst>
              <a:ext uri="{FF2B5EF4-FFF2-40B4-BE49-F238E27FC236}">
                <a16:creationId xmlns:a16="http://schemas.microsoft.com/office/drawing/2014/main" id="{BB28CAAB-378F-4646-836D-6723AF2269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8A5F22-2F00-4B7E-95E3-D4E37EE6F9BD}"/>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165201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usekeeping - Version B">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D1B29-9B95-4239-AA56-426F81CD8365}"/>
              </a:ext>
            </a:extLst>
          </p:cNvPr>
          <p:cNvSpPr txBox="1"/>
          <p:nvPr userDrawn="1"/>
        </p:nvSpPr>
        <p:spPr>
          <a:xfrm>
            <a:off x="2794843" y="623994"/>
            <a:ext cx="4474302" cy="784830"/>
          </a:xfrm>
          <a:prstGeom prst="rect">
            <a:avLst/>
          </a:prstGeom>
          <a:noFill/>
        </p:spPr>
        <p:txBody>
          <a:bodyPr wrap="none" rtlCol="0">
            <a:spAutoFit/>
          </a:bodyPr>
          <a:lstStyle/>
          <a:p>
            <a:r>
              <a:rPr lang="de-DE" sz="4500" b="1" spc="225">
                <a:solidFill>
                  <a:schemeClr val="bg1"/>
                </a:solidFill>
                <a:latin typeface="Raleway" panose="020B0503030101060003" pitchFamily="34" charset="0"/>
              </a:rPr>
              <a:t>HOUSEKEEPING</a:t>
            </a:r>
            <a:endParaRPr lang="en-US" sz="4500" b="1" spc="225">
              <a:solidFill>
                <a:schemeClr val="bg1"/>
              </a:solidFill>
              <a:latin typeface="Raleway" panose="020B0503030101060003" pitchFamily="34" charset="0"/>
            </a:endParaRPr>
          </a:p>
        </p:txBody>
      </p:sp>
      <p:pic>
        <p:nvPicPr>
          <p:cNvPr id="3" name="Picture 2">
            <a:extLst>
              <a:ext uri="{FF2B5EF4-FFF2-40B4-BE49-F238E27FC236}">
                <a16:creationId xmlns:a16="http://schemas.microsoft.com/office/drawing/2014/main" id="{F0C0630C-ACDC-4FD2-84F6-5617C69D2F4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863196" y="2519334"/>
            <a:ext cx="1447800" cy="1447800"/>
          </a:xfrm>
          <a:prstGeom prst="rect">
            <a:avLst/>
          </a:prstGeom>
        </p:spPr>
      </p:pic>
      <p:pic>
        <p:nvPicPr>
          <p:cNvPr id="4" name="Picture 3">
            <a:extLst>
              <a:ext uri="{FF2B5EF4-FFF2-40B4-BE49-F238E27FC236}">
                <a16:creationId xmlns:a16="http://schemas.microsoft.com/office/drawing/2014/main" id="{EAF365BA-A607-4460-A3A7-A6A7F63A45E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873900" y="2347791"/>
            <a:ext cx="1611083" cy="1611082"/>
          </a:xfrm>
          <a:prstGeom prst="rect">
            <a:avLst/>
          </a:prstGeom>
        </p:spPr>
      </p:pic>
      <p:grpSp>
        <p:nvGrpSpPr>
          <p:cNvPr id="5" name="Group 4">
            <a:extLst>
              <a:ext uri="{FF2B5EF4-FFF2-40B4-BE49-F238E27FC236}">
                <a16:creationId xmlns:a16="http://schemas.microsoft.com/office/drawing/2014/main" id="{8A6401CC-14B6-4707-8AAA-C93B4570A2D6}"/>
              </a:ext>
            </a:extLst>
          </p:cNvPr>
          <p:cNvGrpSpPr/>
          <p:nvPr userDrawn="1"/>
        </p:nvGrpSpPr>
        <p:grpSpPr>
          <a:xfrm>
            <a:off x="5517475" y="2581457"/>
            <a:ext cx="1157051" cy="1170216"/>
            <a:chOff x="8728980" y="2427514"/>
            <a:chExt cx="1440319" cy="1578432"/>
          </a:xfrm>
        </p:grpSpPr>
        <p:sp>
          <p:nvSpPr>
            <p:cNvPr id="6" name="Isosceles Triangle 5">
              <a:extLst>
                <a:ext uri="{FF2B5EF4-FFF2-40B4-BE49-F238E27FC236}">
                  <a16:creationId xmlns:a16="http://schemas.microsoft.com/office/drawing/2014/main" id="{6A7EF896-0994-4043-81F8-C61297FB2F93}"/>
                </a:ext>
              </a:extLst>
            </p:cNvPr>
            <p:cNvSpPr/>
            <p:nvPr/>
          </p:nvSpPr>
          <p:spPr>
            <a:xfrm rot="5400000">
              <a:off x="9178013" y="3045281"/>
              <a:ext cx="647700" cy="39188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7" name="Rectangle: Rounded Corners 6">
              <a:extLst>
                <a:ext uri="{FF2B5EF4-FFF2-40B4-BE49-F238E27FC236}">
                  <a16:creationId xmlns:a16="http://schemas.microsoft.com/office/drawing/2014/main" id="{F3261F77-D79F-475E-ADEE-3CCAFAB0A4F1}"/>
                </a:ext>
              </a:extLst>
            </p:cNvPr>
            <p:cNvSpPr/>
            <p:nvPr/>
          </p:nvSpPr>
          <p:spPr>
            <a:xfrm>
              <a:off x="8991600" y="2438399"/>
              <a:ext cx="906236" cy="1534885"/>
            </a:xfrm>
            <a:prstGeom prst="roundRect">
              <a:avLst>
                <a:gd name="adj" fmla="val 5678"/>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8" name="Rectangle 7">
              <a:extLst>
                <a:ext uri="{FF2B5EF4-FFF2-40B4-BE49-F238E27FC236}">
                  <a16:creationId xmlns:a16="http://schemas.microsoft.com/office/drawing/2014/main" id="{A1967B8F-BC52-4A0E-B383-BDB3859218DB}"/>
                </a:ext>
              </a:extLst>
            </p:cNvPr>
            <p:cNvSpPr/>
            <p:nvPr/>
          </p:nvSpPr>
          <p:spPr>
            <a:xfrm>
              <a:off x="8730340"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9" name="Rectangle 8">
              <a:extLst>
                <a:ext uri="{FF2B5EF4-FFF2-40B4-BE49-F238E27FC236}">
                  <a16:creationId xmlns:a16="http://schemas.microsoft.com/office/drawing/2014/main" id="{D74D07CB-3C86-4938-9559-C5D0C373A8C6}"/>
                </a:ext>
              </a:extLst>
            </p:cNvPr>
            <p:cNvSpPr/>
            <p:nvPr/>
          </p:nvSpPr>
          <p:spPr>
            <a:xfrm>
              <a:off x="8730341"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0" name="Rectangle 9">
              <a:extLst>
                <a:ext uri="{FF2B5EF4-FFF2-40B4-BE49-F238E27FC236}">
                  <a16:creationId xmlns:a16="http://schemas.microsoft.com/office/drawing/2014/main" id="{0AA48363-33D5-41A5-9F4E-8E7A850A2496}"/>
                </a:ext>
              </a:extLst>
            </p:cNvPr>
            <p:cNvSpPr/>
            <p:nvPr/>
          </p:nvSpPr>
          <p:spPr>
            <a:xfrm>
              <a:off x="8730340"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1" name="Rectangle 10">
              <a:extLst>
                <a:ext uri="{FF2B5EF4-FFF2-40B4-BE49-F238E27FC236}">
                  <a16:creationId xmlns:a16="http://schemas.microsoft.com/office/drawing/2014/main" id="{F1CAD6A9-D890-487C-ADE4-24467739C692}"/>
                </a:ext>
              </a:extLst>
            </p:cNvPr>
            <p:cNvSpPr/>
            <p:nvPr/>
          </p:nvSpPr>
          <p:spPr>
            <a:xfrm>
              <a:off x="8730340"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2" name="Rectangle 11">
              <a:extLst>
                <a:ext uri="{FF2B5EF4-FFF2-40B4-BE49-F238E27FC236}">
                  <a16:creationId xmlns:a16="http://schemas.microsoft.com/office/drawing/2014/main" id="{3634CB34-AE2B-4368-A7C3-6C485090CB47}"/>
                </a:ext>
              </a:extLst>
            </p:cNvPr>
            <p:cNvSpPr/>
            <p:nvPr/>
          </p:nvSpPr>
          <p:spPr>
            <a:xfrm>
              <a:off x="8728980"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3" name="Rectangle 12">
              <a:extLst>
                <a:ext uri="{FF2B5EF4-FFF2-40B4-BE49-F238E27FC236}">
                  <a16:creationId xmlns:a16="http://schemas.microsoft.com/office/drawing/2014/main" id="{C48117C0-9505-4C89-8634-A0BCCECA821D}"/>
                </a:ext>
              </a:extLst>
            </p:cNvPr>
            <p:cNvSpPr/>
            <p:nvPr/>
          </p:nvSpPr>
          <p:spPr>
            <a:xfrm>
              <a:off x="10038669"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4" name="Rectangle 13">
              <a:extLst>
                <a:ext uri="{FF2B5EF4-FFF2-40B4-BE49-F238E27FC236}">
                  <a16:creationId xmlns:a16="http://schemas.microsoft.com/office/drawing/2014/main" id="{22AECB87-1471-4F78-8955-BE158D542CF7}"/>
                </a:ext>
              </a:extLst>
            </p:cNvPr>
            <p:cNvSpPr/>
            <p:nvPr/>
          </p:nvSpPr>
          <p:spPr>
            <a:xfrm>
              <a:off x="10038670"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5" name="Rectangle 14">
              <a:extLst>
                <a:ext uri="{FF2B5EF4-FFF2-40B4-BE49-F238E27FC236}">
                  <a16:creationId xmlns:a16="http://schemas.microsoft.com/office/drawing/2014/main" id="{5DBEC216-C0F5-4980-8E43-5C84B4BBDE9D}"/>
                </a:ext>
              </a:extLst>
            </p:cNvPr>
            <p:cNvSpPr/>
            <p:nvPr/>
          </p:nvSpPr>
          <p:spPr>
            <a:xfrm>
              <a:off x="10038669"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6" name="Rectangle 15">
              <a:extLst>
                <a:ext uri="{FF2B5EF4-FFF2-40B4-BE49-F238E27FC236}">
                  <a16:creationId xmlns:a16="http://schemas.microsoft.com/office/drawing/2014/main" id="{1FE951E0-F96C-445C-BB7D-AEAA369D907B}"/>
                </a:ext>
              </a:extLst>
            </p:cNvPr>
            <p:cNvSpPr/>
            <p:nvPr/>
          </p:nvSpPr>
          <p:spPr>
            <a:xfrm>
              <a:off x="10038669"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17" name="Rectangle 16">
              <a:extLst>
                <a:ext uri="{FF2B5EF4-FFF2-40B4-BE49-F238E27FC236}">
                  <a16:creationId xmlns:a16="http://schemas.microsoft.com/office/drawing/2014/main" id="{C2E42066-21B5-4099-8D73-5B14C659A7B6}"/>
                </a:ext>
              </a:extLst>
            </p:cNvPr>
            <p:cNvSpPr/>
            <p:nvPr/>
          </p:nvSpPr>
          <p:spPr>
            <a:xfrm>
              <a:off x="10037309"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grpSp>
      <p:sp>
        <p:nvSpPr>
          <p:cNvPr id="18" name="TextBox 17">
            <a:extLst>
              <a:ext uri="{FF2B5EF4-FFF2-40B4-BE49-F238E27FC236}">
                <a16:creationId xmlns:a16="http://schemas.microsoft.com/office/drawing/2014/main" id="{E0A8724B-3D3F-43A5-AFD6-B1EB36C4BED7}"/>
              </a:ext>
            </a:extLst>
          </p:cNvPr>
          <p:cNvSpPr txBox="1"/>
          <p:nvPr userDrawn="1"/>
        </p:nvSpPr>
        <p:spPr>
          <a:xfrm>
            <a:off x="1485900" y="4406207"/>
            <a:ext cx="2209800" cy="1061829"/>
          </a:xfrm>
          <a:prstGeom prst="rect">
            <a:avLst/>
          </a:prstGeom>
          <a:noFill/>
        </p:spPr>
        <p:txBody>
          <a:bodyPr wrap="square" rtlCol="0">
            <a:spAutoFit/>
          </a:bodyPr>
          <a:lstStyle/>
          <a:p>
            <a:pPr algn="ct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the </a:t>
            </a:r>
            <a:r>
              <a:rPr lang="de-DE" sz="2100" b="1">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slides </a:t>
            </a: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via email</a:t>
            </a:r>
            <a:endParaRPr lang="en-US" sz="21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681F4E-4DC4-461A-95C5-BE3AFBACA20D}"/>
              </a:ext>
            </a:extLst>
          </p:cNvPr>
          <p:cNvSpPr txBox="1"/>
          <p:nvPr userDrawn="1"/>
        </p:nvSpPr>
        <p:spPr>
          <a:xfrm>
            <a:off x="8574541" y="4406206"/>
            <a:ext cx="2209800" cy="1061829"/>
          </a:xfrm>
          <a:prstGeom prst="rect">
            <a:avLst/>
          </a:prstGeom>
          <a:noFill/>
        </p:spPr>
        <p:txBody>
          <a:bodyPr wrap="square" rtlCol="0">
            <a:spAutoFit/>
          </a:bodyPr>
          <a:lstStyle/>
          <a:p>
            <a:pPr algn="ct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Tell us how we did in the </a:t>
            </a:r>
            <a:r>
              <a:rPr lang="de-DE" sz="2100" b="1">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survey</a:t>
            </a:r>
            <a:endParaRPr lang="en-US" sz="2100" b="1">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EF2FD8E7-2E1A-4C8A-9AF5-922432184CA3}"/>
              </a:ext>
            </a:extLst>
          </p:cNvPr>
          <p:cNvSpPr txBox="1"/>
          <p:nvPr userDrawn="1"/>
        </p:nvSpPr>
        <p:spPr>
          <a:xfrm>
            <a:off x="4986679" y="4406207"/>
            <a:ext cx="2209800" cy="1061829"/>
          </a:xfrm>
          <a:prstGeom prst="rect">
            <a:avLst/>
          </a:prstGeom>
          <a:noFill/>
        </p:spPr>
        <p:txBody>
          <a:bodyPr wrap="square" rtlCol="0">
            <a:spAutoFit/>
          </a:bodyPr>
          <a:lstStyle/>
          <a:p>
            <a:pPr algn="ct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a </a:t>
            </a:r>
            <a:r>
              <a:rPr lang="de-DE" sz="2100" b="1">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recording</a:t>
            </a: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 within 24h</a:t>
            </a:r>
            <a:endParaRPr lang="en-US" sz="21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095EA026-B54A-49EE-9600-748FA9F6D1CF}"/>
              </a:ext>
            </a:extLst>
          </p:cNvPr>
          <p:cNvSpPr/>
          <p:nvPr userDrawn="1"/>
        </p:nvSpPr>
        <p:spPr>
          <a:xfrm>
            <a:off x="2894543" y="1554635"/>
            <a:ext cx="6337599" cy="1524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9529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3A36-A7B5-4AED-90CE-DAABE341C7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6DD818-2AC6-4AD8-ADB0-757AE6DE1F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561BE-2670-413D-B85D-350DC6A08AAC}"/>
              </a:ext>
            </a:extLst>
          </p:cNvPr>
          <p:cNvSpPr>
            <a:spLocks noGrp="1"/>
          </p:cNvSpPr>
          <p:nvPr>
            <p:ph type="dt" sz="half" idx="10"/>
          </p:nvPr>
        </p:nvSpPr>
        <p:spPr/>
        <p:txBody>
          <a:bodyPr/>
          <a:lstStyle/>
          <a:p>
            <a:fld id="{1661375A-C223-44C8-917C-F7C3A1BCD50F}" type="datetimeFigureOut">
              <a:rPr lang="en-GB" smtClean="0"/>
              <a:t>18/03/2024</a:t>
            </a:fld>
            <a:endParaRPr lang="en-GB"/>
          </a:p>
        </p:txBody>
      </p:sp>
      <p:sp>
        <p:nvSpPr>
          <p:cNvPr id="5" name="Footer Placeholder 4">
            <a:extLst>
              <a:ext uri="{FF2B5EF4-FFF2-40B4-BE49-F238E27FC236}">
                <a16:creationId xmlns:a16="http://schemas.microsoft.com/office/drawing/2014/main" id="{8A7469BC-9B02-4F1D-9332-C52CAA6CD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F37A4D-841D-4B35-BD23-CCB82FC1C5BF}"/>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29147287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028CB-78B2-414A-9948-C32EA4A46C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2AA2E1-9030-407F-A8FB-98BCFFFDF7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22082-BED4-46DC-B1C0-9696140EF480}"/>
              </a:ext>
            </a:extLst>
          </p:cNvPr>
          <p:cNvSpPr>
            <a:spLocks noGrp="1"/>
          </p:cNvSpPr>
          <p:nvPr>
            <p:ph type="dt" sz="half" idx="10"/>
          </p:nvPr>
        </p:nvSpPr>
        <p:spPr/>
        <p:txBody>
          <a:bodyPr/>
          <a:lstStyle/>
          <a:p>
            <a:fld id="{1661375A-C223-44C8-917C-F7C3A1BCD50F}" type="datetimeFigureOut">
              <a:rPr lang="en-GB" smtClean="0"/>
              <a:t>18/03/2024</a:t>
            </a:fld>
            <a:endParaRPr lang="en-GB"/>
          </a:p>
        </p:txBody>
      </p:sp>
      <p:sp>
        <p:nvSpPr>
          <p:cNvPr id="5" name="Footer Placeholder 4">
            <a:extLst>
              <a:ext uri="{FF2B5EF4-FFF2-40B4-BE49-F238E27FC236}">
                <a16:creationId xmlns:a16="http://schemas.microsoft.com/office/drawing/2014/main" id="{F9485038-E165-45A4-8C75-C8A3CA8177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D7943-C606-446E-B743-3AB1AE587BA9}"/>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3867831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7932FD-0AB4-4FB8-8BA9-12FD03B79777}" type="datetimeFigureOut">
              <a:rPr lang="en-US" smtClean="0">
                <a:solidFill>
                  <a:srgbClr val="EEECE1"/>
                </a:solidFill>
              </a:rPr>
              <a:pPr/>
              <a:t>3/18/2024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ECB2BB85-AF51-475A-A845-4DBDBBD9FCE8}" type="slidenum">
              <a:rPr lang="en-US" smtClean="0"/>
              <a:pPr/>
              <a:t>‹#›</a:t>
            </a:fld>
            <a:endParaRPr lang="en-US"/>
          </a:p>
        </p:txBody>
      </p:sp>
    </p:spTree>
    <p:extLst>
      <p:ext uri="{BB962C8B-B14F-4D97-AF65-F5344CB8AC3E}">
        <p14:creationId xmlns:p14="http://schemas.microsoft.com/office/powerpoint/2010/main" val="23735048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7932FD-0AB4-4FB8-8BA9-12FD03B79777}" type="datetimeFigureOut">
              <a:rPr lang="en-US" smtClean="0">
                <a:solidFill>
                  <a:srgbClr val="EEECE1"/>
                </a:solidFill>
              </a:rPr>
              <a:pPr/>
              <a:t>3/18/2024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ECB2BB85-AF51-475A-A845-4DBDBBD9FCE8}" type="slidenum">
              <a:rPr lang="en-US" smtClean="0"/>
              <a:pPr/>
              <a:t>‹#›</a:t>
            </a:fld>
            <a:endParaRPr lang="en-US"/>
          </a:p>
        </p:txBody>
      </p:sp>
    </p:spTree>
    <p:extLst>
      <p:ext uri="{BB962C8B-B14F-4D97-AF65-F5344CB8AC3E}">
        <p14:creationId xmlns:p14="http://schemas.microsoft.com/office/powerpoint/2010/main" val="37742033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DF2EF1-63A3-4D32-9E0F-3A9627060B3A}"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3ADE164-D45A-44D8-82C5-2E0962BB70DA}"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638514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DF2EF1-63A3-4D32-9E0F-3A9627060B3A}"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3ADE164-D45A-44D8-82C5-2E0962BB70DA}"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6092133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DF2EF1-63A3-4D32-9E0F-3A9627060B3A}"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83ADE164-D45A-44D8-82C5-2E0962BB70DA}"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1987375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DF2EF1-63A3-4D32-9E0F-3A9627060B3A}"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83ADE164-D45A-44D8-82C5-2E0962BB70DA}"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0978650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F2EF1-63A3-4D32-9E0F-3A9627060B3A}"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83ADE164-D45A-44D8-82C5-2E0962BB70DA}"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0162022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DF2EF1-63A3-4D32-9E0F-3A9627060B3A}"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3ADE164-D45A-44D8-82C5-2E0962BB70DA}"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005471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usekeeping - Background Image">
    <p:bg>
      <p:bgPr>
        <a:blipFill dpi="0" rotWithShape="1">
          <a:blip r:embed="rId2">
            <a:duotone>
              <a:prstClr val="black"/>
              <a:schemeClr val="accent4">
                <a:tint val="45000"/>
                <a:satMod val="400000"/>
              </a:schemeClr>
            </a:duotone>
          </a:blip>
          <a:srcRect/>
          <a:stretch>
            <a:fillRect t="-13000" b="-13000"/>
          </a:stretch>
        </a:blip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17107F2-F92E-4340-9E66-6E9AAED30D47}"/>
              </a:ext>
            </a:extLst>
          </p:cNvPr>
          <p:cNvSpPr/>
          <p:nvPr userDrawn="1"/>
        </p:nvSpPr>
        <p:spPr>
          <a:xfrm>
            <a:off x="533400" y="457200"/>
            <a:ext cx="11125200" cy="59436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965C8E20-79ED-4383-9CEC-08C3BAE9D772}"/>
              </a:ext>
            </a:extLst>
          </p:cNvPr>
          <p:cNvSpPr txBox="1"/>
          <p:nvPr userDrawn="1"/>
        </p:nvSpPr>
        <p:spPr>
          <a:xfrm>
            <a:off x="2794843" y="623994"/>
            <a:ext cx="4474302" cy="784830"/>
          </a:xfrm>
          <a:prstGeom prst="rect">
            <a:avLst/>
          </a:prstGeom>
          <a:noFill/>
        </p:spPr>
        <p:txBody>
          <a:bodyPr wrap="none" rtlCol="0">
            <a:spAutoFit/>
          </a:bodyPr>
          <a:lstStyle/>
          <a:p>
            <a:r>
              <a:rPr lang="de-DE" sz="4500" b="1" spc="225">
                <a:solidFill>
                  <a:schemeClr val="bg1"/>
                </a:solidFill>
                <a:latin typeface="Raleway" panose="020B0503030101060003" pitchFamily="34" charset="0"/>
              </a:rPr>
              <a:t>HOUSEKEEPING</a:t>
            </a:r>
            <a:endParaRPr lang="en-US" sz="4500" b="1" spc="225">
              <a:solidFill>
                <a:schemeClr val="bg1"/>
              </a:solidFill>
              <a:latin typeface="Raleway" panose="020B0503030101060003" pitchFamily="34" charset="0"/>
            </a:endParaRPr>
          </a:p>
        </p:txBody>
      </p:sp>
      <p:pic>
        <p:nvPicPr>
          <p:cNvPr id="26" name="Picture 25">
            <a:extLst>
              <a:ext uri="{FF2B5EF4-FFF2-40B4-BE49-F238E27FC236}">
                <a16:creationId xmlns:a16="http://schemas.microsoft.com/office/drawing/2014/main" id="{045E88B5-BAFF-4D8C-97A4-A1CEAE3E780C}"/>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863196" y="2519334"/>
            <a:ext cx="1447800" cy="1447800"/>
          </a:xfrm>
          <a:prstGeom prst="rect">
            <a:avLst/>
          </a:prstGeom>
        </p:spPr>
      </p:pic>
      <p:pic>
        <p:nvPicPr>
          <p:cNvPr id="27" name="Picture 26">
            <a:extLst>
              <a:ext uri="{FF2B5EF4-FFF2-40B4-BE49-F238E27FC236}">
                <a16:creationId xmlns:a16="http://schemas.microsoft.com/office/drawing/2014/main" id="{5C238E92-8E58-45E9-83C7-3C75EE959C2D}"/>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873900" y="2347791"/>
            <a:ext cx="1611083" cy="1611082"/>
          </a:xfrm>
          <a:prstGeom prst="rect">
            <a:avLst/>
          </a:prstGeom>
        </p:spPr>
      </p:pic>
      <p:grpSp>
        <p:nvGrpSpPr>
          <p:cNvPr id="28" name="Group 27">
            <a:extLst>
              <a:ext uri="{FF2B5EF4-FFF2-40B4-BE49-F238E27FC236}">
                <a16:creationId xmlns:a16="http://schemas.microsoft.com/office/drawing/2014/main" id="{B35A3D2A-A39D-4161-BF70-4778E31585CE}"/>
              </a:ext>
            </a:extLst>
          </p:cNvPr>
          <p:cNvGrpSpPr/>
          <p:nvPr userDrawn="1"/>
        </p:nvGrpSpPr>
        <p:grpSpPr>
          <a:xfrm>
            <a:off x="5517475" y="2581457"/>
            <a:ext cx="1157051" cy="1170216"/>
            <a:chOff x="8728980" y="2427514"/>
            <a:chExt cx="1440319" cy="1578432"/>
          </a:xfrm>
        </p:grpSpPr>
        <p:sp>
          <p:nvSpPr>
            <p:cNvPr id="29" name="Isosceles Triangle 28">
              <a:extLst>
                <a:ext uri="{FF2B5EF4-FFF2-40B4-BE49-F238E27FC236}">
                  <a16:creationId xmlns:a16="http://schemas.microsoft.com/office/drawing/2014/main" id="{E797CB3F-85F6-4160-B78F-00E9322B4E42}"/>
                </a:ext>
              </a:extLst>
            </p:cNvPr>
            <p:cNvSpPr/>
            <p:nvPr/>
          </p:nvSpPr>
          <p:spPr>
            <a:xfrm rot="5400000">
              <a:off x="9178013" y="3045281"/>
              <a:ext cx="647700" cy="39188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30" name="Rectangle: Rounded Corners 29">
              <a:extLst>
                <a:ext uri="{FF2B5EF4-FFF2-40B4-BE49-F238E27FC236}">
                  <a16:creationId xmlns:a16="http://schemas.microsoft.com/office/drawing/2014/main" id="{EFC8B5A3-1CC9-45A1-AC5D-FAA57BF252C7}"/>
                </a:ext>
              </a:extLst>
            </p:cNvPr>
            <p:cNvSpPr/>
            <p:nvPr/>
          </p:nvSpPr>
          <p:spPr>
            <a:xfrm>
              <a:off x="8991600" y="2438399"/>
              <a:ext cx="906236" cy="1534885"/>
            </a:xfrm>
            <a:prstGeom prst="roundRect">
              <a:avLst>
                <a:gd name="adj" fmla="val 5678"/>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31" name="Rectangle 30">
              <a:extLst>
                <a:ext uri="{FF2B5EF4-FFF2-40B4-BE49-F238E27FC236}">
                  <a16:creationId xmlns:a16="http://schemas.microsoft.com/office/drawing/2014/main" id="{6DEB354A-1A5B-4DEF-BA91-1389D56FB438}"/>
                </a:ext>
              </a:extLst>
            </p:cNvPr>
            <p:cNvSpPr/>
            <p:nvPr/>
          </p:nvSpPr>
          <p:spPr>
            <a:xfrm>
              <a:off x="8730340"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32" name="Rectangle 31">
              <a:extLst>
                <a:ext uri="{FF2B5EF4-FFF2-40B4-BE49-F238E27FC236}">
                  <a16:creationId xmlns:a16="http://schemas.microsoft.com/office/drawing/2014/main" id="{A6B65DC5-D06D-47F8-8148-52052A8C295A}"/>
                </a:ext>
              </a:extLst>
            </p:cNvPr>
            <p:cNvSpPr/>
            <p:nvPr/>
          </p:nvSpPr>
          <p:spPr>
            <a:xfrm>
              <a:off x="8730341"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33" name="Rectangle 32">
              <a:extLst>
                <a:ext uri="{FF2B5EF4-FFF2-40B4-BE49-F238E27FC236}">
                  <a16:creationId xmlns:a16="http://schemas.microsoft.com/office/drawing/2014/main" id="{7D7862FA-E6D4-409C-A6D3-39B3613BCFA3}"/>
                </a:ext>
              </a:extLst>
            </p:cNvPr>
            <p:cNvSpPr/>
            <p:nvPr/>
          </p:nvSpPr>
          <p:spPr>
            <a:xfrm>
              <a:off x="8730340"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34" name="Rectangle 33">
              <a:extLst>
                <a:ext uri="{FF2B5EF4-FFF2-40B4-BE49-F238E27FC236}">
                  <a16:creationId xmlns:a16="http://schemas.microsoft.com/office/drawing/2014/main" id="{A9608543-B652-4127-844D-B4143332F9B5}"/>
                </a:ext>
              </a:extLst>
            </p:cNvPr>
            <p:cNvSpPr/>
            <p:nvPr/>
          </p:nvSpPr>
          <p:spPr>
            <a:xfrm>
              <a:off x="8730340"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35" name="Rectangle 34">
              <a:extLst>
                <a:ext uri="{FF2B5EF4-FFF2-40B4-BE49-F238E27FC236}">
                  <a16:creationId xmlns:a16="http://schemas.microsoft.com/office/drawing/2014/main" id="{1FA765F8-53D7-4B76-9215-D1D848104D14}"/>
                </a:ext>
              </a:extLst>
            </p:cNvPr>
            <p:cNvSpPr/>
            <p:nvPr/>
          </p:nvSpPr>
          <p:spPr>
            <a:xfrm>
              <a:off x="8728980"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36" name="Rectangle 35">
              <a:extLst>
                <a:ext uri="{FF2B5EF4-FFF2-40B4-BE49-F238E27FC236}">
                  <a16:creationId xmlns:a16="http://schemas.microsoft.com/office/drawing/2014/main" id="{F7C168B2-8243-4F16-833A-83B8C4695F02}"/>
                </a:ext>
              </a:extLst>
            </p:cNvPr>
            <p:cNvSpPr/>
            <p:nvPr/>
          </p:nvSpPr>
          <p:spPr>
            <a:xfrm>
              <a:off x="10038669"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37" name="Rectangle 36">
              <a:extLst>
                <a:ext uri="{FF2B5EF4-FFF2-40B4-BE49-F238E27FC236}">
                  <a16:creationId xmlns:a16="http://schemas.microsoft.com/office/drawing/2014/main" id="{0F78E439-F0E2-45FC-8E7E-A42B1A23BDB7}"/>
                </a:ext>
              </a:extLst>
            </p:cNvPr>
            <p:cNvSpPr/>
            <p:nvPr/>
          </p:nvSpPr>
          <p:spPr>
            <a:xfrm>
              <a:off x="10038670"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38" name="Rectangle 37">
              <a:extLst>
                <a:ext uri="{FF2B5EF4-FFF2-40B4-BE49-F238E27FC236}">
                  <a16:creationId xmlns:a16="http://schemas.microsoft.com/office/drawing/2014/main" id="{83ABB2B7-04EB-4D26-A28F-6BD0DC726594}"/>
                </a:ext>
              </a:extLst>
            </p:cNvPr>
            <p:cNvSpPr/>
            <p:nvPr/>
          </p:nvSpPr>
          <p:spPr>
            <a:xfrm>
              <a:off x="10038669"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39" name="Rectangle 38">
              <a:extLst>
                <a:ext uri="{FF2B5EF4-FFF2-40B4-BE49-F238E27FC236}">
                  <a16:creationId xmlns:a16="http://schemas.microsoft.com/office/drawing/2014/main" id="{4797683A-37E7-4EFD-B486-1AA0E80904A5}"/>
                </a:ext>
              </a:extLst>
            </p:cNvPr>
            <p:cNvSpPr/>
            <p:nvPr/>
          </p:nvSpPr>
          <p:spPr>
            <a:xfrm>
              <a:off x="10038669"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40" name="Rectangle 39">
              <a:extLst>
                <a:ext uri="{FF2B5EF4-FFF2-40B4-BE49-F238E27FC236}">
                  <a16:creationId xmlns:a16="http://schemas.microsoft.com/office/drawing/2014/main" id="{A605FB57-40FB-49BA-AE85-019773A9AE87}"/>
                </a:ext>
              </a:extLst>
            </p:cNvPr>
            <p:cNvSpPr/>
            <p:nvPr/>
          </p:nvSpPr>
          <p:spPr>
            <a:xfrm>
              <a:off x="10037309"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grpSp>
      <p:sp>
        <p:nvSpPr>
          <p:cNvPr id="41" name="TextBox 40">
            <a:extLst>
              <a:ext uri="{FF2B5EF4-FFF2-40B4-BE49-F238E27FC236}">
                <a16:creationId xmlns:a16="http://schemas.microsoft.com/office/drawing/2014/main" id="{188D9076-CCAB-4D58-915E-1CD5C628FC8F}"/>
              </a:ext>
            </a:extLst>
          </p:cNvPr>
          <p:cNvSpPr txBox="1"/>
          <p:nvPr userDrawn="1"/>
        </p:nvSpPr>
        <p:spPr>
          <a:xfrm>
            <a:off x="1485900" y="4406207"/>
            <a:ext cx="2209800" cy="1061829"/>
          </a:xfrm>
          <a:prstGeom prst="rect">
            <a:avLst/>
          </a:prstGeom>
          <a:noFill/>
        </p:spPr>
        <p:txBody>
          <a:bodyPr wrap="square" rtlCol="0">
            <a:spAutoFit/>
          </a:bodyPr>
          <a:lstStyle/>
          <a:p>
            <a:pPr algn="ct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the slides via email</a:t>
            </a:r>
            <a:endParaRPr lang="en-US" sz="21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F63580C-7F2D-453A-84C1-00C75CEA1139}"/>
              </a:ext>
            </a:extLst>
          </p:cNvPr>
          <p:cNvSpPr txBox="1"/>
          <p:nvPr userDrawn="1"/>
        </p:nvSpPr>
        <p:spPr>
          <a:xfrm>
            <a:off x="8574541" y="4406206"/>
            <a:ext cx="2209800" cy="1061829"/>
          </a:xfrm>
          <a:prstGeom prst="rect">
            <a:avLst/>
          </a:prstGeom>
          <a:noFill/>
        </p:spPr>
        <p:txBody>
          <a:bodyPr wrap="square" rtlCol="0">
            <a:spAutoFit/>
          </a:bodyPr>
          <a:lstStyle/>
          <a:p>
            <a:pPr algn="ct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Tell us how we did in the survey</a:t>
            </a:r>
            <a:endParaRPr lang="en-US" sz="21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7450E6C2-BED3-4C6C-8063-A682BAD5E6F0}"/>
              </a:ext>
            </a:extLst>
          </p:cNvPr>
          <p:cNvSpPr txBox="1"/>
          <p:nvPr userDrawn="1"/>
        </p:nvSpPr>
        <p:spPr>
          <a:xfrm>
            <a:off x="4986679" y="4406207"/>
            <a:ext cx="2209800" cy="1061829"/>
          </a:xfrm>
          <a:prstGeom prst="rect">
            <a:avLst/>
          </a:prstGeom>
          <a:noFill/>
        </p:spPr>
        <p:txBody>
          <a:bodyPr wrap="square" rtlCol="0">
            <a:spAutoFit/>
          </a:bodyPr>
          <a:lstStyle/>
          <a:p>
            <a:pPr algn="ctr"/>
            <a:r>
              <a:rPr lang="de-DE" sz="21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a recording within 24h</a:t>
            </a:r>
            <a:endParaRPr lang="en-US" sz="21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620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DF2EF1-63A3-4D32-9E0F-3A9627060B3A}"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3ADE164-D45A-44D8-82C5-2E0962BB70DA}"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2310148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DF2EF1-63A3-4D32-9E0F-3A9627060B3A}"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3ADE164-D45A-44D8-82C5-2E0962BB70DA}"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0119773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DF2EF1-63A3-4D32-9E0F-3A9627060B3A}"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3ADE164-D45A-44D8-82C5-2E0962BB70DA}"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8489255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Flexible">
    <p:bg>
      <p:bgPr>
        <a:solidFill>
          <a:schemeClr val="accent3"/>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8255761-BCFE-4D1A-9EBA-EB3CEFC180C8}"/>
              </a:ext>
            </a:extLst>
          </p:cNvPr>
          <p:cNvSpPr>
            <a:spLocks noGrp="1"/>
          </p:cNvSpPr>
          <p:nvPr>
            <p:ph type="title" hasCustomPrompt="1"/>
          </p:nvPr>
        </p:nvSpPr>
        <p:spPr>
          <a:xfrm>
            <a:off x="1653" y="83558"/>
            <a:ext cx="12191999" cy="721468"/>
          </a:xfrm>
          <a:prstGeom prst="rect">
            <a:avLst/>
          </a:prstGeom>
          <a:noFill/>
        </p:spPr>
        <p:txBody>
          <a:bodyPr vert="horz" lIns="91440" tIns="45720" rIns="91440" bIns="45720" rtlCol="0" anchor="ctr">
            <a:noAutofit/>
          </a:bodyPr>
          <a:lstStyle>
            <a:lvl1pPr>
              <a:defRPr sz="4800" b="1">
                <a:latin typeface="+mj-lt"/>
              </a:defRPr>
            </a:lvl1pPr>
          </a:lstStyle>
          <a:p>
            <a:r>
              <a:rPr lang="en-US"/>
              <a:t>INSERT TITLE</a:t>
            </a:r>
          </a:p>
        </p:txBody>
      </p:sp>
      <p:sp>
        <p:nvSpPr>
          <p:cNvPr id="5" name="Text Placeholder 4">
            <a:extLst>
              <a:ext uri="{FF2B5EF4-FFF2-40B4-BE49-F238E27FC236}">
                <a16:creationId xmlns:a16="http://schemas.microsoft.com/office/drawing/2014/main" id="{F709EBB6-2DE4-4E32-BA73-0304C8254BF5}"/>
              </a:ext>
            </a:extLst>
          </p:cNvPr>
          <p:cNvSpPr>
            <a:spLocks noGrp="1"/>
          </p:cNvSpPr>
          <p:nvPr>
            <p:ph type="body" sz="quarter" idx="13" hasCustomPrompt="1"/>
          </p:nvPr>
        </p:nvSpPr>
        <p:spPr>
          <a:xfrm>
            <a:off x="4066921" y="728783"/>
            <a:ext cx="4061461" cy="152485"/>
          </a:xfrm>
          <a:prstGeom prst="rect">
            <a:avLst/>
          </a:prstGeom>
          <a:solidFill>
            <a:schemeClr val="tx1"/>
          </a:solidFill>
        </p:spPr>
        <p:txBody>
          <a:bodyPr anchor="ctr">
            <a:normAutofit/>
          </a:bodyPr>
          <a:lstStyle>
            <a:lvl3pPr marL="0" indent="0" algn="l">
              <a:buNone/>
              <a:defRPr sz="1000">
                <a:latin typeface="+mn-lt"/>
              </a:defRPr>
            </a:lvl3pPr>
          </a:lstStyle>
          <a:p>
            <a:pPr lvl="2"/>
            <a:r>
              <a:rPr lang="de-DE"/>
              <a:t>Make bar as wide as title – text will not sow when you present</a:t>
            </a:r>
            <a:endParaRPr lang="en-US"/>
          </a:p>
        </p:txBody>
      </p:sp>
    </p:spTree>
    <p:extLst>
      <p:ext uri="{BB962C8B-B14F-4D97-AF65-F5344CB8AC3E}">
        <p14:creationId xmlns:p14="http://schemas.microsoft.com/office/powerpoint/2010/main" val="167381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w to participate">
    <p:bg>
      <p:bgPr>
        <a:solidFill>
          <a:schemeClr val="accent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015A0-53C4-4656-BE1B-6432B32D30B2}"/>
              </a:ext>
            </a:extLst>
          </p:cNvPr>
          <p:cNvSpPr txBox="1"/>
          <p:nvPr userDrawn="1"/>
        </p:nvSpPr>
        <p:spPr>
          <a:xfrm>
            <a:off x="2362201" y="304802"/>
            <a:ext cx="4818883" cy="646331"/>
          </a:xfrm>
          <a:prstGeom prst="rect">
            <a:avLst/>
          </a:prstGeom>
          <a:noFill/>
        </p:spPr>
        <p:txBody>
          <a:bodyPr wrap="none" rtlCol="0">
            <a:spAutoFit/>
          </a:bodyPr>
          <a:lstStyle/>
          <a:p>
            <a:r>
              <a:rPr lang="de-DE" sz="3600" b="1" spc="225">
                <a:solidFill>
                  <a:schemeClr val="bg1"/>
                </a:solidFill>
                <a:latin typeface="Raleway" panose="020B0503030101060003" pitchFamily="34" charset="0"/>
              </a:rPr>
              <a:t>HOW TO PARTICIPATE</a:t>
            </a:r>
            <a:endParaRPr lang="en-US" sz="3600" b="1" spc="225">
              <a:solidFill>
                <a:schemeClr val="bg1"/>
              </a:solidFill>
              <a:latin typeface="Raleway" panose="020B0503030101060003" pitchFamily="34" charset="0"/>
            </a:endParaRPr>
          </a:p>
        </p:txBody>
      </p:sp>
      <p:sp>
        <p:nvSpPr>
          <p:cNvPr id="4" name="Rectangle 3">
            <a:extLst>
              <a:ext uri="{FF2B5EF4-FFF2-40B4-BE49-F238E27FC236}">
                <a16:creationId xmlns:a16="http://schemas.microsoft.com/office/drawing/2014/main" id="{BEE1B4A6-99B6-44DF-931A-8393A8526B3F}"/>
              </a:ext>
            </a:extLst>
          </p:cNvPr>
          <p:cNvSpPr/>
          <p:nvPr userDrawn="1"/>
        </p:nvSpPr>
        <p:spPr>
          <a:xfrm>
            <a:off x="2381865" y="1084009"/>
            <a:ext cx="7368099" cy="13519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21">
            <a:extLst>
              <a:ext uri="{FF2B5EF4-FFF2-40B4-BE49-F238E27FC236}">
                <a16:creationId xmlns:a16="http://schemas.microsoft.com/office/drawing/2014/main" id="{8670E84C-0149-4A1F-992B-384BE9A4CCA6}"/>
              </a:ext>
            </a:extLst>
          </p:cNvPr>
          <p:cNvSpPr>
            <a:spLocks noGrp="1"/>
          </p:cNvSpPr>
          <p:nvPr>
            <p:ph type="pic" sz="quarter" idx="13" hasCustomPrompt="1"/>
          </p:nvPr>
        </p:nvSpPr>
        <p:spPr>
          <a:xfrm>
            <a:off x="228600" y="1371601"/>
            <a:ext cx="6656615" cy="5334001"/>
          </a:xfrm>
          <a:prstGeom prst="rect">
            <a:avLst/>
          </a:prstGeom>
        </p:spPr>
        <p:txBody>
          <a:bodyPr anchor="ctr"/>
          <a:lstStyle>
            <a:lvl1pPr marL="0" indent="0" algn="ctr">
              <a:lnSpc>
                <a:spcPct val="150000"/>
              </a:lnSpc>
              <a:buNone/>
              <a:defRPr>
                <a:latin typeface="+mn-lt"/>
              </a:defRPr>
            </a:lvl1pPr>
          </a:lstStyle>
          <a:p>
            <a:r>
              <a:rPr lang="de-DE"/>
              <a:t>Insert a screenshot of the attendee interface of your webinar tool</a:t>
            </a:r>
            <a:endParaRPr lang="en-US"/>
          </a:p>
        </p:txBody>
      </p:sp>
      <p:sp>
        <p:nvSpPr>
          <p:cNvPr id="6" name="Text Placeholder 2">
            <a:extLst>
              <a:ext uri="{FF2B5EF4-FFF2-40B4-BE49-F238E27FC236}">
                <a16:creationId xmlns:a16="http://schemas.microsoft.com/office/drawing/2014/main" id="{09239B5A-7C1D-49BD-8043-BDE05CFFF490}"/>
              </a:ext>
            </a:extLst>
          </p:cNvPr>
          <p:cNvSpPr>
            <a:spLocks noGrp="1"/>
          </p:cNvSpPr>
          <p:nvPr>
            <p:ph idx="1" hasCustomPrompt="1"/>
          </p:nvPr>
        </p:nvSpPr>
        <p:spPr>
          <a:xfrm>
            <a:off x="7162800" y="1915005"/>
            <a:ext cx="4800600" cy="4257195"/>
          </a:xfrm>
          <a:prstGeom prst="rect">
            <a:avLst/>
          </a:prstGeom>
          <a:noFill/>
        </p:spPr>
        <p:txBody>
          <a:bodyPr vert="horz" lIns="91440" tIns="45720" rIns="91440" bIns="45720" rtlCol="0">
            <a:normAutofit/>
          </a:bodyPr>
          <a:lstStyle>
            <a:lvl1pPr marL="428625" indent="-428625">
              <a:buFont typeface="Arial" panose="020B0604020202020204" pitchFamily="34" charset="0"/>
              <a:buChar char="•"/>
              <a:defRPr sz="2100">
                <a:solidFill>
                  <a:schemeClr val="bg1"/>
                </a:solidFill>
              </a:defRPr>
            </a:lvl1pPr>
            <a:lvl2pPr marL="685800" indent="-214313" defTabSz="406004">
              <a:buFont typeface="Wingdings" panose="05000000000000000000" pitchFamily="2" charset="2"/>
              <a:buChar char="§"/>
              <a:tabLst>
                <a:tab pos="773906" algn="l"/>
              </a:tabLst>
              <a:defRPr sz="1500">
                <a:solidFill>
                  <a:schemeClr val="bg1"/>
                </a:solidFill>
              </a:defRPr>
            </a:lvl2pPr>
            <a:lvl3pPr marL="854869" indent="-169069" defTabSz="406004">
              <a:buFont typeface="Wingdings" panose="05000000000000000000" pitchFamily="2" charset="2"/>
              <a:buChar char="v"/>
              <a:tabLst>
                <a:tab pos="773906" algn="l"/>
              </a:tabLst>
              <a:defRPr sz="1200">
                <a:solidFill>
                  <a:schemeClr val="bg1"/>
                </a:solidFill>
              </a:defRPr>
            </a:lvl3pPr>
            <a:lvl4pPr marL="1243013" indent="-771525" defTabSz="406004">
              <a:buFont typeface="Arial" panose="020B0604020202020204" pitchFamily="34" charset="0"/>
              <a:buChar char="•"/>
              <a:tabLst>
                <a:tab pos="773906" algn="l"/>
              </a:tabLst>
              <a:defRPr sz="1050" i="1">
                <a:solidFill>
                  <a:schemeClr val="bg1"/>
                </a:solidFill>
              </a:defRPr>
            </a:lvl4pPr>
            <a:lvl5pPr>
              <a:defRPr sz="2700">
                <a:solidFill>
                  <a:schemeClr val="bg1"/>
                </a:solidFill>
              </a:defRPr>
            </a:lvl5pPr>
          </a:lstStyle>
          <a:p>
            <a:pPr lvl="0"/>
            <a:r>
              <a:rPr lang="en-US"/>
              <a:t>Insert helpful tips on how to use the interface</a:t>
            </a:r>
          </a:p>
          <a:p>
            <a:pPr lvl="1"/>
            <a:r>
              <a:rPr lang="en-US"/>
              <a:t>Second level</a:t>
            </a:r>
          </a:p>
          <a:p>
            <a:pPr lvl="2"/>
            <a:r>
              <a:rPr lang="en-US"/>
              <a:t>Third level</a:t>
            </a:r>
          </a:p>
        </p:txBody>
      </p:sp>
    </p:spTree>
    <p:extLst>
      <p:ext uri="{BB962C8B-B14F-4D97-AF65-F5344CB8AC3E}">
        <p14:creationId xmlns:p14="http://schemas.microsoft.com/office/powerpoint/2010/main" val="339937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aker Introduction - Single Speaker">
    <p:bg>
      <p:bgPr>
        <a:solidFill>
          <a:schemeClr val="accent3"/>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EE83899-53C1-459C-B74C-D5150CEBAE25}"/>
              </a:ext>
            </a:extLst>
          </p:cNvPr>
          <p:cNvSpPr>
            <a:spLocks noGrp="1"/>
          </p:cNvSpPr>
          <p:nvPr>
            <p:ph type="pic" sz="quarter" idx="13" hasCustomPrompt="1"/>
          </p:nvPr>
        </p:nvSpPr>
        <p:spPr>
          <a:xfrm>
            <a:off x="228600" y="1143001"/>
            <a:ext cx="6656615" cy="5715000"/>
          </a:xfrm>
          <a:prstGeom prst="rect">
            <a:avLst/>
          </a:prstGeom>
        </p:spPr>
        <p:txBody>
          <a:bodyPr/>
          <a:lstStyle>
            <a:lvl1pPr marL="0" indent="0" algn="ctr">
              <a:lnSpc>
                <a:spcPct val="150000"/>
              </a:lnSpc>
              <a:buNone/>
              <a:defRPr>
                <a:latin typeface="+mn-lt"/>
              </a:defRPr>
            </a:lvl1pPr>
          </a:lstStyle>
          <a:p>
            <a:r>
              <a:rPr lang="de-DE"/>
              <a:t>Insert Presenter Image</a:t>
            </a:r>
            <a:br>
              <a:rPr lang="de-DE"/>
            </a:br>
            <a:r>
              <a:rPr lang="de-DE"/>
              <a:t>Recolor to match the </a:t>
            </a:r>
            <a:br>
              <a:rPr lang="de-DE"/>
            </a:br>
            <a:r>
              <a:rPr lang="de-DE"/>
              <a:t>background color</a:t>
            </a:r>
            <a:endParaRPr lang="en-US"/>
          </a:p>
        </p:txBody>
      </p:sp>
      <p:sp>
        <p:nvSpPr>
          <p:cNvPr id="6" name="TextBox 5">
            <a:extLst>
              <a:ext uri="{FF2B5EF4-FFF2-40B4-BE49-F238E27FC236}">
                <a16:creationId xmlns:a16="http://schemas.microsoft.com/office/drawing/2014/main" id="{FAAED052-6ABE-4900-B177-ACD05138FDE0}"/>
              </a:ext>
            </a:extLst>
          </p:cNvPr>
          <p:cNvSpPr txBox="1"/>
          <p:nvPr userDrawn="1"/>
        </p:nvSpPr>
        <p:spPr>
          <a:xfrm>
            <a:off x="6324600" y="1600202"/>
            <a:ext cx="3429000" cy="323165"/>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de-DE" sz="1500" u="none" strike="noStrike" kern="1200" cap="none" spc="0" normalizeH="0" baseline="0" noProof="0">
                <a:ln>
                  <a:noFill/>
                </a:ln>
                <a:solidFill>
                  <a:srgbClr val="111E1E"/>
                </a:solidFill>
                <a:effectLst/>
                <a:uLnTx/>
                <a:uFillTx/>
                <a:latin typeface="+mj-lt"/>
                <a:ea typeface="+mn-ea"/>
                <a:cs typeface="+mn-cs"/>
              </a:rPr>
              <a:t>YOUR HOST TODAY</a:t>
            </a:r>
            <a:endParaRPr kumimoji="0" lang="en-US" sz="1500" u="none" strike="noStrike" kern="1200" cap="none" spc="0" normalizeH="0" baseline="0" noProof="0">
              <a:ln>
                <a:noFill/>
              </a:ln>
              <a:solidFill>
                <a:srgbClr val="111E1E"/>
              </a:solidFill>
              <a:effectLst/>
              <a:uLnTx/>
              <a:uFillTx/>
              <a:latin typeface="+mj-lt"/>
              <a:ea typeface="+mn-ea"/>
              <a:cs typeface="+mn-cs"/>
            </a:endParaRPr>
          </a:p>
        </p:txBody>
      </p:sp>
      <p:sp>
        <p:nvSpPr>
          <p:cNvPr id="9" name="Rectangle 8">
            <a:extLst>
              <a:ext uri="{FF2B5EF4-FFF2-40B4-BE49-F238E27FC236}">
                <a16:creationId xmlns:a16="http://schemas.microsoft.com/office/drawing/2014/main" id="{E6B2B46D-5EC2-4A5B-B080-879C663C3767}"/>
              </a:ext>
            </a:extLst>
          </p:cNvPr>
          <p:cNvSpPr/>
          <p:nvPr userDrawn="1"/>
        </p:nvSpPr>
        <p:spPr>
          <a:xfrm>
            <a:off x="6378958" y="1958327"/>
            <a:ext cx="2454991" cy="97900"/>
          </a:xfrm>
          <a:prstGeom prst="rect">
            <a:avLst/>
          </a:prstGeom>
          <a:solidFill>
            <a:srgbClr val="192A2A"/>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Text Placeholder 16">
            <a:extLst>
              <a:ext uri="{FF2B5EF4-FFF2-40B4-BE49-F238E27FC236}">
                <a16:creationId xmlns:a16="http://schemas.microsoft.com/office/drawing/2014/main" id="{F545889F-8F38-4274-8935-D6F2E2083A02}"/>
              </a:ext>
            </a:extLst>
          </p:cNvPr>
          <p:cNvSpPr>
            <a:spLocks noGrp="1"/>
          </p:cNvSpPr>
          <p:nvPr>
            <p:ph type="body" sz="quarter" idx="11" hasCustomPrompt="1"/>
          </p:nvPr>
        </p:nvSpPr>
        <p:spPr>
          <a:xfrm>
            <a:off x="6248400" y="2190512"/>
            <a:ext cx="5943600" cy="914400"/>
          </a:xfrm>
          <a:prstGeom prst="rect">
            <a:avLst/>
          </a:prstGeom>
        </p:spPr>
        <p:txBody>
          <a:bodyPr/>
          <a:lstStyle>
            <a:lvl1pPr marL="0" indent="0">
              <a:buNone/>
              <a:defRPr sz="4050" b="1">
                <a:solidFill>
                  <a:schemeClr val="tx1"/>
                </a:solidFill>
                <a:latin typeface="+mj-lt"/>
              </a:defRPr>
            </a:lvl1pPr>
          </a:lstStyle>
          <a:p>
            <a:pPr lvl="0"/>
            <a:r>
              <a:rPr lang="de-DE"/>
              <a:t>Presenter Name</a:t>
            </a:r>
            <a:endParaRPr lang="en-US"/>
          </a:p>
        </p:txBody>
      </p:sp>
      <p:sp>
        <p:nvSpPr>
          <p:cNvPr id="20" name="Text Placeholder 19">
            <a:extLst>
              <a:ext uri="{FF2B5EF4-FFF2-40B4-BE49-F238E27FC236}">
                <a16:creationId xmlns:a16="http://schemas.microsoft.com/office/drawing/2014/main" id="{EF426CE5-6582-41F2-A6B3-5314EEB8ECEB}"/>
              </a:ext>
            </a:extLst>
          </p:cNvPr>
          <p:cNvSpPr>
            <a:spLocks noGrp="1"/>
          </p:cNvSpPr>
          <p:nvPr>
            <p:ph type="body" sz="quarter" idx="12" hasCustomPrompt="1"/>
          </p:nvPr>
        </p:nvSpPr>
        <p:spPr>
          <a:xfrm>
            <a:off x="6302829" y="2973786"/>
            <a:ext cx="5889172" cy="914400"/>
          </a:xfrm>
          <a:prstGeom prst="rect">
            <a:avLst/>
          </a:prstGeom>
        </p:spPr>
        <p:txBody>
          <a:bodyPr/>
          <a:lstStyle>
            <a:lvl1pPr marL="0" indent="0">
              <a:buNone/>
              <a:defRPr sz="1725" spc="143" baseline="0">
                <a:solidFill>
                  <a:schemeClr val="tx1"/>
                </a:solidFill>
                <a:latin typeface="+mn-lt"/>
              </a:defRPr>
            </a:lvl1pPr>
          </a:lstStyle>
          <a:p>
            <a:pPr lvl="0"/>
            <a:r>
              <a:rPr lang="de-DE"/>
              <a:t>JOB TITLE (STRETCH TO FIT NAME)</a:t>
            </a:r>
            <a:endParaRPr lang="en-US"/>
          </a:p>
        </p:txBody>
      </p:sp>
      <p:sp>
        <p:nvSpPr>
          <p:cNvPr id="24" name="Picture Placeholder 23">
            <a:extLst>
              <a:ext uri="{FF2B5EF4-FFF2-40B4-BE49-F238E27FC236}">
                <a16:creationId xmlns:a16="http://schemas.microsoft.com/office/drawing/2014/main" id="{110AD0E6-5B84-408C-8B5B-9A536DCE58F7}"/>
              </a:ext>
            </a:extLst>
          </p:cNvPr>
          <p:cNvSpPr>
            <a:spLocks noGrp="1"/>
          </p:cNvSpPr>
          <p:nvPr>
            <p:ph type="pic" sz="quarter" idx="14" hasCustomPrompt="1"/>
          </p:nvPr>
        </p:nvSpPr>
        <p:spPr>
          <a:xfrm>
            <a:off x="9372600" y="3430988"/>
            <a:ext cx="2438400" cy="877899"/>
          </a:xfrm>
          <a:prstGeom prst="rect">
            <a:avLst/>
          </a:prstGeom>
        </p:spPr>
        <p:txBody>
          <a:bodyPr/>
          <a:lstStyle>
            <a:lvl1pPr marL="0" marR="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Black Company Logo </a:t>
            </a:r>
            <a:endParaRPr lang="en-US"/>
          </a:p>
        </p:txBody>
      </p:sp>
    </p:spTree>
    <p:extLst>
      <p:ext uri="{BB962C8B-B14F-4D97-AF65-F5344CB8AC3E}">
        <p14:creationId xmlns:p14="http://schemas.microsoft.com/office/powerpoint/2010/main" val="2937274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Introduction - Multiple Clean">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D1B29-9B95-4239-AA56-426F81CD8365}"/>
              </a:ext>
            </a:extLst>
          </p:cNvPr>
          <p:cNvSpPr txBox="1"/>
          <p:nvPr userDrawn="1"/>
        </p:nvSpPr>
        <p:spPr>
          <a:xfrm>
            <a:off x="1" y="623994"/>
            <a:ext cx="12192000" cy="784830"/>
          </a:xfrm>
          <a:prstGeom prst="rect">
            <a:avLst/>
          </a:prstGeom>
          <a:noFill/>
        </p:spPr>
        <p:txBody>
          <a:bodyPr wrap="square" rtlCol="0">
            <a:spAutoFit/>
          </a:bodyPr>
          <a:lstStyle/>
          <a:p>
            <a:pPr algn="ctr"/>
            <a:r>
              <a:rPr lang="de-DE" sz="4500" b="1" spc="225">
                <a:solidFill>
                  <a:schemeClr val="bg1"/>
                </a:solidFill>
                <a:latin typeface="Raleway" panose="020B0503030101060003" pitchFamily="34" charset="0"/>
              </a:rPr>
              <a:t>OUR SPEAKERS TODAY</a:t>
            </a:r>
            <a:endParaRPr lang="en-US" sz="4500" b="1" spc="225">
              <a:solidFill>
                <a:schemeClr val="bg1"/>
              </a:solidFill>
              <a:latin typeface="Raleway" panose="020B0503030101060003" pitchFamily="34" charset="0"/>
            </a:endParaRPr>
          </a:p>
        </p:txBody>
      </p:sp>
      <p:sp>
        <p:nvSpPr>
          <p:cNvPr id="24" name="Rectangle 23">
            <a:extLst>
              <a:ext uri="{FF2B5EF4-FFF2-40B4-BE49-F238E27FC236}">
                <a16:creationId xmlns:a16="http://schemas.microsoft.com/office/drawing/2014/main" id="{095EA026-B54A-49EE-9600-748FA9F6D1CF}"/>
              </a:ext>
            </a:extLst>
          </p:cNvPr>
          <p:cNvSpPr/>
          <p:nvPr userDrawn="1"/>
        </p:nvSpPr>
        <p:spPr>
          <a:xfrm>
            <a:off x="1600200" y="1533940"/>
            <a:ext cx="9067800" cy="1156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 Placeholder 21">
            <a:extLst>
              <a:ext uri="{FF2B5EF4-FFF2-40B4-BE49-F238E27FC236}">
                <a16:creationId xmlns:a16="http://schemas.microsoft.com/office/drawing/2014/main" id="{021E4F0D-865B-4954-805D-E751D5C89990}"/>
              </a:ext>
            </a:extLst>
          </p:cNvPr>
          <p:cNvSpPr>
            <a:spLocks noGrp="1"/>
          </p:cNvSpPr>
          <p:nvPr>
            <p:ph type="body" sz="quarter" idx="10" hasCustomPrompt="1"/>
          </p:nvPr>
        </p:nvSpPr>
        <p:spPr>
          <a:xfrm>
            <a:off x="1371600" y="4191000"/>
            <a:ext cx="2971800" cy="457200"/>
          </a:xfrm>
          <a:prstGeom prst="rect">
            <a:avLst/>
          </a:prstGeom>
        </p:spPr>
        <p:txBody>
          <a:bodyPr/>
          <a:lstStyle>
            <a:lvl1pPr marL="0" indent="0" algn="ctr">
              <a:buNone/>
              <a:defRPr sz="1800">
                <a:latin typeface="+mj-lt"/>
              </a:defRPr>
            </a:lvl1pPr>
          </a:lstStyle>
          <a:p>
            <a:pPr lvl="0"/>
            <a:r>
              <a:rPr lang="de-DE"/>
              <a:t>First &amp; last name</a:t>
            </a:r>
            <a:endParaRPr lang="en-US"/>
          </a:p>
        </p:txBody>
      </p:sp>
      <p:sp>
        <p:nvSpPr>
          <p:cNvPr id="25" name="Picture Placeholder 2">
            <a:extLst>
              <a:ext uri="{FF2B5EF4-FFF2-40B4-BE49-F238E27FC236}">
                <a16:creationId xmlns:a16="http://schemas.microsoft.com/office/drawing/2014/main" id="{9CD34F5E-C69B-44C5-B8E9-3A899F40A207}"/>
              </a:ext>
            </a:extLst>
          </p:cNvPr>
          <p:cNvSpPr>
            <a:spLocks noGrp="1"/>
          </p:cNvSpPr>
          <p:nvPr>
            <p:ph type="pic" sz="quarter" idx="13"/>
          </p:nvPr>
        </p:nvSpPr>
        <p:spPr>
          <a:xfrm>
            <a:off x="2057400" y="2408433"/>
            <a:ext cx="1600200" cy="1600200"/>
          </a:xfrm>
          <a:prstGeom prst="ellipse">
            <a:avLst/>
          </a:prstGeom>
          <a:ln>
            <a:solidFill>
              <a:schemeClr val="bg1"/>
            </a:solidFill>
          </a:ln>
        </p:spPr>
      </p:sp>
      <p:sp>
        <p:nvSpPr>
          <p:cNvPr id="26" name="Picture Placeholder 2">
            <a:extLst>
              <a:ext uri="{FF2B5EF4-FFF2-40B4-BE49-F238E27FC236}">
                <a16:creationId xmlns:a16="http://schemas.microsoft.com/office/drawing/2014/main" id="{EB5ECFB5-4D9D-410A-9549-F9D72CA62BEF}"/>
              </a:ext>
            </a:extLst>
          </p:cNvPr>
          <p:cNvSpPr>
            <a:spLocks noGrp="1"/>
          </p:cNvSpPr>
          <p:nvPr>
            <p:ph type="pic" sz="quarter" idx="14"/>
          </p:nvPr>
        </p:nvSpPr>
        <p:spPr>
          <a:xfrm>
            <a:off x="5334000" y="2408433"/>
            <a:ext cx="1600200" cy="1600200"/>
          </a:xfrm>
          <a:prstGeom prst="ellipse">
            <a:avLst/>
          </a:prstGeom>
          <a:ln>
            <a:solidFill>
              <a:schemeClr val="bg1"/>
            </a:solidFill>
          </a:ln>
        </p:spPr>
      </p:sp>
      <p:sp>
        <p:nvSpPr>
          <p:cNvPr id="27" name="Picture Placeholder 2">
            <a:extLst>
              <a:ext uri="{FF2B5EF4-FFF2-40B4-BE49-F238E27FC236}">
                <a16:creationId xmlns:a16="http://schemas.microsoft.com/office/drawing/2014/main" id="{221D133D-1D59-420E-86AC-16EBD401E922}"/>
              </a:ext>
            </a:extLst>
          </p:cNvPr>
          <p:cNvSpPr>
            <a:spLocks noGrp="1"/>
          </p:cNvSpPr>
          <p:nvPr>
            <p:ph type="pic" sz="quarter" idx="15"/>
          </p:nvPr>
        </p:nvSpPr>
        <p:spPr>
          <a:xfrm>
            <a:off x="8610600" y="2415059"/>
            <a:ext cx="1600200" cy="1600200"/>
          </a:xfrm>
          <a:prstGeom prst="ellipse">
            <a:avLst/>
          </a:prstGeom>
          <a:ln>
            <a:solidFill>
              <a:schemeClr val="bg1"/>
            </a:solidFill>
          </a:ln>
        </p:spPr>
      </p:sp>
      <p:sp>
        <p:nvSpPr>
          <p:cNvPr id="28" name="Text Placeholder 21">
            <a:extLst>
              <a:ext uri="{FF2B5EF4-FFF2-40B4-BE49-F238E27FC236}">
                <a16:creationId xmlns:a16="http://schemas.microsoft.com/office/drawing/2014/main" id="{6EDD8DB1-7060-42E7-9680-B036421FC629}"/>
              </a:ext>
            </a:extLst>
          </p:cNvPr>
          <p:cNvSpPr>
            <a:spLocks noGrp="1"/>
          </p:cNvSpPr>
          <p:nvPr>
            <p:ph type="body" sz="quarter" idx="16" hasCustomPrompt="1"/>
          </p:nvPr>
        </p:nvSpPr>
        <p:spPr>
          <a:xfrm>
            <a:off x="7924800" y="4191000"/>
            <a:ext cx="2971800" cy="457200"/>
          </a:xfrm>
          <a:prstGeom prst="rect">
            <a:avLst/>
          </a:prstGeom>
        </p:spPr>
        <p:txBody>
          <a:bodyPr/>
          <a:lstStyle>
            <a:lvl1pPr marL="0" indent="0" algn="ctr">
              <a:buNone/>
              <a:defRPr sz="1800">
                <a:latin typeface="+mj-lt"/>
              </a:defRPr>
            </a:lvl1pPr>
          </a:lstStyle>
          <a:p>
            <a:pPr lvl="0"/>
            <a:r>
              <a:rPr lang="de-DE"/>
              <a:t>First &amp; last name</a:t>
            </a:r>
            <a:endParaRPr lang="en-US"/>
          </a:p>
        </p:txBody>
      </p:sp>
      <p:sp>
        <p:nvSpPr>
          <p:cNvPr id="29" name="Text Placeholder 21">
            <a:extLst>
              <a:ext uri="{FF2B5EF4-FFF2-40B4-BE49-F238E27FC236}">
                <a16:creationId xmlns:a16="http://schemas.microsoft.com/office/drawing/2014/main" id="{6814F719-667B-4C1D-BDCA-9C0A19D3F2D5}"/>
              </a:ext>
            </a:extLst>
          </p:cNvPr>
          <p:cNvSpPr>
            <a:spLocks noGrp="1"/>
          </p:cNvSpPr>
          <p:nvPr>
            <p:ph type="body" sz="quarter" idx="17" hasCustomPrompt="1"/>
          </p:nvPr>
        </p:nvSpPr>
        <p:spPr>
          <a:xfrm>
            <a:off x="4648200" y="4191000"/>
            <a:ext cx="2971800" cy="457200"/>
          </a:xfrm>
          <a:prstGeom prst="rect">
            <a:avLst/>
          </a:prstGeom>
        </p:spPr>
        <p:txBody>
          <a:bodyPr/>
          <a:lstStyle>
            <a:lvl1pPr marL="0" indent="0" algn="ctr">
              <a:buNone/>
              <a:defRPr sz="1800">
                <a:latin typeface="+mj-lt"/>
              </a:defRPr>
            </a:lvl1pPr>
          </a:lstStyle>
          <a:p>
            <a:pPr lvl="0"/>
            <a:r>
              <a:rPr lang="de-DE"/>
              <a:t>First &amp; last name</a:t>
            </a:r>
            <a:endParaRPr lang="en-US"/>
          </a:p>
        </p:txBody>
      </p:sp>
      <p:sp>
        <p:nvSpPr>
          <p:cNvPr id="31" name="Text Placeholder 21">
            <a:extLst>
              <a:ext uri="{FF2B5EF4-FFF2-40B4-BE49-F238E27FC236}">
                <a16:creationId xmlns:a16="http://schemas.microsoft.com/office/drawing/2014/main" id="{8AB7B141-E2B0-4BBB-854B-7EE3A13A06A3}"/>
              </a:ext>
            </a:extLst>
          </p:cNvPr>
          <p:cNvSpPr>
            <a:spLocks noGrp="1"/>
          </p:cNvSpPr>
          <p:nvPr>
            <p:ph type="body" sz="quarter" idx="18" hasCustomPrompt="1"/>
          </p:nvPr>
        </p:nvSpPr>
        <p:spPr>
          <a:xfrm>
            <a:off x="1371600" y="4744278"/>
            <a:ext cx="2971800" cy="304800"/>
          </a:xfrm>
          <a:prstGeom prst="rect">
            <a:avLst/>
          </a:prstGeom>
        </p:spPr>
        <p:txBody>
          <a:bodyPr anchor="ctr"/>
          <a:lstStyle>
            <a:lvl1pPr marL="0" indent="0" algn="ctr">
              <a:buNone/>
              <a:defRPr sz="1350">
                <a:latin typeface="+mn-lt"/>
              </a:defRPr>
            </a:lvl1pPr>
          </a:lstStyle>
          <a:p>
            <a:pPr lvl="0"/>
            <a:r>
              <a:rPr lang="de-DE"/>
              <a:t>Job Title</a:t>
            </a:r>
            <a:endParaRPr lang="en-US"/>
          </a:p>
        </p:txBody>
      </p:sp>
      <p:sp>
        <p:nvSpPr>
          <p:cNvPr id="32" name="Text Placeholder 21">
            <a:extLst>
              <a:ext uri="{FF2B5EF4-FFF2-40B4-BE49-F238E27FC236}">
                <a16:creationId xmlns:a16="http://schemas.microsoft.com/office/drawing/2014/main" id="{1BD82504-B1B3-4186-9678-86E7F29F86DE}"/>
              </a:ext>
            </a:extLst>
          </p:cNvPr>
          <p:cNvSpPr>
            <a:spLocks noGrp="1"/>
          </p:cNvSpPr>
          <p:nvPr>
            <p:ph type="body" sz="quarter" idx="19" hasCustomPrompt="1"/>
          </p:nvPr>
        </p:nvSpPr>
        <p:spPr>
          <a:xfrm>
            <a:off x="7924800" y="4744278"/>
            <a:ext cx="2971800" cy="304800"/>
          </a:xfrm>
          <a:prstGeom prst="rect">
            <a:avLst/>
          </a:prstGeom>
        </p:spPr>
        <p:txBody>
          <a:bodyPr anchor="ctr"/>
          <a:lstStyle>
            <a:lvl1pPr marL="0" indent="0" algn="ctr">
              <a:buNone/>
              <a:defRPr sz="1350">
                <a:latin typeface="+mn-lt"/>
              </a:defRPr>
            </a:lvl1pPr>
          </a:lstStyle>
          <a:p>
            <a:pPr lvl="0"/>
            <a:r>
              <a:rPr lang="de-DE"/>
              <a:t>Job Title</a:t>
            </a:r>
            <a:endParaRPr lang="en-US"/>
          </a:p>
        </p:txBody>
      </p:sp>
      <p:sp>
        <p:nvSpPr>
          <p:cNvPr id="33" name="Text Placeholder 21">
            <a:extLst>
              <a:ext uri="{FF2B5EF4-FFF2-40B4-BE49-F238E27FC236}">
                <a16:creationId xmlns:a16="http://schemas.microsoft.com/office/drawing/2014/main" id="{FEAEAC79-3082-4321-AE29-2C1DD4CADB19}"/>
              </a:ext>
            </a:extLst>
          </p:cNvPr>
          <p:cNvSpPr>
            <a:spLocks noGrp="1"/>
          </p:cNvSpPr>
          <p:nvPr>
            <p:ph type="body" sz="quarter" idx="20" hasCustomPrompt="1"/>
          </p:nvPr>
        </p:nvSpPr>
        <p:spPr>
          <a:xfrm>
            <a:off x="4648200" y="4744278"/>
            <a:ext cx="2971800" cy="304800"/>
          </a:xfrm>
          <a:prstGeom prst="rect">
            <a:avLst/>
          </a:prstGeom>
        </p:spPr>
        <p:txBody>
          <a:bodyPr anchor="ctr"/>
          <a:lstStyle>
            <a:lvl1pPr marL="0" indent="0" algn="ctr">
              <a:buNone/>
              <a:defRPr sz="1350">
                <a:latin typeface="+mn-lt"/>
              </a:defRPr>
            </a:lvl1pPr>
          </a:lstStyle>
          <a:p>
            <a:pPr lvl="0"/>
            <a:r>
              <a:rPr lang="de-DE"/>
              <a:t>Job Title</a:t>
            </a:r>
            <a:endParaRPr lang="en-US"/>
          </a:p>
        </p:txBody>
      </p:sp>
      <p:sp>
        <p:nvSpPr>
          <p:cNvPr id="34" name="Text Placeholder 21">
            <a:extLst>
              <a:ext uri="{FF2B5EF4-FFF2-40B4-BE49-F238E27FC236}">
                <a16:creationId xmlns:a16="http://schemas.microsoft.com/office/drawing/2014/main" id="{CB6346D8-E344-4BC5-B0B0-2D721DAA7C53}"/>
              </a:ext>
            </a:extLst>
          </p:cNvPr>
          <p:cNvSpPr>
            <a:spLocks noGrp="1"/>
          </p:cNvSpPr>
          <p:nvPr>
            <p:ph type="body" sz="quarter" idx="21" hasCustomPrompt="1"/>
          </p:nvPr>
        </p:nvSpPr>
        <p:spPr>
          <a:xfrm>
            <a:off x="1371600" y="5105400"/>
            <a:ext cx="2971800" cy="304800"/>
          </a:xfrm>
          <a:prstGeom prst="rect">
            <a:avLst/>
          </a:prstGeom>
        </p:spPr>
        <p:txBody>
          <a:bodyPr anchor="ctr"/>
          <a:lstStyle>
            <a:lvl1pPr marL="0" indent="0" algn="ctr">
              <a:buNone/>
              <a:defRPr sz="1350">
                <a:latin typeface="+mn-lt"/>
              </a:defRPr>
            </a:lvl1pPr>
          </a:lstStyle>
          <a:p>
            <a:pPr lvl="0"/>
            <a:r>
              <a:rPr lang="de-DE"/>
              <a:t>Company Name</a:t>
            </a:r>
            <a:endParaRPr lang="en-US"/>
          </a:p>
        </p:txBody>
      </p:sp>
      <p:sp>
        <p:nvSpPr>
          <p:cNvPr id="35" name="Text Placeholder 21">
            <a:extLst>
              <a:ext uri="{FF2B5EF4-FFF2-40B4-BE49-F238E27FC236}">
                <a16:creationId xmlns:a16="http://schemas.microsoft.com/office/drawing/2014/main" id="{905440A8-225C-42BE-92CC-65FE8025A2BB}"/>
              </a:ext>
            </a:extLst>
          </p:cNvPr>
          <p:cNvSpPr>
            <a:spLocks noGrp="1"/>
          </p:cNvSpPr>
          <p:nvPr>
            <p:ph type="body" sz="quarter" idx="22" hasCustomPrompt="1"/>
          </p:nvPr>
        </p:nvSpPr>
        <p:spPr>
          <a:xfrm>
            <a:off x="7924800" y="5105400"/>
            <a:ext cx="2971800" cy="304800"/>
          </a:xfrm>
          <a:prstGeom prst="rect">
            <a:avLst/>
          </a:prstGeom>
        </p:spPr>
        <p:txBody>
          <a:bodyPr anchor="ctr"/>
          <a:lstStyle>
            <a:lvl1pPr marL="0" indent="0" algn="ctr">
              <a:buNone/>
              <a:defRPr sz="1350">
                <a:latin typeface="+mn-lt"/>
              </a:defRPr>
            </a:lvl1pPr>
          </a:lstStyle>
          <a:p>
            <a:pPr lvl="0"/>
            <a:r>
              <a:rPr lang="de-DE"/>
              <a:t>Company Name</a:t>
            </a:r>
            <a:endParaRPr lang="en-US"/>
          </a:p>
        </p:txBody>
      </p:sp>
      <p:sp>
        <p:nvSpPr>
          <p:cNvPr id="36" name="Text Placeholder 21">
            <a:extLst>
              <a:ext uri="{FF2B5EF4-FFF2-40B4-BE49-F238E27FC236}">
                <a16:creationId xmlns:a16="http://schemas.microsoft.com/office/drawing/2014/main" id="{E8283BBB-7156-4AB1-B33F-79BBD8979776}"/>
              </a:ext>
            </a:extLst>
          </p:cNvPr>
          <p:cNvSpPr>
            <a:spLocks noGrp="1"/>
          </p:cNvSpPr>
          <p:nvPr>
            <p:ph type="body" sz="quarter" idx="23" hasCustomPrompt="1"/>
          </p:nvPr>
        </p:nvSpPr>
        <p:spPr>
          <a:xfrm>
            <a:off x="4648200" y="5105400"/>
            <a:ext cx="2971800" cy="304800"/>
          </a:xfrm>
          <a:prstGeom prst="rect">
            <a:avLst/>
          </a:prstGeom>
        </p:spPr>
        <p:txBody>
          <a:bodyPr anchor="ctr"/>
          <a:lstStyle>
            <a:lvl1pPr marL="0" indent="0" algn="ctr">
              <a:buNone/>
              <a:defRPr sz="1350">
                <a:latin typeface="+mn-lt"/>
              </a:defRPr>
            </a:lvl1pPr>
          </a:lstStyle>
          <a:p>
            <a:pPr lvl="0"/>
            <a:r>
              <a:rPr lang="de-DE"/>
              <a:t>Company Name</a:t>
            </a:r>
            <a:endParaRPr lang="en-US"/>
          </a:p>
        </p:txBody>
      </p:sp>
    </p:spTree>
    <p:extLst>
      <p:ext uri="{BB962C8B-B14F-4D97-AF65-F5344CB8AC3E}">
        <p14:creationId xmlns:p14="http://schemas.microsoft.com/office/powerpoint/2010/main" val="836028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Introduction - Multiple Image Background">
    <p:bg>
      <p:bgPr>
        <a:blipFill dpi="0" rotWithShape="1">
          <a:blip r:embed="rId2">
            <a:duotone>
              <a:prstClr val="black"/>
              <a:schemeClr val="accent5">
                <a:tint val="45000"/>
                <a:satMod val="400000"/>
              </a:schemeClr>
            </a:duotone>
            <a:lum/>
            <a:extLst>
              <a:ext uri="{BEBA8EAE-BF5A-486C-A8C5-ECC9F3942E4B}">
                <a14:imgProps xmlns:a14="http://schemas.microsoft.com/office/drawing/2010/main">
                  <a14:imgLayer r:embed="rId3">
                    <a14:imgEffect>
                      <a14:brightnessContrast bright="25000"/>
                    </a14:imgEffect>
                  </a14:imgLayer>
                </a14:imgProps>
              </a:ext>
            </a:extLst>
          </a:blip>
          <a:srcRect/>
          <a:stretch>
            <a:fillRect r="-15000" b="-2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A36D0B-1F33-4390-B66E-4C27D9E98108}"/>
              </a:ext>
            </a:extLst>
          </p:cNvPr>
          <p:cNvSpPr txBox="1"/>
          <p:nvPr userDrawn="1"/>
        </p:nvSpPr>
        <p:spPr>
          <a:xfrm>
            <a:off x="685800" y="623994"/>
            <a:ext cx="12192000" cy="784830"/>
          </a:xfrm>
          <a:prstGeom prst="rect">
            <a:avLst/>
          </a:prstGeom>
          <a:noFill/>
        </p:spPr>
        <p:txBody>
          <a:bodyPr wrap="square" rtlCol="0">
            <a:spAutoFit/>
          </a:bodyPr>
          <a:lstStyle/>
          <a:p>
            <a:pPr algn="l"/>
            <a:r>
              <a:rPr lang="de-DE" sz="4500" b="1" spc="225">
                <a:solidFill>
                  <a:schemeClr val="bg1"/>
                </a:solidFill>
                <a:latin typeface="Raleway" panose="020B0503030101060003" pitchFamily="34" charset="0"/>
              </a:rPr>
              <a:t>OUR SPEAKERS TODAY</a:t>
            </a:r>
            <a:endParaRPr lang="en-US" sz="4500" b="1" spc="225">
              <a:solidFill>
                <a:schemeClr val="bg1"/>
              </a:solidFill>
              <a:latin typeface="Raleway" panose="020B0503030101060003" pitchFamily="34" charset="0"/>
            </a:endParaRPr>
          </a:p>
        </p:txBody>
      </p:sp>
      <p:sp>
        <p:nvSpPr>
          <p:cNvPr id="4" name="Rectangle 3">
            <a:extLst>
              <a:ext uri="{FF2B5EF4-FFF2-40B4-BE49-F238E27FC236}">
                <a16:creationId xmlns:a16="http://schemas.microsoft.com/office/drawing/2014/main" id="{B4F1D393-A227-47E3-9AA6-1CF31CE3D9A7}"/>
              </a:ext>
            </a:extLst>
          </p:cNvPr>
          <p:cNvSpPr/>
          <p:nvPr userDrawn="1"/>
        </p:nvSpPr>
        <p:spPr>
          <a:xfrm>
            <a:off x="828260" y="1553519"/>
            <a:ext cx="9067800" cy="115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350"/>
          </a:p>
        </p:txBody>
      </p:sp>
      <p:sp>
        <p:nvSpPr>
          <p:cNvPr id="9" name="Picture Placeholder 2">
            <a:extLst>
              <a:ext uri="{FF2B5EF4-FFF2-40B4-BE49-F238E27FC236}">
                <a16:creationId xmlns:a16="http://schemas.microsoft.com/office/drawing/2014/main" id="{C483E001-B34D-42E6-801B-5541D17A91E3}"/>
              </a:ext>
            </a:extLst>
          </p:cNvPr>
          <p:cNvSpPr>
            <a:spLocks noGrp="1"/>
          </p:cNvSpPr>
          <p:nvPr>
            <p:ph type="pic" sz="quarter" idx="13"/>
          </p:nvPr>
        </p:nvSpPr>
        <p:spPr>
          <a:xfrm>
            <a:off x="800100" y="2438400"/>
            <a:ext cx="1600200" cy="1600200"/>
          </a:xfrm>
          <a:prstGeom prst="ellipse">
            <a:avLst/>
          </a:prstGeom>
          <a:ln>
            <a:solidFill>
              <a:schemeClr val="bg1"/>
            </a:solidFill>
          </a:ln>
        </p:spPr>
      </p:sp>
      <p:sp>
        <p:nvSpPr>
          <p:cNvPr id="10" name="Picture Placeholder 2">
            <a:extLst>
              <a:ext uri="{FF2B5EF4-FFF2-40B4-BE49-F238E27FC236}">
                <a16:creationId xmlns:a16="http://schemas.microsoft.com/office/drawing/2014/main" id="{5272844E-55D5-4FE2-BEC1-34B8B651FA85}"/>
              </a:ext>
            </a:extLst>
          </p:cNvPr>
          <p:cNvSpPr>
            <a:spLocks noGrp="1"/>
          </p:cNvSpPr>
          <p:nvPr>
            <p:ph type="pic" sz="quarter" idx="14"/>
          </p:nvPr>
        </p:nvSpPr>
        <p:spPr>
          <a:xfrm>
            <a:off x="3486979" y="2438400"/>
            <a:ext cx="1600200" cy="1600200"/>
          </a:xfrm>
          <a:prstGeom prst="ellipse">
            <a:avLst/>
          </a:prstGeom>
          <a:ln>
            <a:solidFill>
              <a:schemeClr val="bg1"/>
            </a:solidFill>
          </a:ln>
        </p:spPr>
      </p:sp>
      <p:sp>
        <p:nvSpPr>
          <p:cNvPr id="11" name="Picture Placeholder 2">
            <a:extLst>
              <a:ext uri="{FF2B5EF4-FFF2-40B4-BE49-F238E27FC236}">
                <a16:creationId xmlns:a16="http://schemas.microsoft.com/office/drawing/2014/main" id="{F80A694C-86EB-42D6-86F9-1132BB977EA8}"/>
              </a:ext>
            </a:extLst>
          </p:cNvPr>
          <p:cNvSpPr>
            <a:spLocks noGrp="1"/>
          </p:cNvSpPr>
          <p:nvPr>
            <p:ph type="pic" sz="quarter" idx="15"/>
          </p:nvPr>
        </p:nvSpPr>
        <p:spPr>
          <a:xfrm>
            <a:off x="6173857" y="2438400"/>
            <a:ext cx="1600200" cy="1600200"/>
          </a:xfrm>
          <a:prstGeom prst="ellipse">
            <a:avLst/>
          </a:prstGeom>
          <a:ln>
            <a:solidFill>
              <a:schemeClr val="bg1"/>
            </a:solidFill>
          </a:ln>
        </p:spPr>
      </p:sp>
      <p:sp>
        <p:nvSpPr>
          <p:cNvPr id="12" name="Text Placeholder 21">
            <a:extLst>
              <a:ext uri="{FF2B5EF4-FFF2-40B4-BE49-F238E27FC236}">
                <a16:creationId xmlns:a16="http://schemas.microsoft.com/office/drawing/2014/main" id="{23A39271-F1A2-4E34-894D-13DCCDC3CF00}"/>
              </a:ext>
            </a:extLst>
          </p:cNvPr>
          <p:cNvSpPr>
            <a:spLocks noGrp="1"/>
          </p:cNvSpPr>
          <p:nvPr>
            <p:ph type="body" sz="quarter" idx="10" hasCustomPrompt="1"/>
          </p:nvPr>
        </p:nvSpPr>
        <p:spPr>
          <a:xfrm>
            <a:off x="384313" y="4191000"/>
            <a:ext cx="2456033" cy="457200"/>
          </a:xfrm>
          <a:prstGeom prst="rect">
            <a:avLst/>
          </a:prstGeom>
        </p:spPr>
        <p:txBody>
          <a:bodyPr/>
          <a:lstStyle>
            <a:lvl1pPr marL="0" indent="0" algn="ctr">
              <a:buNone/>
              <a:defRPr sz="1500">
                <a:latin typeface="+mj-lt"/>
              </a:defRPr>
            </a:lvl1pPr>
          </a:lstStyle>
          <a:p>
            <a:pPr lvl="0"/>
            <a:r>
              <a:rPr lang="de-DE"/>
              <a:t>First &amp; last name</a:t>
            </a:r>
            <a:endParaRPr lang="en-US"/>
          </a:p>
        </p:txBody>
      </p:sp>
      <p:sp>
        <p:nvSpPr>
          <p:cNvPr id="13" name="Text Placeholder 21">
            <a:extLst>
              <a:ext uri="{FF2B5EF4-FFF2-40B4-BE49-F238E27FC236}">
                <a16:creationId xmlns:a16="http://schemas.microsoft.com/office/drawing/2014/main" id="{6837FDAA-5D86-4DDB-A1FD-CF1B20D8930A}"/>
              </a:ext>
            </a:extLst>
          </p:cNvPr>
          <p:cNvSpPr>
            <a:spLocks noGrp="1"/>
          </p:cNvSpPr>
          <p:nvPr>
            <p:ph type="body" sz="quarter" idx="16" hasCustomPrompt="1"/>
          </p:nvPr>
        </p:nvSpPr>
        <p:spPr>
          <a:xfrm>
            <a:off x="5774638" y="4177748"/>
            <a:ext cx="2456033" cy="457200"/>
          </a:xfrm>
          <a:prstGeom prst="rect">
            <a:avLst/>
          </a:prstGeom>
        </p:spPr>
        <p:txBody>
          <a:bodyPr/>
          <a:lstStyle>
            <a:lvl1pPr marL="0" indent="0" algn="ctr">
              <a:buNone/>
              <a:defRPr sz="1500">
                <a:latin typeface="+mj-lt"/>
              </a:defRPr>
            </a:lvl1pPr>
          </a:lstStyle>
          <a:p>
            <a:pPr lvl="0"/>
            <a:r>
              <a:rPr lang="de-DE"/>
              <a:t>First &amp; last name</a:t>
            </a:r>
            <a:endParaRPr lang="en-US"/>
          </a:p>
        </p:txBody>
      </p:sp>
      <p:sp>
        <p:nvSpPr>
          <p:cNvPr id="14" name="Text Placeholder 21">
            <a:extLst>
              <a:ext uri="{FF2B5EF4-FFF2-40B4-BE49-F238E27FC236}">
                <a16:creationId xmlns:a16="http://schemas.microsoft.com/office/drawing/2014/main" id="{62B7D15D-6ED5-45B0-A271-74DA880AB20F}"/>
              </a:ext>
            </a:extLst>
          </p:cNvPr>
          <p:cNvSpPr>
            <a:spLocks noGrp="1"/>
          </p:cNvSpPr>
          <p:nvPr>
            <p:ph type="body" sz="quarter" idx="17" hasCustomPrompt="1"/>
          </p:nvPr>
        </p:nvSpPr>
        <p:spPr>
          <a:xfrm>
            <a:off x="3084445" y="4191000"/>
            <a:ext cx="2456033" cy="457200"/>
          </a:xfrm>
          <a:prstGeom prst="rect">
            <a:avLst/>
          </a:prstGeom>
        </p:spPr>
        <p:txBody>
          <a:bodyPr/>
          <a:lstStyle>
            <a:lvl1pPr marL="0" indent="0" algn="ctr">
              <a:buNone/>
              <a:defRPr sz="1500">
                <a:latin typeface="+mj-lt"/>
              </a:defRPr>
            </a:lvl1pPr>
          </a:lstStyle>
          <a:p>
            <a:pPr lvl="0"/>
            <a:r>
              <a:rPr lang="de-DE"/>
              <a:t>First &amp; last name</a:t>
            </a:r>
            <a:endParaRPr lang="en-US"/>
          </a:p>
        </p:txBody>
      </p:sp>
      <p:sp>
        <p:nvSpPr>
          <p:cNvPr id="15" name="Text Placeholder 21">
            <a:extLst>
              <a:ext uri="{FF2B5EF4-FFF2-40B4-BE49-F238E27FC236}">
                <a16:creationId xmlns:a16="http://schemas.microsoft.com/office/drawing/2014/main" id="{798E0B35-E900-4615-8FCE-C19B7DBD5391}"/>
              </a:ext>
            </a:extLst>
          </p:cNvPr>
          <p:cNvSpPr>
            <a:spLocks noGrp="1"/>
          </p:cNvSpPr>
          <p:nvPr>
            <p:ph type="body" sz="quarter" idx="18" hasCustomPrompt="1"/>
          </p:nvPr>
        </p:nvSpPr>
        <p:spPr>
          <a:xfrm>
            <a:off x="384313" y="4744278"/>
            <a:ext cx="2456033" cy="304800"/>
          </a:xfrm>
          <a:prstGeom prst="rect">
            <a:avLst/>
          </a:prstGeom>
        </p:spPr>
        <p:txBody>
          <a:bodyPr anchor="ctr"/>
          <a:lstStyle>
            <a:lvl1pPr marL="0" indent="0" algn="ctr">
              <a:buNone/>
              <a:defRPr sz="1200">
                <a:latin typeface="+mn-lt"/>
              </a:defRPr>
            </a:lvl1pPr>
          </a:lstStyle>
          <a:p>
            <a:pPr lvl="0"/>
            <a:r>
              <a:rPr lang="de-DE"/>
              <a:t>Job Title</a:t>
            </a:r>
            <a:endParaRPr lang="en-US"/>
          </a:p>
        </p:txBody>
      </p:sp>
      <p:sp>
        <p:nvSpPr>
          <p:cNvPr id="16" name="Text Placeholder 21">
            <a:extLst>
              <a:ext uri="{FF2B5EF4-FFF2-40B4-BE49-F238E27FC236}">
                <a16:creationId xmlns:a16="http://schemas.microsoft.com/office/drawing/2014/main" id="{332D8EF8-0C46-449F-A14F-784163CBE95A}"/>
              </a:ext>
            </a:extLst>
          </p:cNvPr>
          <p:cNvSpPr>
            <a:spLocks noGrp="1"/>
          </p:cNvSpPr>
          <p:nvPr>
            <p:ph type="body" sz="quarter" idx="19" hasCustomPrompt="1"/>
          </p:nvPr>
        </p:nvSpPr>
        <p:spPr>
          <a:xfrm>
            <a:off x="5774638" y="4731026"/>
            <a:ext cx="2456033" cy="304800"/>
          </a:xfrm>
          <a:prstGeom prst="rect">
            <a:avLst/>
          </a:prstGeom>
        </p:spPr>
        <p:txBody>
          <a:bodyPr anchor="ctr"/>
          <a:lstStyle>
            <a:lvl1pPr marL="0" indent="0" algn="ctr">
              <a:buNone/>
              <a:defRPr sz="1200">
                <a:latin typeface="+mn-lt"/>
              </a:defRPr>
            </a:lvl1pPr>
          </a:lstStyle>
          <a:p>
            <a:pPr lvl="0"/>
            <a:r>
              <a:rPr lang="de-DE"/>
              <a:t>Job Title</a:t>
            </a:r>
            <a:endParaRPr lang="en-US"/>
          </a:p>
        </p:txBody>
      </p:sp>
      <p:sp>
        <p:nvSpPr>
          <p:cNvPr id="17" name="Text Placeholder 21">
            <a:extLst>
              <a:ext uri="{FF2B5EF4-FFF2-40B4-BE49-F238E27FC236}">
                <a16:creationId xmlns:a16="http://schemas.microsoft.com/office/drawing/2014/main" id="{8210B72D-BB35-41D2-9337-C50BA7CD2AA6}"/>
              </a:ext>
            </a:extLst>
          </p:cNvPr>
          <p:cNvSpPr>
            <a:spLocks noGrp="1"/>
          </p:cNvSpPr>
          <p:nvPr>
            <p:ph type="body" sz="quarter" idx="20" hasCustomPrompt="1"/>
          </p:nvPr>
        </p:nvSpPr>
        <p:spPr>
          <a:xfrm>
            <a:off x="3084445" y="4744278"/>
            <a:ext cx="2456033" cy="304800"/>
          </a:xfrm>
          <a:prstGeom prst="rect">
            <a:avLst/>
          </a:prstGeom>
        </p:spPr>
        <p:txBody>
          <a:bodyPr anchor="ctr"/>
          <a:lstStyle>
            <a:lvl1pPr marL="0" indent="0" algn="ctr">
              <a:buNone/>
              <a:defRPr sz="1200">
                <a:latin typeface="+mn-lt"/>
              </a:defRPr>
            </a:lvl1pPr>
          </a:lstStyle>
          <a:p>
            <a:pPr lvl="0"/>
            <a:r>
              <a:rPr lang="de-DE"/>
              <a:t>Job Title</a:t>
            </a:r>
            <a:endParaRPr lang="en-US"/>
          </a:p>
        </p:txBody>
      </p:sp>
      <p:sp>
        <p:nvSpPr>
          <p:cNvPr id="18" name="Text Placeholder 21">
            <a:extLst>
              <a:ext uri="{FF2B5EF4-FFF2-40B4-BE49-F238E27FC236}">
                <a16:creationId xmlns:a16="http://schemas.microsoft.com/office/drawing/2014/main" id="{D5C077F2-B765-4FB0-BD65-E5FAE5CAB10E}"/>
              </a:ext>
            </a:extLst>
          </p:cNvPr>
          <p:cNvSpPr>
            <a:spLocks noGrp="1"/>
          </p:cNvSpPr>
          <p:nvPr>
            <p:ph type="body" sz="quarter" idx="21" hasCustomPrompt="1"/>
          </p:nvPr>
        </p:nvSpPr>
        <p:spPr>
          <a:xfrm>
            <a:off x="384313" y="5105400"/>
            <a:ext cx="2456033" cy="304800"/>
          </a:xfrm>
          <a:prstGeom prst="rect">
            <a:avLst/>
          </a:prstGeom>
        </p:spPr>
        <p:txBody>
          <a:bodyPr anchor="ctr"/>
          <a:lstStyle>
            <a:lvl1pPr marL="0" indent="0" algn="ctr">
              <a:buNone/>
              <a:defRPr sz="1200">
                <a:latin typeface="+mn-lt"/>
              </a:defRPr>
            </a:lvl1pPr>
          </a:lstStyle>
          <a:p>
            <a:pPr lvl="0"/>
            <a:r>
              <a:rPr lang="de-DE"/>
              <a:t>Company Name</a:t>
            </a:r>
            <a:endParaRPr lang="en-US"/>
          </a:p>
        </p:txBody>
      </p:sp>
      <p:sp>
        <p:nvSpPr>
          <p:cNvPr id="19" name="Text Placeholder 21">
            <a:extLst>
              <a:ext uri="{FF2B5EF4-FFF2-40B4-BE49-F238E27FC236}">
                <a16:creationId xmlns:a16="http://schemas.microsoft.com/office/drawing/2014/main" id="{6F36A5FB-004C-42A8-9E36-1185F8D21019}"/>
              </a:ext>
            </a:extLst>
          </p:cNvPr>
          <p:cNvSpPr>
            <a:spLocks noGrp="1"/>
          </p:cNvSpPr>
          <p:nvPr>
            <p:ph type="body" sz="quarter" idx="22" hasCustomPrompt="1"/>
          </p:nvPr>
        </p:nvSpPr>
        <p:spPr>
          <a:xfrm>
            <a:off x="5774638" y="5092148"/>
            <a:ext cx="2456033" cy="304800"/>
          </a:xfrm>
          <a:prstGeom prst="rect">
            <a:avLst/>
          </a:prstGeom>
        </p:spPr>
        <p:txBody>
          <a:bodyPr anchor="ctr"/>
          <a:lstStyle>
            <a:lvl1pPr marL="0" indent="0" algn="ctr">
              <a:buNone/>
              <a:defRPr sz="1200">
                <a:latin typeface="+mn-lt"/>
              </a:defRPr>
            </a:lvl1pPr>
          </a:lstStyle>
          <a:p>
            <a:pPr lvl="0"/>
            <a:r>
              <a:rPr lang="de-DE"/>
              <a:t>Company Name</a:t>
            </a:r>
            <a:endParaRPr lang="en-US"/>
          </a:p>
        </p:txBody>
      </p:sp>
      <p:sp>
        <p:nvSpPr>
          <p:cNvPr id="20" name="Text Placeholder 21">
            <a:extLst>
              <a:ext uri="{FF2B5EF4-FFF2-40B4-BE49-F238E27FC236}">
                <a16:creationId xmlns:a16="http://schemas.microsoft.com/office/drawing/2014/main" id="{69AE7FB1-6226-45C4-9505-7E57ED2BFDE5}"/>
              </a:ext>
            </a:extLst>
          </p:cNvPr>
          <p:cNvSpPr>
            <a:spLocks noGrp="1"/>
          </p:cNvSpPr>
          <p:nvPr>
            <p:ph type="body" sz="quarter" idx="23" hasCustomPrompt="1"/>
          </p:nvPr>
        </p:nvSpPr>
        <p:spPr>
          <a:xfrm>
            <a:off x="3084445" y="5105400"/>
            <a:ext cx="2456033" cy="304800"/>
          </a:xfrm>
          <a:prstGeom prst="rect">
            <a:avLst/>
          </a:prstGeom>
        </p:spPr>
        <p:txBody>
          <a:bodyPr anchor="ctr"/>
          <a:lstStyle>
            <a:lvl1pPr marL="0" indent="0" algn="ctr">
              <a:buNone/>
              <a:defRPr sz="1200">
                <a:latin typeface="+mn-lt"/>
              </a:defRPr>
            </a:lvl1pPr>
          </a:lstStyle>
          <a:p>
            <a:pPr lvl="0"/>
            <a:r>
              <a:rPr lang="de-DE"/>
              <a:t>Company Name</a:t>
            </a:r>
            <a:endParaRPr lang="en-US"/>
          </a:p>
        </p:txBody>
      </p:sp>
    </p:spTree>
    <p:extLst>
      <p:ext uri="{BB962C8B-B14F-4D97-AF65-F5344CB8AC3E}">
        <p14:creationId xmlns:p14="http://schemas.microsoft.com/office/powerpoint/2010/main" val="124247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8E49867-06F3-4A4D-804F-4F98EF5DA37F}" type="datetime1">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A514AF49-DA8F-4BB8-9AB4-6C4416B7FEB7}" type="slidenum">
              <a:rPr lang="en-US" smtClean="0"/>
              <a:pPr>
                <a:defRPr/>
              </a:pPr>
              <a:t>‹#›</a:t>
            </a:fld>
            <a:endParaRPr lang="en-US"/>
          </a:p>
        </p:txBody>
      </p:sp>
      <p:sp>
        <p:nvSpPr>
          <p:cNvPr id="8" name="Content Placeholder 7"/>
          <p:cNvSpPr>
            <a:spLocks noGrp="1"/>
          </p:cNvSpPr>
          <p:nvPr>
            <p:ph sz="quarter" idx="1"/>
          </p:nvPr>
        </p:nvSpPr>
        <p:spPr>
          <a:xfrm>
            <a:off x="711200" y="2133600"/>
            <a:ext cx="10871200" cy="4495800"/>
          </a:xfrm>
        </p:spPr>
        <p:txBody>
          <a:bodyPr vert="horz"/>
          <a:lstStyle>
            <a:lvl1pPr algn="just">
              <a:defRPr/>
            </a:lvl1pPr>
            <a:lvl3pPr>
              <a:buClr>
                <a:schemeClr val="bg2">
                  <a:lumMod val="25000"/>
                </a:schemeClr>
              </a:buClr>
              <a:defRPr/>
            </a:lvl3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07340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genda - Fly Out 6 Items">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1A1F2117-C837-490D-BE9A-FF19CC275E1F}"/>
              </a:ext>
            </a:extLst>
          </p:cNvPr>
          <p:cNvSpPr/>
          <p:nvPr userDrawn="1"/>
        </p:nvSpPr>
        <p:spPr>
          <a:xfrm>
            <a:off x="2819400" y="911392"/>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Parallelogram 3">
            <a:extLst>
              <a:ext uri="{FF2B5EF4-FFF2-40B4-BE49-F238E27FC236}">
                <a16:creationId xmlns:a16="http://schemas.microsoft.com/office/drawing/2014/main" id="{90FCFD98-3EA4-49B4-B757-E03BFA23FEC4}"/>
              </a:ext>
            </a:extLst>
          </p:cNvPr>
          <p:cNvSpPr/>
          <p:nvPr userDrawn="1"/>
        </p:nvSpPr>
        <p:spPr>
          <a:xfrm>
            <a:off x="10668000" y="911392"/>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arallelogram 4">
            <a:extLst>
              <a:ext uri="{FF2B5EF4-FFF2-40B4-BE49-F238E27FC236}">
                <a16:creationId xmlns:a16="http://schemas.microsoft.com/office/drawing/2014/main" id="{C07AAA24-8572-4D2D-AFDA-34C0D2CDE056}"/>
              </a:ext>
            </a:extLst>
          </p:cNvPr>
          <p:cNvSpPr/>
          <p:nvPr userDrawn="1"/>
        </p:nvSpPr>
        <p:spPr>
          <a:xfrm>
            <a:off x="2819400" y="1765922"/>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arallelogram 5">
            <a:extLst>
              <a:ext uri="{FF2B5EF4-FFF2-40B4-BE49-F238E27FC236}">
                <a16:creationId xmlns:a16="http://schemas.microsoft.com/office/drawing/2014/main" id="{89F732CC-4E02-412F-B41E-92565AD0694F}"/>
              </a:ext>
            </a:extLst>
          </p:cNvPr>
          <p:cNvSpPr/>
          <p:nvPr userDrawn="1"/>
        </p:nvSpPr>
        <p:spPr>
          <a:xfrm>
            <a:off x="10668000" y="1765922"/>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Parallelogram 6">
            <a:extLst>
              <a:ext uri="{FF2B5EF4-FFF2-40B4-BE49-F238E27FC236}">
                <a16:creationId xmlns:a16="http://schemas.microsoft.com/office/drawing/2014/main" id="{E50E21B6-128C-4788-ACCB-027ADDA90BC0}"/>
              </a:ext>
            </a:extLst>
          </p:cNvPr>
          <p:cNvSpPr/>
          <p:nvPr userDrawn="1"/>
        </p:nvSpPr>
        <p:spPr>
          <a:xfrm>
            <a:off x="2819400" y="2631107"/>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arallelogram 7">
            <a:extLst>
              <a:ext uri="{FF2B5EF4-FFF2-40B4-BE49-F238E27FC236}">
                <a16:creationId xmlns:a16="http://schemas.microsoft.com/office/drawing/2014/main" id="{1D34C0A1-C069-49E2-99C6-4080E17BD4CA}"/>
              </a:ext>
            </a:extLst>
          </p:cNvPr>
          <p:cNvSpPr/>
          <p:nvPr userDrawn="1"/>
        </p:nvSpPr>
        <p:spPr>
          <a:xfrm>
            <a:off x="10668000" y="2628670"/>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Parallelogram 8">
            <a:extLst>
              <a:ext uri="{FF2B5EF4-FFF2-40B4-BE49-F238E27FC236}">
                <a16:creationId xmlns:a16="http://schemas.microsoft.com/office/drawing/2014/main" id="{3B7AE163-CEEA-4892-9498-3C95B66F5FE4}"/>
              </a:ext>
            </a:extLst>
          </p:cNvPr>
          <p:cNvSpPr/>
          <p:nvPr userDrawn="1"/>
        </p:nvSpPr>
        <p:spPr>
          <a:xfrm>
            <a:off x="2819400" y="3507825"/>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Parallelogram 9">
            <a:extLst>
              <a:ext uri="{FF2B5EF4-FFF2-40B4-BE49-F238E27FC236}">
                <a16:creationId xmlns:a16="http://schemas.microsoft.com/office/drawing/2014/main" id="{ACCBCBB0-9031-4EC5-8D10-FC7DF64E94D5}"/>
              </a:ext>
            </a:extLst>
          </p:cNvPr>
          <p:cNvSpPr/>
          <p:nvPr userDrawn="1"/>
        </p:nvSpPr>
        <p:spPr>
          <a:xfrm>
            <a:off x="10668000" y="3507825"/>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arallelogram 10">
            <a:extLst>
              <a:ext uri="{FF2B5EF4-FFF2-40B4-BE49-F238E27FC236}">
                <a16:creationId xmlns:a16="http://schemas.microsoft.com/office/drawing/2014/main" id="{C8439B13-BA50-41E3-AA0B-7531F55D66C0}"/>
              </a:ext>
            </a:extLst>
          </p:cNvPr>
          <p:cNvSpPr/>
          <p:nvPr userDrawn="1"/>
        </p:nvSpPr>
        <p:spPr>
          <a:xfrm>
            <a:off x="2819400" y="4366059"/>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arallelogram 11">
            <a:extLst>
              <a:ext uri="{FF2B5EF4-FFF2-40B4-BE49-F238E27FC236}">
                <a16:creationId xmlns:a16="http://schemas.microsoft.com/office/drawing/2014/main" id="{CC576FC0-6569-4A7A-B585-865946A7F13D}"/>
              </a:ext>
            </a:extLst>
          </p:cNvPr>
          <p:cNvSpPr/>
          <p:nvPr userDrawn="1"/>
        </p:nvSpPr>
        <p:spPr>
          <a:xfrm>
            <a:off x="10668000" y="4366059"/>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Parallelogram 12">
            <a:extLst>
              <a:ext uri="{FF2B5EF4-FFF2-40B4-BE49-F238E27FC236}">
                <a16:creationId xmlns:a16="http://schemas.microsoft.com/office/drawing/2014/main" id="{FDF00744-842B-4515-A2EA-6B9A13F81AB6}"/>
              </a:ext>
            </a:extLst>
          </p:cNvPr>
          <p:cNvSpPr/>
          <p:nvPr userDrawn="1"/>
        </p:nvSpPr>
        <p:spPr>
          <a:xfrm>
            <a:off x="2819400" y="5221904"/>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Parallelogram 13">
            <a:extLst>
              <a:ext uri="{FF2B5EF4-FFF2-40B4-BE49-F238E27FC236}">
                <a16:creationId xmlns:a16="http://schemas.microsoft.com/office/drawing/2014/main" id="{7D431E8A-25A1-4D1F-BF52-0A804503236E}"/>
              </a:ext>
            </a:extLst>
          </p:cNvPr>
          <p:cNvSpPr/>
          <p:nvPr userDrawn="1"/>
        </p:nvSpPr>
        <p:spPr>
          <a:xfrm>
            <a:off x="10668000" y="5221904"/>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2C018D5F-7024-40B7-94CE-476D76D0AEF4}"/>
              </a:ext>
            </a:extLst>
          </p:cNvPr>
          <p:cNvSpPr/>
          <p:nvPr userDrawn="1"/>
        </p:nvSpPr>
        <p:spPr>
          <a:xfrm>
            <a:off x="1" y="-228598"/>
            <a:ext cx="3459939" cy="7388672"/>
          </a:xfrm>
          <a:prstGeom prst="rect">
            <a:avLst/>
          </a:prstGeom>
          <a:solidFill>
            <a:schemeClr val="bg1"/>
          </a:solidFill>
          <a:ln>
            <a:noFill/>
          </a:ln>
          <a:effectLst>
            <a:outerShdw blurRad="190500" dist="127000" algn="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49" name="Rectangle 48">
            <a:extLst>
              <a:ext uri="{FF2B5EF4-FFF2-40B4-BE49-F238E27FC236}">
                <a16:creationId xmlns:a16="http://schemas.microsoft.com/office/drawing/2014/main" id="{03FD5865-E25E-49E6-A3D7-C2730A65D31F}"/>
              </a:ext>
            </a:extLst>
          </p:cNvPr>
          <p:cNvSpPr/>
          <p:nvPr userDrawn="1"/>
        </p:nvSpPr>
        <p:spPr>
          <a:xfrm>
            <a:off x="0" y="0"/>
            <a:ext cx="16764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a:extLst>
              <a:ext uri="{FF2B5EF4-FFF2-40B4-BE49-F238E27FC236}">
                <a16:creationId xmlns:a16="http://schemas.microsoft.com/office/drawing/2014/main" id="{B08BB8C8-B4F0-46A6-8979-6971DFDF483F}"/>
              </a:ext>
            </a:extLst>
          </p:cNvPr>
          <p:cNvSpPr/>
          <p:nvPr userDrawn="1"/>
        </p:nvSpPr>
        <p:spPr>
          <a:xfrm>
            <a:off x="11140" y="6258066"/>
            <a:ext cx="1676400" cy="599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Text Placeholder 53">
            <a:extLst>
              <a:ext uri="{FF2B5EF4-FFF2-40B4-BE49-F238E27FC236}">
                <a16:creationId xmlns:a16="http://schemas.microsoft.com/office/drawing/2014/main" id="{AFE9439B-1603-47E6-941C-BD7EB61EBBB7}"/>
              </a:ext>
            </a:extLst>
          </p:cNvPr>
          <p:cNvSpPr>
            <a:spLocks noGrp="1"/>
          </p:cNvSpPr>
          <p:nvPr>
            <p:ph type="body" sz="quarter" idx="10" hasCustomPrompt="1"/>
          </p:nvPr>
        </p:nvSpPr>
        <p:spPr>
          <a:xfrm>
            <a:off x="4724400" y="906936"/>
            <a:ext cx="5689600" cy="648274"/>
          </a:xfrm>
          <a:prstGeom prst="rect">
            <a:avLst/>
          </a:prstGeom>
        </p:spPr>
        <p:txBody>
          <a:bodyPr anchor="ctr"/>
          <a:lstStyle>
            <a:lvl1pPr marL="0" indent="0" algn="l">
              <a:buNone/>
              <a:defRPr sz="2100"/>
            </a:lvl1pPr>
          </a:lstStyle>
          <a:p>
            <a:pPr lvl="0"/>
            <a:r>
              <a:rPr lang="de-DE"/>
              <a:t>Agenda Item 1</a:t>
            </a:r>
            <a:endParaRPr lang="en-US"/>
          </a:p>
        </p:txBody>
      </p:sp>
      <p:sp>
        <p:nvSpPr>
          <p:cNvPr id="64" name="Text Placeholder 53">
            <a:extLst>
              <a:ext uri="{FF2B5EF4-FFF2-40B4-BE49-F238E27FC236}">
                <a16:creationId xmlns:a16="http://schemas.microsoft.com/office/drawing/2014/main" id="{0A9EF312-A500-4CA0-90AC-CB8CB4891BA5}"/>
              </a:ext>
            </a:extLst>
          </p:cNvPr>
          <p:cNvSpPr>
            <a:spLocks noGrp="1"/>
          </p:cNvSpPr>
          <p:nvPr>
            <p:ph type="body" sz="quarter" idx="11" hasCustomPrompt="1"/>
          </p:nvPr>
        </p:nvSpPr>
        <p:spPr>
          <a:xfrm>
            <a:off x="4724400" y="1761466"/>
            <a:ext cx="5689600" cy="648274"/>
          </a:xfrm>
          <a:prstGeom prst="rect">
            <a:avLst/>
          </a:prstGeom>
        </p:spPr>
        <p:txBody>
          <a:bodyPr anchor="ctr"/>
          <a:lstStyle>
            <a:lvl1pPr marL="0" indent="0" algn="l">
              <a:buNone/>
              <a:defRPr sz="2100"/>
            </a:lvl1pPr>
          </a:lstStyle>
          <a:p>
            <a:pPr lvl="0"/>
            <a:r>
              <a:rPr lang="de-DE"/>
              <a:t>Agenda Item 2</a:t>
            </a:r>
            <a:endParaRPr lang="en-US"/>
          </a:p>
        </p:txBody>
      </p:sp>
      <p:sp>
        <p:nvSpPr>
          <p:cNvPr id="65" name="Text Placeholder 53">
            <a:extLst>
              <a:ext uri="{FF2B5EF4-FFF2-40B4-BE49-F238E27FC236}">
                <a16:creationId xmlns:a16="http://schemas.microsoft.com/office/drawing/2014/main" id="{AEE8C146-5581-4C0C-A0F7-3B62FD922FAC}"/>
              </a:ext>
            </a:extLst>
          </p:cNvPr>
          <p:cNvSpPr>
            <a:spLocks noGrp="1"/>
          </p:cNvSpPr>
          <p:nvPr>
            <p:ph type="body" sz="quarter" idx="12" hasCustomPrompt="1"/>
          </p:nvPr>
        </p:nvSpPr>
        <p:spPr>
          <a:xfrm>
            <a:off x="4724400" y="2626651"/>
            <a:ext cx="5689600" cy="648274"/>
          </a:xfrm>
          <a:prstGeom prst="rect">
            <a:avLst/>
          </a:prstGeom>
        </p:spPr>
        <p:txBody>
          <a:bodyPr anchor="ctr"/>
          <a:lstStyle>
            <a:lvl1pPr marL="0" indent="0" algn="l">
              <a:buNone/>
              <a:defRPr sz="2100"/>
            </a:lvl1pPr>
          </a:lstStyle>
          <a:p>
            <a:pPr lvl="0"/>
            <a:r>
              <a:rPr lang="de-DE"/>
              <a:t>Agenda Item 3</a:t>
            </a:r>
            <a:endParaRPr lang="en-US"/>
          </a:p>
        </p:txBody>
      </p:sp>
      <p:sp>
        <p:nvSpPr>
          <p:cNvPr id="66" name="Text Placeholder 53">
            <a:extLst>
              <a:ext uri="{FF2B5EF4-FFF2-40B4-BE49-F238E27FC236}">
                <a16:creationId xmlns:a16="http://schemas.microsoft.com/office/drawing/2014/main" id="{7FBBEF24-393E-45EF-85F9-5C71CD210400}"/>
              </a:ext>
            </a:extLst>
          </p:cNvPr>
          <p:cNvSpPr>
            <a:spLocks noGrp="1"/>
          </p:cNvSpPr>
          <p:nvPr>
            <p:ph type="body" sz="quarter" idx="13" hasCustomPrompt="1"/>
          </p:nvPr>
        </p:nvSpPr>
        <p:spPr>
          <a:xfrm>
            <a:off x="4724400" y="3503369"/>
            <a:ext cx="5689600" cy="648274"/>
          </a:xfrm>
          <a:prstGeom prst="rect">
            <a:avLst/>
          </a:prstGeom>
        </p:spPr>
        <p:txBody>
          <a:bodyPr anchor="ctr"/>
          <a:lstStyle>
            <a:lvl1pPr marL="0" indent="0" algn="l">
              <a:buNone/>
              <a:defRPr sz="2100"/>
            </a:lvl1pPr>
          </a:lstStyle>
          <a:p>
            <a:pPr lvl="0"/>
            <a:r>
              <a:rPr lang="de-DE"/>
              <a:t>Agenda Item 4</a:t>
            </a:r>
            <a:endParaRPr lang="en-US"/>
          </a:p>
        </p:txBody>
      </p:sp>
      <p:sp>
        <p:nvSpPr>
          <p:cNvPr id="67" name="Text Placeholder 53">
            <a:extLst>
              <a:ext uri="{FF2B5EF4-FFF2-40B4-BE49-F238E27FC236}">
                <a16:creationId xmlns:a16="http://schemas.microsoft.com/office/drawing/2014/main" id="{D5A4BE51-FADF-453A-B374-986CCC847E6A}"/>
              </a:ext>
            </a:extLst>
          </p:cNvPr>
          <p:cNvSpPr>
            <a:spLocks noGrp="1"/>
          </p:cNvSpPr>
          <p:nvPr>
            <p:ph type="body" sz="quarter" idx="14" hasCustomPrompt="1"/>
          </p:nvPr>
        </p:nvSpPr>
        <p:spPr>
          <a:xfrm>
            <a:off x="4724400" y="4361603"/>
            <a:ext cx="5689600" cy="648274"/>
          </a:xfrm>
          <a:prstGeom prst="rect">
            <a:avLst/>
          </a:prstGeom>
        </p:spPr>
        <p:txBody>
          <a:bodyPr anchor="ctr"/>
          <a:lstStyle>
            <a:lvl1pPr marL="0" indent="0" algn="l">
              <a:buNone/>
              <a:defRPr sz="2100"/>
            </a:lvl1pPr>
          </a:lstStyle>
          <a:p>
            <a:pPr lvl="0"/>
            <a:r>
              <a:rPr lang="de-DE"/>
              <a:t>Agenda Item 5</a:t>
            </a:r>
            <a:endParaRPr lang="en-US"/>
          </a:p>
        </p:txBody>
      </p:sp>
      <p:sp>
        <p:nvSpPr>
          <p:cNvPr id="68" name="Text Placeholder 53">
            <a:extLst>
              <a:ext uri="{FF2B5EF4-FFF2-40B4-BE49-F238E27FC236}">
                <a16:creationId xmlns:a16="http://schemas.microsoft.com/office/drawing/2014/main" id="{7EB7482D-320C-4212-9638-5FC52EAE8932}"/>
              </a:ext>
            </a:extLst>
          </p:cNvPr>
          <p:cNvSpPr>
            <a:spLocks noGrp="1"/>
          </p:cNvSpPr>
          <p:nvPr>
            <p:ph type="body" sz="quarter" idx="15" hasCustomPrompt="1"/>
          </p:nvPr>
        </p:nvSpPr>
        <p:spPr>
          <a:xfrm>
            <a:off x="4724400" y="5217448"/>
            <a:ext cx="5689600" cy="648274"/>
          </a:xfrm>
          <a:prstGeom prst="rect">
            <a:avLst/>
          </a:prstGeom>
        </p:spPr>
        <p:txBody>
          <a:bodyPr anchor="ctr"/>
          <a:lstStyle>
            <a:lvl1pPr marL="0" indent="0" algn="l">
              <a:buNone/>
              <a:defRPr sz="2100"/>
            </a:lvl1pPr>
          </a:lstStyle>
          <a:p>
            <a:pPr lvl="0"/>
            <a:r>
              <a:rPr lang="de-DE"/>
              <a:t>Agenda Item 6</a:t>
            </a:r>
            <a:endParaRPr lang="en-US"/>
          </a:p>
        </p:txBody>
      </p:sp>
      <p:sp>
        <p:nvSpPr>
          <p:cNvPr id="94" name="TextBox 93">
            <a:extLst>
              <a:ext uri="{FF2B5EF4-FFF2-40B4-BE49-F238E27FC236}">
                <a16:creationId xmlns:a16="http://schemas.microsoft.com/office/drawing/2014/main" id="{F0AAF27E-7C18-46DA-8277-629F24D0CA7A}"/>
              </a:ext>
            </a:extLst>
          </p:cNvPr>
          <p:cNvSpPr txBox="1"/>
          <p:nvPr userDrawn="1"/>
        </p:nvSpPr>
        <p:spPr>
          <a:xfrm>
            <a:off x="10796525" y="824830"/>
            <a:ext cx="535211" cy="461665"/>
          </a:xfrm>
          <a:prstGeom prst="rect">
            <a:avLst/>
          </a:prstGeom>
          <a:noFill/>
        </p:spPr>
        <p:txBody>
          <a:bodyPr wrap="none" rtlCol="0">
            <a:spAutoFit/>
          </a:bodyPr>
          <a:lstStyle/>
          <a:p>
            <a:r>
              <a:rPr lang="de-DE" sz="2400">
                <a:solidFill>
                  <a:schemeClr val="bg1"/>
                </a:solidFill>
                <a:latin typeface="Raleway" panose="020B0503030101060003" pitchFamily="34" charset="0"/>
              </a:rPr>
              <a:t>01</a:t>
            </a:r>
            <a:endParaRPr lang="en-US" sz="2400">
              <a:solidFill>
                <a:schemeClr val="bg1"/>
              </a:solidFill>
              <a:latin typeface="Raleway" panose="020B0503030101060003" pitchFamily="34" charset="0"/>
            </a:endParaRPr>
          </a:p>
        </p:txBody>
      </p:sp>
      <p:sp>
        <p:nvSpPr>
          <p:cNvPr id="95" name="TextBox 94">
            <a:extLst>
              <a:ext uri="{FF2B5EF4-FFF2-40B4-BE49-F238E27FC236}">
                <a16:creationId xmlns:a16="http://schemas.microsoft.com/office/drawing/2014/main" id="{25D7A292-BF59-499C-A669-83495CC144AA}"/>
              </a:ext>
            </a:extLst>
          </p:cNvPr>
          <p:cNvSpPr txBox="1"/>
          <p:nvPr userDrawn="1"/>
        </p:nvSpPr>
        <p:spPr>
          <a:xfrm>
            <a:off x="10782301" y="1686425"/>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02</a:t>
            </a:r>
            <a:endParaRPr lang="en-US" sz="2400">
              <a:solidFill>
                <a:schemeClr val="bg1"/>
              </a:solidFill>
              <a:latin typeface="Raleway" panose="020B0503030101060003" pitchFamily="34" charset="0"/>
            </a:endParaRPr>
          </a:p>
        </p:txBody>
      </p:sp>
      <p:sp>
        <p:nvSpPr>
          <p:cNvPr id="96" name="TextBox 95">
            <a:extLst>
              <a:ext uri="{FF2B5EF4-FFF2-40B4-BE49-F238E27FC236}">
                <a16:creationId xmlns:a16="http://schemas.microsoft.com/office/drawing/2014/main" id="{A9645BA3-8D29-4EF9-AFE6-AF0911A90747}"/>
              </a:ext>
            </a:extLst>
          </p:cNvPr>
          <p:cNvSpPr txBox="1"/>
          <p:nvPr userDrawn="1"/>
        </p:nvSpPr>
        <p:spPr>
          <a:xfrm>
            <a:off x="10796525" y="2521443"/>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03</a:t>
            </a:r>
            <a:endParaRPr lang="en-US" sz="2400">
              <a:solidFill>
                <a:schemeClr val="bg1"/>
              </a:solidFill>
              <a:latin typeface="Raleway" panose="020B0503030101060003" pitchFamily="34" charset="0"/>
            </a:endParaRPr>
          </a:p>
        </p:txBody>
      </p:sp>
      <p:sp>
        <p:nvSpPr>
          <p:cNvPr id="97" name="TextBox 96">
            <a:extLst>
              <a:ext uri="{FF2B5EF4-FFF2-40B4-BE49-F238E27FC236}">
                <a16:creationId xmlns:a16="http://schemas.microsoft.com/office/drawing/2014/main" id="{AA60EEFD-85E0-45D3-BFED-3FB9CBF80404}"/>
              </a:ext>
            </a:extLst>
          </p:cNvPr>
          <p:cNvSpPr txBox="1"/>
          <p:nvPr userDrawn="1"/>
        </p:nvSpPr>
        <p:spPr>
          <a:xfrm>
            <a:off x="10796525" y="3419515"/>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04</a:t>
            </a:r>
            <a:endParaRPr lang="en-US" sz="2400">
              <a:solidFill>
                <a:schemeClr val="bg1"/>
              </a:solidFill>
              <a:latin typeface="Raleway" panose="020B0503030101060003" pitchFamily="34" charset="0"/>
            </a:endParaRPr>
          </a:p>
        </p:txBody>
      </p:sp>
      <p:sp>
        <p:nvSpPr>
          <p:cNvPr id="98" name="TextBox 97">
            <a:extLst>
              <a:ext uri="{FF2B5EF4-FFF2-40B4-BE49-F238E27FC236}">
                <a16:creationId xmlns:a16="http://schemas.microsoft.com/office/drawing/2014/main" id="{C6DC9E48-0DA6-4349-B1F8-CBF8543E65D5}"/>
              </a:ext>
            </a:extLst>
          </p:cNvPr>
          <p:cNvSpPr txBox="1"/>
          <p:nvPr userDrawn="1"/>
        </p:nvSpPr>
        <p:spPr>
          <a:xfrm>
            <a:off x="10796525" y="4333915"/>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05</a:t>
            </a:r>
            <a:endParaRPr lang="en-US" sz="2400">
              <a:solidFill>
                <a:schemeClr val="bg1"/>
              </a:solidFill>
              <a:latin typeface="Raleway" panose="020B0503030101060003" pitchFamily="34" charset="0"/>
            </a:endParaRPr>
          </a:p>
        </p:txBody>
      </p:sp>
      <p:sp>
        <p:nvSpPr>
          <p:cNvPr id="99" name="TextBox 98">
            <a:extLst>
              <a:ext uri="{FF2B5EF4-FFF2-40B4-BE49-F238E27FC236}">
                <a16:creationId xmlns:a16="http://schemas.microsoft.com/office/drawing/2014/main" id="{3431BD08-9282-4061-85E7-4AAE3577A3A3}"/>
              </a:ext>
            </a:extLst>
          </p:cNvPr>
          <p:cNvSpPr txBox="1"/>
          <p:nvPr userDrawn="1"/>
        </p:nvSpPr>
        <p:spPr>
          <a:xfrm>
            <a:off x="10796525" y="5120407"/>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06</a:t>
            </a:r>
            <a:endParaRPr lang="en-US" sz="2400">
              <a:solidFill>
                <a:schemeClr val="bg1"/>
              </a:solidFill>
              <a:latin typeface="Raleway" panose="020B0503030101060003" pitchFamily="34" charset="0"/>
            </a:endParaRPr>
          </a:p>
        </p:txBody>
      </p:sp>
      <p:sp>
        <p:nvSpPr>
          <p:cNvPr id="104" name="Picture Placeholder 103">
            <a:extLst>
              <a:ext uri="{FF2B5EF4-FFF2-40B4-BE49-F238E27FC236}">
                <a16:creationId xmlns:a16="http://schemas.microsoft.com/office/drawing/2014/main" id="{5552C28A-3F69-4889-B682-5E3ADC798D2B}"/>
              </a:ext>
            </a:extLst>
          </p:cNvPr>
          <p:cNvSpPr>
            <a:spLocks noGrp="1"/>
          </p:cNvSpPr>
          <p:nvPr>
            <p:ph type="pic" sz="quarter" idx="19" hasCustomPrompt="1"/>
          </p:nvPr>
        </p:nvSpPr>
        <p:spPr>
          <a:xfrm>
            <a:off x="3842463" y="905797"/>
            <a:ext cx="627939" cy="657449"/>
          </a:xfrm>
          <a:prstGeom prst="rect">
            <a:avLst/>
          </a:prstGeom>
        </p:spPr>
        <p:txBody>
          <a:bodyPr anchor="ctr"/>
          <a:lstStyle>
            <a:lvl1pPr marL="0" indent="0" algn="ctr">
              <a:buNone/>
              <a:defRPr sz="900"/>
            </a:lvl1pPr>
          </a:lstStyle>
          <a:p>
            <a:r>
              <a:rPr lang="de-DE"/>
              <a:t>icon</a:t>
            </a:r>
            <a:endParaRPr lang="en-US"/>
          </a:p>
        </p:txBody>
      </p:sp>
      <p:sp>
        <p:nvSpPr>
          <p:cNvPr id="105" name="Picture Placeholder 103">
            <a:extLst>
              <a:ext uri="{FF2B5EF4-FFF2-40B4-BE49-F238E27FC236}">
                <a16:creationId xmlns:a16="http://schemas.microsoft.com/office/drawing/2014/main" id="{826C7A3D-691E-4F4B-AA3C-8956764381C0}"/>
              </a:ext>
            </a:extLst>
          </p:cNvPr>
          <p:cNvSpPr>
            <a:spLocks noGrp="1"/>
          </p:cNvSpPr>
          <p:nvPr>
            <p:ph type="pic" sz="quarter" idx="20" hasCustomPrompt="1"/>
          </p:nvPr>
        </p:nvSpPr>
        <p:spPr>
          <a:xfrm>
            <a:off x="3842463" y="1762996"/>
            <a:ext cx="627939" cy="657449"/>
          </a:xfrm>
          <a:prstGeom prst="rect">
            <a:avLst/>
          </a:prstGeom>
        </p:spPr>
        <p:txBody>
          <a:bodyPr anchor="ctr"/>
          <a:lstStyle>
            <a:lvl1pPr marL="0" indent="0" algn="ctr">
              <a:buNone/>
              <a:defRPr sz="900"/>
            </a:lvl1pPr>
          </a:lstStyle>
          <a:p>
            <a:r>
              <a:rPr lang="de-DE"/>
              <a:t>icon</a:t>
            </a:r>
            <a:endParaRPr lang="en-US"/>
          </a:p>
        </p:txBody>
      </p:sp>
      <p:sp>
        <p:nvSpPr>
          <p:cNvPr id="106" name="Picture Placeholder 103">
            <a:extLst>
              <a:ext uri="{FF2B5EF4-FFF2-40B4-BE49-F238E27FC236}">
                <a16:creationId xmlns:a16="http://schemas.microsoft.com/office/drawing/2014/main" id="{852FA11E-C810-45AC-894E-7B9CF219AC8E}"/>
              </a:ext>
            </a:extLst>
          </p:cNvPr>
          <p:cNvSpPr>
            <a:spLocks noGrp="1"/>
          </p:cNvSpPr>
          <p:nvPr>
            <p:ph type="pic" sz="quarter" idx="21" hasCustomPrompt="1"/>
          </p:nvPr>
        </p:nvSpPr>
        <p:spPr>
          <a:xfrm>
            <a:off x="3842463" y="2630850"/>
            <a:ext cx="627939" cy="657449"/>
          </a:xfrm>
          <a:prstGeom prst="rect">
            <a:avLst/>
          </a:prstGeom>
        </p:spPr>
        <p:txBody>
          <a:bodyPr anchor="ctr"/>
          <a:lstStyle>
            <a:lvl1pPr marL="0" indent="0" algn="ctr">
              <a:buNone/>
              <a:defRPr sz="900"/>
            </a:lvl1pPr>
          </a:lstStyle>
          <a:p>
            <a:r>
              <a:rPr lang="de-DE"/>
              <a:t>icon</a:t>
            </a:r>
            <a:endParaRPr lang="en-US"/>
          </a:p>
        </p:txBody>
      </p:sp>
      <p:sp>
        <p:nvSpPr>
          <p:cNvPr id="107" name="Picture Placeholder 103">
            <a:extLst>
              <a:ext uri="{FF2B5EF4-FFF2-40B4-BE49-F238E27FC236}">
                <a16:creationId xmlns:a16="http://schemas.microsoft.com/office/drawing/2014/main" id="{D0AD8288-063C-4AFB-A72F-57580A30078A}"/>
              </a:ext>
            </a:extLst>
          </p:cNvPr>
          <p:cNvSpPr>
            <a:spLocks noGrp="1"/>
          </p:cNvSpPr>
          <p:nvPr>
            <p:ph type="pic" sz="quarter" idx="22" hasCustomPrompt="1"/>
          </p:nvPr>
        </p:nvSpPr>
        <p:spPr>
          <a:xfrm>
            <a:off x="3842463" y="3510237"/>
            <a:ext cx="627939" cy="657449"/>
          </a:xfrm>
          <a:prstGeom prst="rect">
            <a:avLst/>
          </a:prstGeom>
        </p:spPr>
        <p:txBody>
          <a:bodyPr anchor="ctr"/>
          <a:lstStyle>
            <a:lvl1pPr marL="0" indent="0" algn="ctr">
              <a:buNone/>
              <a:defRPr sz="900"/>
            </a:lvl1pPr>
          </a:lstStyle>
          <a:p>
            <a:r>
              <a:rPr lang="de-DE"/>
              <a:t>icon</a:t>
            </a:r>
            <a:endParaRPr lang="en-US"/>
          </a:p>
        </p:txBody>
      </p:sp>
      <p:sp>
        <p:nvSpPr>
          <p:cNvPr id="108" name="Picture Placeholder 103">
            <a:extLst>
              <a:ext uri="{FF2B5EF4-FFF2-40B4-BE49-F238E27FC236}">
                <a16:creationId xmlns:a16="http://schemas.microsoft.com/office/drawing/2014/main" id="{034CA82A-D579-48A9-83B7-3EE690E9F8B7}"/>
              </a:ext>
            </a:extLst>
          </p:cNvPr>
          <p:cNvSpPr>
            <a:spLocks noGrp="1"/>
          </p:cNvSpPr>
          <p:nvPr>
            <p:ph type="pic" sz="quarter" idx="23" hasCustomPrompt="1"/>
          </p:nvPr>
        </p:nvSpPr>
        <p:spPr>
          <a:xfrm>
            <a:off x="3842463" y="4371140"/>
            <a:ext cx="627939" cy="657449"/>
          </a:xfrm>
          <a:prstGeom prst="rect">
            <a:avLst/>
          </a:prstGeom>
        </p:spPr>
        <p:txBody>
          <a:bodyPr anchor="ctr"/>
          <a:lstStyle>
            <a:lvl1pPr marL="0" indent="0" algn="ctr">
              <a:buNone/>
              <a:defRPr sz="900"/>
            </a:lvl1pPr>
          </a:lstStyle>
          <a:p>
            <a:r>
              <a:rPr lang="de-DE"/>
              <a:t>icon</a:t>
            </a:r>
            <a:endParaRPr lang="en-US"/>
          </a:p>
        </p:txBody>
      </p:sp>
      <p:sp>
        <p:nvSpPr>
          <p:cNvPr id="109" name="Picture Placeholder 103">
            <a:extLst>
              <a:ext uri="{FF2B5EF4-FFF2-40B4-BE49-F238E27FC236}">
                <a16:creationId xmlns:a16="http://schemas.microsoft.com/office/drawing/2014/main" id="{C8ACF470-79B9-47FC-8165-19C8D1377E0C}"/>
              </a:ext>
            </a:extLst>
          </p:cNvPr>
          <p:cNvSpPr>
            <a:spLocks noGrp="1"/>
          </p:cNvSpPr>
          <p:nvPr>
            <p:ph type="pic" sz="quarter" idx="24" hasCustomPrompt="1"/>
          </p:nvPr>
        </p:nvSpPr>
        <p:spPr>
          <a:xfrm>
            <a:off x="3842463" y="5229654"/>
            <a:ext cx="627939" cy="657449"/>
          </a:xfrm>
          <a:prstGeom prst="rect">
            <a:avLst/>
          </a:prstGeom>
        </p:spPr>
        <p:txBody>
          <a:bodyPr anchor="ctr"/>
          <a:lstStyle>
            <a:lvl1pPr marL="0" indent="0" algn="ctr">
              <a:buNone/>
              <a:defRPr sz="900"/>
            </a:lvl1pPr>
          </a:lstStyle>
          <a:p>
            <a:r>
              <a:rPr lang="de-DE"/>
              <a:t>icon</a:t>
            </a:r>
            <a:endParaRPr lang="en-US"/>
          </a:p>
        </p:txBody>
      </p:sp>
      <p:sp>
        <p:nvSpPr>
          <p:cNvPr id="51" name="Rectangle 50">
            <a:extLst>
              <a:ext uri="{FF2B5EF4-FFF2-40B4-BE49-F238E27FC236}">
                <a16:creationId xmlns:a16="http://schemas.microsoft.com/office/drawing/2014/main" id="{4B01A510-5DAC-4810-BC81-4FB0DAA75817}"/>
              </a:ext>
            </a:extLst>
          </p:cNvPr>
          <p:cNvSpPr/>
          <p:nvPr userDrawn="1"/>
        </p:nvSpPr>
        <p:spPr>
          <a:xfrm>
            <a:off x="0" y="-228598"/>
            <a:ext cx="2971800" cy="738867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TextBox 51">
            <a:extLst>
              <a:ext uri="{FF2B5EF4-FFF2-40B4-BE49-F238E27FC236}">
                <a16:creationId xmlns:a16="http://schemas.microsoft.com/office/drawing/2014/main" id="{373E6253-1AB8-4756-AB40-D60C17E2D80D}"/>
              </a:ext>
            </a:extLst>
          </p:cNvPr>
          <p:cNvSpPr txBox="1"/>
          <p:nvPr userDrawn="1"/>
        </p:nvSpPr>
        <p:spPr>
          <a:xfrm>
            <a:off x="2353" y="537439"/>
            <a:ext cx="2969449" cy="5783122"/>
          </a:xfrm>
          <a:prstGeom prst="rect">
            <a:avLst/>
          </a:prstGeom>
          <a:noFill/>
        </p:spPr>
        <p:txBody>
          <a:bodyPr vert="wordArtVert" wrap="none" rtlCol="0" anchor="ctr">
            <a:noAutofit/>
          </a:bodyPr>
          <a:lstStyle/>
          <a:p>
            <a:pPr algn="ctr"/>
            <a:r>
              <a:rPr lang="de-DE" sz="4050" b="1">
                <a:solidFill>
                  <a:schemeClr val="bg1"/>
                </a:solidFill>
                <a:latin typeface="Raleway" panose="020B0503030101060003" pitchFamily="34" charset="0"/>
              </a:rPr>
              <a:t>AGENDA</a:t>
            </a:r>
            <a:endParaRPr lang="en-US" sz="4050" b="1">
              <a:solidFill>
                <a:schemeClr val="bg1"/>
              </a:solidFill>
              <a:latin typeface="Raleway" panose="020B0503030101060003" pitchFamily="34" charset="0"/>
            </a:endParaRPr>
          </a:p>
        </p:txBody>
      </p:sp>
    </p:spTree>
    <p:extLst>
      <p:ext uri="{BB962C8B-B14F-4D97-AF65-F5344CB8AC3E}">
        <p14:creationId xmlns:p14="http://schemas.microsoft.com/office/powerpoint/2010/main" val="127738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500" fill="hold"/>
                                        <p:tgtEl>
                                          <p:spTgt spid="94"/>
                                        </p:tgtEl>
                                        <p:attrNameLst>
                                          <p:attrName>ppt_x</p:attrName>
                                        </p:attrNameLst>
                                      </p:cBhvr>
                                      <p:tavLst>
                                        <p:tav tm="0">
                                          <p:val>
                                            <p:strVal val="0-#ppt_w/2"/>
                                          </p:val>
                                        </p:tav>
                                        <p:tav tm="100000">
                                          <p:val>
                                            <p:strVal val="#ppt_x"/>
                                          </p:val>
                                        </p:tav>
                                      </p:tavLst>
                                    </p:anim>
                                    <p:anim calcmode="lin" valueType="num">
                                      <p:cBhvr additive="base">
                                        <p:cTn id="16" dur="500" fill="hold"/>
                                        <p:tgtEl>
                                          <p:spTgt spid="94"/>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500" fill="hold"/>
                                        <p:tgtEl>
                                          <p:spTgt spid="95"/>
                                        </p:tgtEl>
                                        <p:attrNameLst>
                                          <p:attrName>ppt_x</p:attrName>
                                        </p:attrNameLst>
                                      </p:cBhvr>
                                      <p:tavLst>
                                        <p:tav tm="0">
                                          <p:val>
                                            <p:strVal val="0-#ppt_w/2"/>
                                          </p:val>
                                        </p:tav>
                                        <p:tav tm="100000">
                                          <p:val>
                                            <p:strVal val="#ppt_x"/>
                                          </p:val>
                                        </p:tav>
                                      </p:tavLst>
                                    </p:anim>
                                    <p:anim calcmode="lin" valueType="num">
                                      <p:cBhvr additive="base">
                                        <p:cTn id="32" dur="500" fill="hold"/>
                                        <p:tgtEl>
                                          <p:spTgt spid="95"/>
                                        </p:tgtEl>
                                        <p:attrNameLst>
                                          <p:attrName>ppt_y</p:attrName>
                                        </p:attrNameLst>
                                      </p:cBhvr>
                                      <p:tavLst>
                                        <p:tav tm="0">
                                          <p:val>
                                            <p:strVal val="#ppt_y"/>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 calcmode="lin" valueType="num">
                                      <p:cBhvr additive="base">
                                        <p:cTn id="47" dur="500" fill="hold"/>
                                        <p:tgtEl>
                                          <p:spTgt spid="96"/>
                                        </p:tgtEl>
                                        <p:attrNameLst>
                                          <p:attrName>ppt_x</p:attrName>
                                        </p:attrNameLst>
                                      </p:cBhvr>
                                      <p:tavLst>
                                        <p:tav tm="0">
                                          <p:val>
                                            <p:strVal val="0-#ppt_w/2"/>
                                          </p:val>
                                        </p:tav>
                                        <p:tav tm="100000">
                                          <p:val>
                                            <p:strVal val="#ppt_x"/>
                                          </p:val>
                                        </p:tav>
                                      </p:tavLst>
                                    </p:anim>
                                    <p:anim calcmode="lin" valueType="num">
                                      <p:cBhvr additive="base">
                                        <p:cTn id="48" dur="500" fill="hold"/>
                                        <p:tgtEl>
                                          <p:spTgt spid="96"/>
                                        </p:tgtEl>
                                        <p:attrNameLst>
                                          <p:attrName>ppt_y</p:attrName>
                                        </p:attrNameLst>
                                      </p:cBhvr>
                                      <p:tavLst>
                                        <p:tav tm="0">
                                          <p:val>
                                            <p:strVal val="#ppt_y"/>
                                          </p:val>
                                        </p:tav>
                                        <p:tav tm="100000">
                                          <p:val>
                                            <p:strVal val="#ppt_y"/>
                                          </p:val>
                                        </p:tav>
                                      </p:tavLst>
                                    </p:anim>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0-#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anim calcmode="lin" valueType="num">
                                      <p:cBhvr additive="base">
                                        <p:cTn id="63" dur="500" fill="hold"/>
                                        <p:tgtEl>
                                          <p:spTgt spid="97"/>
                                        </p:tgtEl>
                                        <p:attrNameLst>
                                          <p:attrName>ppt_x</p:attrName>
                                        </p:attrNameLst>
                                      </p:cBhvr>
                                      <p:tavLst>
                                        <p:tav tm="0">
                                          <p:val>
                                            <p:strVal val="0-#ppt_w/2"/>
                                          </p:val>
                                        </p:tav>
                                        <p:tav tm="100000">
                                          <p:val>
                                            <p:strVal val="#ppt_x"/>
                                          </p:val>
                                        </p:tav>
                                      </p:tavLst>
                                    </p:anim>
                                    <p:anim calcmode="lin" valueType="num">
                                      <p:cBhvr additive="base">
                                        <p:cTn id="64" dur="500" fill="hold"/>
                                        <p:tgtEl>
                                          <p:spTgt spid="97"/>
                                        </p:tgtEl>
                                        <p:attrNameLst>
                                          <p:attrName>ppt_y</p:attrName>
                                        </p:attrNameLst>
                                      </p:cBhvr>
                                      <p:tavLst>
                                        <p:tav tm="0">
                                          <p:val>
                                            <p:strVal val="#ppt_y"/>
                                          </p:val>
                                        </p:tav>
                                        <p:tav tm="100000">
                                          <p:val>
                                            <p:strVal val="#ppt_y"/>
                                          </p:val>
                                        </p:tav>
                                      </p:tavLst>
                                    </p:anim>
                                  </p:childTnLst>
                                </p:cTn>
                              </p:par>
                              <p:par>
                                <p:cTn id="65" presetID="1"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0-#ppt_w/2"/>
                                          </p:val>
                                        </p:tav>
                                        <p:tav tm="100000">
                                          <p:val>
                                            <p:strVal val="#ppt_x"/>
                                          </p:val>
                                        </p:tav>
                                      </p:tavLst>
                                    </p:anim>
                                    <p:anim calcmode="lin" valueType="num">
                                      <p:cBhvr additive="base">
                                        <p:cTn id="72" dur="500" fill="hold"/>
                                        <p:tgtEl>
                                          <p:spTgt spid="1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0-#ppt_w/2"/>
                                          </p:val>
                                        </p:tav>
                                        <p:tav tm="100000">
                                          <p:val>
                                            <p:strVal val="#ppt_x"/>
                                          </p:val>
                                        </p:tav>
                                      </p:tavLst>
                                    </p:anim>
                                    <p:anim calcmode="lin" valueType="num">
                                      <p:cBhvr additive="base">
                                        <p:cTn id="76" dur="500" fill="hold"/>
                                        <p:tgtEl>
                                          <p:spTgt spid="12"/>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98"/>
                                        </p:tgtEl>
                                        <p:attrNameLst>
                                          <p:attrName>style.visibility</p:attrName>
                                        </p:attrNameLst>
                                      </p:cBhvr>
                                      <p:to>
                                        <p:strVal val="visible"/>
                                      </p:to>
                                    </p:set>
                                    <p:anim calcmode="lin" valueType="num">
                                      <p:cBhvr additive="base">
                                        <p:cTn id="79" dur="500" fill="hold"/>
                                        <p:tgtEl>
                                          <p:spTgt spid="98"/>
                                        </p:tgtEl>
                                        <p:attrNameLst>
                                          <p:attrName>ppt_x</p:attrName>
                                        </p:attrNameLst>
                                      </p:cBhvr>
                                      <p:tavLst>
                                        <p:tav tm="0">
                                          <p:val>
                                            <p:strVal val="0-#ppt_w/2"/>
                                          </p:val>
                                        </p:tav>
                                        <p:tav tm="100000">
                                          <p:val>
                                            <p:strVal val="#ppt_x"/>
                                          </p:val>
                                        </p:tav>
                                      </p:tavLst>
                                    </p:anim>
                                    <p:anim calcmode="lin" valueType="num">
                                      <p:cBhvr additive="base">
                                        <p:cTn id="80" dur="500" fill="hold"/>
                                        <p:tgtEl>
                                          <p:spTgt spid="98"/>
                                        </p:tgtEl>
                                        <p:attrNameLst>
                                          <p:attrName>ppt_y</p:attrName>
                                        </p:attrNameLst>
                                      </p:cBhvr>
                                      <p:tavLst>
                                        <p:tav tm="0">
                                          <p:val>
                                            <p:strVal val="#ppt_y"/>
                                          </p:val>
                                        </p:tav>
                                        <p:tav tm="100000">
                                          <p:val>
                                            <p:strVal val="#ppt_y"/>
                                          </p:val>
                                        </p:tav>
                                      </p:tavLst>
                                    </p:anim>
                                  </p:childTnLst>
                                </p:cTn>
                              </p:par>
                              <p:par>
                                <p:cTn id="81" presetID="1" presetClass="entr" presetSubtype="0" fill="hold" grpId="0" nodeType="withEffect">
                                  <p:stCondLst>
                                    <p:cond delay="0"/>
                                  </p:stCondLst>
                                  <p:childTnLst>
                                    <p:set>
                                      <p:cBhvr>
                                        <p:cTn id="82" dur="1" fill="hold">
                                          <p:stCondLst>
                                            <p:cond delay="0"/>
                                          </p:stCondLst>
                                        </p:cTn>
                                        <p:tgtEl>
                                          <p:spTgt spid="10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0-#ppt_w/2"/>
                                          </p:val>
                                        </p:tav>
                                        <p:tav tm="100000">
                                          <p:val>
                                            <p:strVal val="#ppt_x"/>
                                          </p:val>
                                        </p:tav>
                                      </p:tavLst>
                                    </p:anim>
                                    <p:anim calcmode="lin" valueType="num">
                                      <p:cBhvr additive="base">
                                        <p:cTn id="88" dur="500" fill="hold"/>
                                        <p:tgtEl>
                                          <p:spTgt spid="13"/>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0-#ppt_w/2"/>
                                          </p:val>
                                        </p:tav>
                                        <p:tav tm="100000">
                                          <p:val>
                                            <p:strVal val="#ppt_x"/>
                                          </p:val>
                                        </p:tav>
                                      </p:tavLst>
                                    </p:anim>
                                    <p:anim calcmode="lin" valueType="num">
                                      <p:cBhvr additive="base">
                                        <p:cTn id="92" dur="500" fill="hold"/>
                                        <p:tgtEl>
                                          <p:spTgt spid="14"/>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99"/>
                                        </p:tgtEl>
                                        <p:attrNameLst>
                                          <p:attrName>style.visibility</p:attrName>
                                        </p:attrNameLst>
                                      </p:cBhvr>
                                      <p:to>
                                        <p:strVal val="visible"/>
                                      </p:to>
                                    </p:set>
                                    <p:anim calcmode="lin" valueType="num">
                                      <p:cBhvr additive="base">
                                        <p:cTn id="95" dur="500" fill="hold"/>
                                        <p:tgtEl>
                                          <p:spTgt spid="99"/>
                                        </p:tgtEl>
                                        <p:attrNameLst>
                                          <p:attrName>ppt_x</p:attrName>
                                        </p:attrNameLst>
                                      </p:cBhvr>
                                      <p:tavLst>
                                        <p:tav tm="0">
                                          <p:val>
                                            <p:strVal val="0-#ppt_w/2"/>
                                          </p:val>
                                        </p:tav>
                                        <p:tav tm="100000">
                                          <p:val>
                                            <p:strVal val="#ppt_x"/>
                                          </p:val>
                                        </p:tav>
                                      </p:tavLst>
                                    </p:anim>
                                    <p:anim calcmode="lin" valueType="num">
                                      <p:cBhvr additive="base">
                                        <p:cTn id="96" dur="500" fill="hold"/>
                                        <p:tgtEl>
                                          <p:spTgt spid="99"/>
                                        </p:tgtEl>
                                        <p:attrNameLst>
                                          <p:attrName>ppt_y</p:attrName>
                                        </p:attrNameLst>
                                      </p:cBhvr>
                                      <p:tavLst>
                                        <p:tav tm="0">
                                          <p:val>
                                            <p:strVal val="#ppt_y"/>
                                          </p:val>
                                        </p:tav>
                                        <p:tav tm="100000">
                                          <p:val>
                                            <p:strVal val="#ppt_y"/>
                                          </p:val>
                                        </p:tav>
                                      </p:tavLst>
                                    </p:anim>
                                  </p:childTnLst>
                                </p:cTn>
                              </p:par>
                              <p:par>
                                <p:cTn id="97" presetID="1" presetClass="entr" presetSubtype="0" fill="hold" grpId="0" nodeType="withEffect">
                                  <p:stCondLst>
                                    <p:cond delay="0"/>
                                  </p:stCondLst>
                                  <p:childTnLst>
                                    <p:set>
                                      <p:cBhvr>
                                        <p:cTn id="9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94" grpId="0"/>
      <p:bldP spid="95" grpId="0"/>
      <p:bldP spid="96" grpId="0"/>
      <p:bldP spid="97" grpId="0"/>
      <p:bldP spid="98" grpId="0"/>
      <p:bldP spid="99" grpId="0"/>
      <p:bldP spid="104" grpId="0"/>
      <p:bldP spid="105" grpId="0"/>
      <p:bldP spid="106" grpId="0"/>
      <p:bldP spid="107" grpId="0"/>
      <p:bldP spid="108" grpId="0"/>
      <p:bldP spid="109"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 Fly Out 9 Items">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1A1F2117-C837-490D-BE9A-FF19CC275E1F}"/>
              </a:ext>
            </a:extLst>
          </p:cNvPr>
          <p:cNvSpPr/>
          <p:nvPr userDrawn="1"/>
        </p:nvSpPr>
        <p:spPr>
          <a:xfrm>
            <a:off x="2819400" y="838200"/>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Parallelogram 3">
            <a:extLst>
              <a:ext uri="{FF2B5EF4-FFF2-40B4-BE49-F238E27FC236}">
                <a16:creationId xmlns:a16="http://schemas.microsoft.com/office/drawing/2014/main" id="{90FCFD98-3EA4-49B4-B757-E03BFA23FEC4}"/>
              </a:ext>
            </a:extLst>
          </p:cNvPr>
          <p:cNvSpPr/>
          <p:nvPr userDrawn="1"/>
        </p:nvSpPr>
        <p:spPr>
          <a:xfrm>
            <a:off x="10668000" y="838200"/>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arallelogram 4">
            <a:extLst>
              <a:ext uri="{FF2B5EF4-FFF2-40B4-BE49-F238E27FC236}">
                <a16:creationId xmlns:a16="http://schemas.microsoft.com/office/drawing/2014/main" id="{C07AAA24-8572-4D2D-AFDA-34C0D2CDE056}"/>
              </a:ext>
            </a:extLst>
          </p:cNvPr>
          <p:cNvSpPr/>
          <p:nvPr userDrawn="1"/>
        </p:nvSpPr>
        <p:spPr>
          <a:xfrm>
            <a:off x="2819400" y="1453252"/>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arallelogram 5">
            <a:extLst>
              <a:ext uri="{FF2B5EF4-FFF2-40B4-BE49-F238E27FC236}">
                <a16:creationId xmlns:a16="http://schemas.microsoft.com/office/drawing/2014/main" id="{89F732CC-4E02-412F-B41E-92565AD0694F}"/>
              </a:ext>
            </a:extLst>
          </p:cNvPr>
          <p:cNvSpPr/>
          <p:nvPr userDrawn="1"/>
        </p:nvSpPr>
        <p:spPr>
          <a:xfrm>
            <a:off x="10668000" y="1453252"/>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Parallelogram 6">
            <a:extLst>
              <a:ext uri="{FF2B5EF4-FFF2-40B4-BE49-F238E27FC236}">
                <a16:creationId xmlns:a16="http://schemas.microsoft.com/office/drawing/2014/main" id="{E50E21B6-128C-4788-ACCB-027ADDA90BC0}"/>
              </a:ext>
            </a:extLst>
          </p:cNvPr>
          <p:cNvSpPr/>
          <p:nvPr userDrawn="1"/>
        </p:nvSpPr>
        <p:spPr>
          <a:xfrm>
            <a:off x="2819400" y="2068304"/>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arallelogram 7">
            <a:extLst>
              <a:ext uri="{FF2B5EF4-FFF2-40B4-BE49-F238E27FC236}">
                <a16:creationId xmlns:a16="http://schemas.microsoft.com/office/drawing/2014/main" id="{1D34C0A1-C069-49E2-99C6-4080E17BD4CA}"/>
              </a:ext>
            </a:extLst>
          </p:cNvPr>
          <p:cNvSpPr/>
          <p:nvPr userDrawn="1"/>
        </p:nvSpPr>
        <p:spPr>
          <a:xfrm>
            <a:off x="10668000" y="2065867"/>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Parallelogram 8">
            <a:extLst>
              <a:ext uri="{FF2B5EF4-FFF2-40B4-BE49-F238E27FC236}">
                <a16:creationId xmlns:a16="http://schemas.microsoft.com/office/drawing/2014/main" id="{3B7AE163-CEEA-4892-9498-3C95B66F5FE4}"/>
              </a:ext>
            </a:extLst>
          </p:cNvPr>
          <p:cNvSpPr/>
          <p:nvPr userDrawn="1"/>
        </p:nvSpPr>
        <p:spPr>
          <a:xfrm>
            <a:off x="2819400" y="2683356"/>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Parallelogram 9">
            <a:extLst>
              <a:ext uri="{FF2B5EF4-FFF2-40B4-BE49-F238E27FC236}">
                <a16:creationId xmlns:a16="http://schemas.microsoft.com/office/drawing/2014/main" id="{ACCBCBB0-9031-4EC5-8D10-FC7DF64E94D5}"/>
              </a:ext>
            </a:extLst>
          </p:cNvPr>
          <p:cNvSpPr/>
          <p:nvPr userDrawn="1"/>
        </p:nvSpPr>
        <p:spPr>
          <a:xfrm>
            <a:off x="10668000" y="2683356"/>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arallelogram 10">
            <a:extLst>
              <a:ext uri="{FF2B5EF4-FFF2-40B4-BE49-F238E27FC236}">
                <a16:creationId xmlns:a16="http://schemas.microsoft.com/office/drawing/2014/main" id="{C8439B13-BA50-41E3-AA0B-7531F55D66C0}"/>
              </a:ext>
            </a:extLst>
          </p:cNvPr>
          <p:cNvSpPr/>
          <p:nvPr userDrawn="1"/>
        </p:nvSpPr>
        <p:spPr>
          <a:xfrm>
            <a:off x="2819400" y="3298408"/>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arallelogram 11">
            <a:extLst>
              <a:ext uri="{FF2B5EF4-FFF2-40B4-BE49-F238E27FC236}">
                <a16:creationId xmlns:a16="http://schemas.microsoft.com/office/drawing/2014/main" id="{CC576FC0-6569-4A7A-B585-865946A7F13D}"/>
              </a:ext>
            </a:extLst>
          </p:cNvPr>
          <p:cNvSpPr/>
          <p:nvPr userDrawn="1"/>
        </p:nvSpPr>
        <p:spPr>
          <a:xfrm>
            <a:off x="10668000" y="3298408"/>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Parallelogram 12">
            <a:extLst>
              <a:ext uri="{FF2B5EF4-FFF2-40B4-BE49-F238E27FC236}">
                <a16:creationId xmlns:a16="http://schemas.microsoft.com/office/drawing/2014/main" id="{FDF00744-842B-4515-A2EA-6B9A13F81AB6}"/>
              </a:ext>
            </a:extLst>
          </p:cNvPr>
          <p:cNvSpPr/>
          <p:nvPr userDrawn="1"/>
        </p:nvSpPr>
        <p:spPr>
          <a:xfrm>
            <a:off x="2819400" y="3913460"/>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Parallelogram 13">
            <a:extLst>
              <a:ext uri="{FF2B5EF4-FFF2-40B4-BE49-F238E27FC236}">
                <a16:creationId xmlns:a16="http://schemas.microsoft.com/office/drawing/2014/main" id="{7D431E8A-25A1-4D1F-BF52-0A804503236E}"/>
              </a:ext>
            </a:extLst>
          </p:cNvPr>
          <p:cNvSpPr/>
          <p:nvPr userDrawn="1"/>
        </p:nvSpPr>
        <p:spPr>
          <a:xfrm>
            <a:off x="10668000" y="3913460"/>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Parallelogram 14">
            <a:extLst>
              <a:ext uri="{FF2B5EF4-FFF2-40B4-BE49-F238E27FC236}">
                <a16:creationId xmlns:a16="http://schemas.microsoft.com/office/drawing/2014/main" id="{2827EE72-8E41-4B04-83E8-90A1DD05035D}"/>
              </a:ext>
            </a:extLst>
          </p:cNvPr>
          <p:cNvSpPr/>
          <p:nvPr userDrawn="1"/>
        </p:nvSpPr>
        <p:spPr>
          <a:xfrm>
            <a:off x="2819400" y="4528512"/>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Parallelogram 15">
            <a:extLst>
              <a:ext uri="{FF2B5EF4-FFF2-40B4-BE49-F238E27FC236}">
                <a16:creationId xmlns:a16="http://schemas.microsoft.com/office/drawing/2014/main" id="{38CF2DE2-93BA-4481-944E-79F7CC5C1917}"/>
              </a:ext>
            </a:extLst>
          </p:cNvPr>
          <p:cNvSpPr/>
          <p:nvPr userDrawn="1"/>
        </p:nvSpPr>
        <p:spPr>
          <a:xfrm>
            <a:off x="10668000" y="4528512"/>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Parallelogram 16">
            <a:extLst>
              <a:ext uri="{FF2B5EF4-FFF2-40B4-BE49-F238E27FC236}">
                <a16:creationId xmlns:a16="http://schemas.microsoft.com/office/drawing/2014/main" id="{693644DF-8B02-455F-A6E1-4FE7746B844F}"/>
              </a:ext>
            </a:extLst>
          </p:cNvPr>
          <p:cNvSpPr/>
          <p:nvPr userDrawn="1"/>
        </p:nvSpPr>
        <p:spPr>
          <a:xfrm>
            <a:off x="2819400" y="5143564"/>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Parallelogram 17">
            <a:extLst>
              <a:ext uri="{FF2B5EF4-FFF2-40B4-BE49-F238E27FC236}">
                <a16:creationId xmlns:a16="http://schemas.microsoft.com/office/drawing/2014/main" id="{383FFA59-95D5-44D2-9EB5-65440EB90079}"/>
              </a:ext>
            </a:extLst>
          </p:cNvPr>
          <p:cNvSpPr/>
          <p:nvPr userDrawn="1"/>
        </p:nvSpPr>
        <p:spPr>
          <a:xfrm>
            <a:off x="10668000" y="5143564"/>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arallelogram 18">
            <a:extLst>
              <a:ext uri="{FF2B5EF4-FFF2-40B4-BE49-F238E27FC236}">
                <a16:creationId xmlns:a16="http://schemas.microsoft.com/office/drawing/2014/main" id="{F00A29D3-921B-45D4-8955-1F06A9F6805A}"/>
              </a:ext>
            </a:extLst>
          </p:cNvPr>
          <p:cNvSpPr/>
          <p:nvPr userDrawn="1"/>
        </p:nvSpPr>
        <p:spPr>
          <a:xfrm>
            <a:off x="2819400" y="5758616"/>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arallelogram 19">
            <a:extLst>
              <a:ext uri="{FF2B5EF4-FFF2-40B4-BE49-F238E27FC236}">
                <a16:creationId xmlns:a16="http://schemas.microsoft.com/office/drawing/2014/main" id="{B434CC00-D001-4F1D-B5B1-6361ED246B2C}"/>
              </a:ext>
            </a:extLst>
          </p:cNvPr>
          <p:cNvSpPr/>
          <p:nvPr userDrawn="1"/>
        </p:nvSpPr>
        <p:spPr>
          <a:xfrm>
            <a:off x="10668000" y="5758616"/>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2C018D5F-7024-40B7-94CE-476D76D0AEF4}"/>
              </a:ext>
            </a:extLst>
          </p:cNvPr>
          <p:cNvSpPr/>
          <p:nvPr userDrawn="1"/>
        </p:nvSpPr>
        <p:spPr>
          <a:xfrm>
            <a:off x="1" y="-228598"/>
            <a:ext cx="3459939" cy="7388672"/>
          </a:xfrm>
          <a:prstGeom prst="rect">
            <a:avLst/>
          </a:prstGeom>
          <a:solidFill>
            <a:schemeClr val="bg1"/>
          </a:solidFill>
          <a:ln>
            <a:noFill/>
          </a:ln>
          <a:effectLst>
            <a:outerShdw blurRad="190500" dist="127000" algn="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49" name="Rectangle 48">
            <a:extLst>
              <a:ext uri="{FF2B5EF4-FFF2-40B4-BE49-F238E27FC236}">
                <a16:creationId xmlns:a16="http://schemas.microsoft.com/office/drawing/2014/main" id="{03FD5865-E25E-49E6-A3D7-C2730A65D31F}"/>
              </a:ext>
            </a:extLst>
          </p:cNvPr>
          <p:cNvSpPr/>
          <p:nvPr userDrawn="1"/>
        </p:nvSpPr>
        <p:spPr>
          <a:xfrm>
            <a:off x="0" y="0"/>
            <a:ext cx="16764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a:extLst>
              <a:ext uri="{FF2B5EF4-FFF2-40B4-BE49-F238E27FC236}">
                <a16:creationId xmlns:a16="http://schemas.microsoft.com/office/drawing/2014/main" id="{B08BB8C8-B4F0-46A6-8979-6971DFDF483F}"/>
              </a:ext>
            </a:extLst>
          </p:cNvPr>
          <p:cNvSpPr/>
          <p:nvPr userDrawn="1"/>
        </p:nvSpPr>
        <p:spPr>
          <a:xfrm>
            <a:off x="11140" y="6258066"/>
            <a:ext cx="1676400" cy="599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Text Placeholder 53">
            <a:extLst>
              <a:ext uri="{FF2B5EF4-FFF2-40B4-BE49-F238E27FC236}">
                <a16:creationId xmlns:a16="http://schemas.microsoft.com/office/drawing/2014/main" id="{AFE9439B-1603-47E6-941C-BD7EB61EBBB7}"/>
              </a:ext>
            </a:extLst>
          </p:cNvPr>
          <p:cNvSpPr>
            <a:spLocks noGrp="1"/>
          </p:cNvSpPr>
          <p:nvPr>
            <p:ph type="body" sz="quarter" idx="10" hasCustomPrompt="1"/>
          </p:nvPr>
        </p:nvSpPr>
        <p:spPr>
          <a:xfrm>
            <a:off x="4724400" y="833744"/>
            <a:ext cx="5689600" cy="487058"/>
          </a:xfrm>
          <a:prstGeom prst="rect">
            <a:avLst/>
          </a:prstGeom>
        </p:spPr>
        <p:txBody>
          <a:bodyPr anchor="ctr"/>
          <a:lstStyle>
            <a:lvl1pPr marL="0" indent="0" algn="l">
              <a:buNone/>
              <a:defRPr sz="2100"/>
            </a:lvl1pPr>
          </a:lstStyle>
          <a:p>
            <a:pPr lvl="0"/>
            <a:r>
              <a:rPr lang="de-DE"/>
              <a:t>Agenda Item 1</a:t>
            </a:r>
            <a:endParaRPr lang="en-US"/>
          </a:p>
        </p:txBody>
      </p:sp>
      <p:sp>
        <p:nvSpPr>
          <p:cNvPr id="64" name="Text Placeholder 53">
            <a:extLst>
              <a:ext uri="{FF2B5EF4-FFF2-40B4-BE49-F238E27FC236}">
                <a16:creationId xmlns:a16="http://schemas.microsoft.com/office/drawing/2014/main" id="{0A9EF312-A500-4CA0-90AC-CB8CB4891BA5}"/>
              </a:ext>
            </a:extLst>
          </p:cNvPr>
          <p:cNvSpPr>
            <a:spLocks noGrp="1"/>
          </p:cNvSpPr>
          <p:nvPr>
            <p:ph type="body" sz="quarter" idx="11" hasCustomPrompt="1"/>
          </p:nvPr>
        </p:nvSpPr>
        <p:spPr>
          <a:xfrm>
            <a:off x="4724400" y="1448796"/>
            <a:ext cx="5689600" cy="487058"/>
          </a:xfrm>
          <a:prstGeom prst="rect">
            <a:avLst/>
          </a:prstGeom>
        </p:spPr>
        <p:txBody>
          <a:bodyPr anchor="ctr"/>
          <a:lstStyle>
            <a:lvl1pPr marL="0" indent="0" algn="l">
              <a:buNone/>
              <a:defRPr sz="2100"/>
            </a:lvl1pPr>
          </a:lstStyle>
          <a:p>
            <a:pPr lvl="0"/>
            <a:r>
              <a:rPr lang="de-DE"/>
              <a:t>Agenda Item 2</a:t>
            </a:r>
            <a:endParaRPr lang="en-US"/>
          </a:p>
        </p:txBody>
      </p:sp>
      <p:sp>
        <p:nvSpPr>
          <p:cNvPr id="65" name="Text Placeholder 53">
            <a:extLst>
              <a:ext uri="{FF2B5EF4-FFF2-40B4-BE49-F238E27FC236}">
                <a16:creationId xmlns:a16="http://schemas.microsoft.com/office/drawing/2014/main" id="{AEE8C146-5581-4C0C-A0F7-3B62FD922FAC}"/>
              </a:ext>
            </a:extLst>
          </p:cNvPr>
          <p:cNvSpPr>
            <a:spLocks noGrp="1"/>
          </p:cNvSpPr>
          <p:nvPr>
            <p:ph type="body" sz="quarter" idx="12" hasCustomPrompt="1"/>
          </p:nvPr>
        </p:nvSpPr>
        <p:spPr>
          <a:xfrm>
            <a:off x="4724400" y="2063848"/>
            <a:ext cx="5689600" cy="487058"/>
          </a:xfrm>
          <a:prstGeom prst="rect">
            <a:avLst/>
          </a:prstGeom>
        </p:spPr>
        <p:txBody>
          <a:bodyPr anchor="ctr"/>
          <a:lstStyle>
            <a:lvl1pPr marL="0" indent="0" algn="l">
              <a:buNone/>
              <a:defRPr sz="2100"/>
            </a:lvl1pPr>
          </a:lstStyle>
          <a:p>
            <a:pPr lvl="0"/>
            <a:r>
              <a:rPr lang="de-DE"/>
              <a:t>Agenda Item 3</a:t>
            </a:r>
            <a:endParaRPr lang="en-US"/>
          </a:p>
        </p:txBody>
      </p:sp>
      <p:sp>
        <p:nvSpPr>
          <p:cNvPr id="66" name="Text Placeholder 53">
            <a:extLst>
              <a:ext uri="{FF2B5EF4-FFF2-40B4-BE49-F238E27FC236}">
                <a16:creationId xmlns:a16="http://schemas.microsoft.com/office/drawing/2014/main" id="{7FBBEF24-393E-45EF-85F9-5C71CD210400}"/>
              </a:ext>
            </a:extLst>
          </p:cNvPr>
          <p:cNvSpPr>
            <a:spLocks noGrp="1"/>
          </p:cNvSpPr>
          <p:nvPr>
            <p:ph type="body" sz="quarter" idx="13" hasCustomPrompt="1"/>
          </p:nvPr>
        </p:nvSpPr>
        <p:spPr>
          <a:xfrm>
            <a:off x="4724400" y="2678900"/>
            <a:ext cx="5689600" cy="487058"/>
          </a:xfrm>
          <a:prstGeom prst="rect">
            <a:avLst/>
          </a:prstGeom>
        </p:spPr>
        <p:txBody>
          <a:bodyPr anchor="ctr"/>
          <a:lstStyle>
            <a:lvl1pPr marL="0" indent="0" algn="l">
              <a:buNone/>
              <a:defRPr sz="2100"/>
            </a:lvl1pPr>
          </a:lstStyle>
          <a:p>
            <a:pPr lvl="0"/>
            <a:r>
              <a:rPr lang="de-DE"/>
              <a:t>Agenda Item 4</a:t>
            </a:r>
            <a:endParaRPr lang="en-US"/>
          </a:p>
        </p:txBody>
      </p:sp>
      <p:sp>
        <p:nvSpPr>
          <p:cNvPr id="67" name="Text Placeholder 53">
            <a:extLst>
              <a:ext uri="{FF2B5EF4-FFF2-40B4-BE49-F238E27FC236}">
                <a16:creationId xmlns:a16="http://schemas.microsoft.com/office/drawing/2014/main" id="{D5A4BE51-FADF-453A-B374-986CCC847E6A}"/>
              </a:ext>
            </a:extLst>
          </p:cNvPr>
          <p:cNvSpPr>
            <a:spLocks noGrp="1"/>
          </p:cNvSpPr>
          <p:nvPr>
            <p:ph type="body" sz="quarter" idx="14" hasCustomPrompt="1"/>
          </p:nvPr>
        </p:nvSpPr>
        <p:spPr>
          <a:xfrm>
            <a:off x="4724400" y="3293952"/>
            <a:ext cx="5689600" cy="487058"/>
          </a:xfrm>
          <a:prstGeom prst="rect">
            <a:avLst/>
          </a:prstGeom>
        </p:spPr>
        <p:txBody>
          <a:bodyPr anchor="ctr"/>
          <a:lstStyle>
            <a:lvl1pPr marL="0" indent="0" algn="l">
              <a:buNone/>
              <a:defRPr sz="2100"/>
            </a:lvl1pPr>
          </a:lstStyle>
          <a:p>
            <a:pPr lvl="0"/>
            <a:r>
              <a:rPr lang="de-DE"/>
              <a:t>Agenda Item 5</a:t>
            </a:r>
            <a:endParaRPr lang="en-US"/>
          </a:p>
        </p:txBody>
      </p:sp>
      <p:sp>
        <p:nvSpPr>
          <p:cNvPr id="68" name="Text Placeholder 53">
            <a:extLst>
              <a:ext uri="{FF2B5EF4-FFF2-40B4-BE49-F238E27FC236}">
                <a16:creationId xmlns:a16="http://schemas.microsoft.com/office/drawing/2014/main" id="{7EB7482D-320C-4212-9638-5FC52EAE8932}"/>
              </a:ext>
            </a:extLst>
          </p:cNvPr>
          <p:cNvSpPr>
            <a:spLocks noGrp="1"/>
          </p:cNvSpPr>
          <p:nvPr>
            <p:ph type="body" sz="quarter" idx="15" hasCustomPrompt="1"/>
          </p:nvPr>
        </p:nvSpPr>
        <p:spPr>
          <a:xfrm>
            <a:off x="4724400" y="3909004"/>
            <a:ext cx="5689600" cy="487058"/>
          </a:xfrm>
          <a:prstGeom prst="rect">
            <a:avLst/>
          </a:prstGeom>
        </p:spPr>
        <p:txBody>
          <a:bodyPr anchor="ctr"/>
          <a:lstStyle>
            <a:lvl1pPr marL="0" indent="0" algn="l">
              <a:buNone/>
              <a:defRPr sz="2100"/>
            </a:lvl1pPr>
          </a:lstStyle>
          <a:p>
            <a:pPr lvl="0"/>
            <a:r>
              <a:rPr lang="de-DE"/>
              <a:t>Agenda Item 6</a:t>
            </a:r>
            <a:endParaRPr lang="en-US"/>
          </a:p>
        </p:txBody>
      </p:sp>
      <p:sp>
        <p:nvSpPr>
          <p:cNvPr id="69" name="Text Placeholder 53">
            <a:extLst>
              <a:ext uri="{FF2B5EF4-FFF2-40B4-BE49-F238E27FC236}">
                <a16:creationId xmlns:a16="http://schemas.microsoft.com/office/drawing/2014/main" id="{E82EE442-7278-478D-866D-BD7B39AF8EFC}"/>
              </a:ext>
            </a:extLst>
          </p:cNvPr>
          <p:cNvSpPr>
            <a:spLocks noGrp="1"/>
          </p:cNvSpPr>
          <p:nvPr>
            <p:ph type="body" sz="quarter" idx="16" hasCustomPrompt="1"/>
          </p:nvPr>
        </p:nvSpPr>
        <p:spPr>
          <a:xfrm>
            <a:off x="4724400" y="4524056"/>
            <a:ext cx="5689600" cy="487058"/>
          </a:xfrm>
          <a:prstGeom prst="rect">
            <a:avLst/>
          </a:prstGeom>
        </p:spPr>
        <p:txBody>
          <a:bodyPr anchor="ctr"/>
          <a:lstStyle>
            <a:lvl1pPr marL="0" indent="0" algn="l">
              <a:buNone/>
              <a:defRPr sz="2100"/>
            </a:lvl1pPr>
          </a:lstStyle>
          <a:p>
            <a:pPr lvl="0"/>
            <a:r>
              <a:rPr lang="de-DE"/>
              <a:t>Agenda Item 7</a:t>
            </a:r>
            <a:endParaRPr lang="en-US"/>
          </a:p>
        </p:txBody>
      </p:sp>
      <p:sp>
        <p:nvSpPr>
          <p:cNvPr id="70" name="Text Placeholder 53">
            <a:extLst>
              <a:ext uri="{FF2B5EF4-FFF2-40B4-BE49-F238E27FC236}">
                <a16:creationId xmlns:a16="http://schemas.microsoft.com/office/drawing/2014/main" id="{5AAAF913-A5A2-4394-8531-16AD69D0BF2F}"/>
              </a:ext>
            </a:extLst>
          </p:cNvPr>
          <p:cNvSpPr>
            <a:spLocks noGrp="1"/>
          </p:cNvSpPr>
          <p:nvPr>
            <p:ph type="body" sz="quarter" idx="17" hasCustomPrompt="1"/>
          </p:nvPr>
        </p:nvSpPr>
        <p:spPr>
          <a:xfrm>
            <a:off x="4724400" y="5139108"/>
            <a:ext cx="5689600" cy="487058"/>
          </a:xfrm>
          <a:prstGeom prst="rect">
            <a:avLst/>
          </a:prstGeom>
        </p:spPr>
        <p:txBody>
          <a:bodyPr anchor="ctr"/>
          <a:lstStyle>
            <a:lvl1pPr marL="0" indent="0" algn="l">
              <a:buNone/>
              <a:defRPr sz="2100"/>
            </a:lvl1pPr>
          </a:lstStyle>
          <a:p>
            <a:pPr lvl="0"/>
            <a:r>
              <a:rPr lang="de-DE"/>
              <a:t>Agenda Item 8</a:t>
            </a:r>
            <a:endParaRPr lang="en-US"/>
          </a:p>
        </p:txBody>
      </p:sp>
      <p:sp>
        <p:nvSpPr>
          <p:cNvPr id="71" name="Text Placeholder 53">
            <a:extLst>
              <a:ext uri="{FF2B5EF4-FFF2-40B4-BE49-F238E27FC236}">
                <a16:creationId xmlns:a16="http://schemas.microsoft.com/office/drawing/2014/main" id="{F6CD3E5B-A257-4F9D-8A0E-B178739AAC63}"/>
              </a:ext>
            </a:extLst>
          </p:cNvPr>
          <p:cNvSpPr>
            <a:spLocks noGrp="1"/>
          </p:cNvSpPr>
          <p:nvPr>
            <p:ph type="body" sz="quarter" idx="18" hasCustomPrompt="1"/>
          </p:nvPr>
        </p:nvSpPr>
        <p:spPr>
          <a:xfrm>
            <a:off x="4724400" y="5754160"/>
            <a:ext cx="5689600" cy="487058"/>
          </a:xfrm>
          <a:prstGeom prst="rect">
            <a:avLst/>
          </a:prstGeom>
        </p:spPr>
        <p:txBody>
          <a:bodyPr anchor="ctr"/>
          <a:lstStyle>
            <a:lvl1pPr marL="0" indent="0" algn="l">
              <a:buNone/>
              <a:defRPr sz="2100"/>
            </a:lvl1pPr>
          </a:lstStyle>
          <a:p>
            <a:pPr lvl="0"/>
            <a:r>
              <a:rPr lang="de-DE"/>
              <a:t>Agenda Item 9</a:t>
            </a:r>
            <a:endParaRPr lang="en-US"/>
          </a:p>
        </p:txBody>
      </p:sp>
      <p:sp>
        <p:nvSpPr>
          <p:cNvPr id="94" name="TextBox 93">
            <a:extLst>
              <a:ext uri="{FF2B5EF4-FFF2-40B4-BE49-F238E27FC236}">
                <a16:creationId xmlns:a16="http://schemas.microsoft.com/office/drawing/2014/main" id="{F0AAF27E-7C18-46DA-8277-629F24D0CA7A}"/>
              </a:ext>
            </a:extLst>
          </p:cNvPr>
          <p:cNvSpPr txBox="1"/>
          <p:nvPr userDrawn="1"/>
        </p:nvSpPr>
        <p:spPr>
          <a:xfrm>
            <a:off x="10796525" y="767811"/>
            <a:ext cx="535211" cy="461665"/>
          </a:xfrm>
          <a:prstGeom prst="rect">
            <a:avLst/>
          </a:prstGeom>
          <a:noFill/>
        </p:spPr>
        <p:txBody>
          <a:bodyPr wrap="none" rtlCol="0">
            <a:spAutoFit/>
          </a:bodyPr>
          <a:lstStyle/>
          <a:p>
            <a:r>
              <a:rPr lang="de-DE" sz="2400">
                <a:solidFill>
                  <a:schemeClr val="bg1"/>
                </a:solidFill>
                <a:latin typeface="Raleway" panose="020B0503030101060003" pitchFamily="34" charset="0"/>
              </a:rPr>
              <a:t>01</a:t>
            </a:r>
            <a:endParaRPr lang="en-US" sz="2400">
              <a:solidFill>
                <a:schemeClr val="bg1"/>
              </a:solidFill>
              <a:latin typeface="Raleway" panose="020B0503030101060003" pitchFamily="34" charset="0"/>
            </a:endParaRPr>
          </a:p>
        </p:txBody>
      </p:sp>
      <p:sp>
        <p:nvSpPr>
          <p:cNvPr id="95" name="TextBox 94">
            <a:extLst>
              <a:ext uri="{FF2B5EF4-FFF2-40B4-BE49-F238E27FC236}">
                <a16:creationId xmlns:a16="http://schemas.microsoft.com/office/drawing/2014/main" id="{25D7A292-BF59-499C-A669-83495CC144AA}"/>
              </a:ext>
            </a:extLst>
          </p:cNvPr>
          <p:cNvSpPr txBox="1"/>
          <p:nvPr userDrawn="1"/>
        </p:nvSpPr>
        <p:spPr>
          <a:xfrm>
            <a:off x="10782301" y="1389929"/>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02</a:t>
            </a:r>
            <a:endParaRPr lang="en-US" sz="2400">
              <a:solidFill>
                <a:schemeClr val="bg1"/>
              </a:solidFill>
              <a:latin typeface="Raleway" panose="020B0503030101060003" pitchFamily="34" charset="0"/>
            </a:endParaRPr>
          </a:p>
        </p:txBody>
      </p:sp>
      <p:sp>
        <p:nvSpPr>
          <p:cNvPr id="96" name="TextBox 95">
            <a:extLst>
              <a:ext uri="{FF2B5EF4-FFF2-40B4-BE49-F238E27FC236}">
                <a16:creationId xmlns:a16="http://schemas.microsoft.com/office/drawing/2014/main" id="{A9645BA3-8D29-4EF9-AFE6-AF0911A90747}"/>
              </a:ext>
            </a:extLst>
          </p:cNvPr>
          <p:cNvSpPr txBox="1"/>
          <p:nvPr userDrawn="1"/>
        </p:nvSpPr>
        <p:spPr>
          <a:xfrm>
            <a:off x="10796525" y="1974813"/>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03</a:t>
            </a:r>
            <a:endParaRPr lang="en-US" sz="2400">
              <a:solidFill>
                <a:schemeClr val="bg1"/>
              </a:solidFill>
              <a:latin typeface="Raleway" panose="020B0503030101060003" pitchFamily="34" charset="0"/>
            </a:endParaRPr>
          </a:p>
        </p:txBody>
      </p:sp>
      <p:sp>
        <p:nvSpPr>
          <p:cNvPr id="97" name="TextBox 96">
            <a:extLst>
              <a:ext uri="{FF2B5EF4-FFF2-40B4-BE49-F238E27FC236}">
                <a16:creationId xmlns:a16="http://schemas.microsoft.com/office/drawing/2014/main" id="{AA60EEFD-85E0-45D3-BFED-3FB9CBF80404}"/>
              </a:ext>
            </a:extLst>
          </p:cNvPr>
          <p:cNvSpPr txBox="1"/>
          <p:nvPr userDrawn="1"/>
        </p:nvSpPr>
        <p:spPr>
          <a:xfrm>
            <a:off x="10796525" y="2611219"/>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04</a:t>
            </a:r>
            <a:endParaRPr lang="en-US" sz="2400">
              <a:solidFill>
                <a:schemeClr val="bg1"/>
              </a:solidFill>
              <a:latin typeface="Raleway" panose="020B0503030101060003" pitchFamily="34" charset="0"/>
            </a:endParaRPr>
          </a:p>
        </p:txBody>
      </p:sp>
      <p:sp>
        <p:nvSpPr>
          <p:cNvPr id="98" name="TextBox 97">
            <a:extLst>
              <a:ext uri="{FF2B5EF4-FFF2-40B4-BE49-F238E27FC236}">
                <a16:creationId xmlns:a16="http://schemas.microsoft.com/office/drawing/2014/main" id="{C6DC9E48-0DA6-4349-B1F8-CBF8543E65D5}"/>
              </a:ext>
            </a:extLst>
          </p:cNvPr>
          <p:cNvSpPr txBox="1"/>
          <p:nvPr userDrawn="1"/>
        </p:nvSpPr>
        <p:spPr>
          <a:xfrm>
            <a:off x="10796525" y="3235560"/>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05</a:t>
            </a:r>
            <a:endParaRPr lang="en-US" sz="2400">
              <a:solidFill>
                <a:schemeClr val="bg1"/>
              </a:solidFill>
              <a:latin typeface="Raleway" panose="020B0503030101060003" pitchFamily="34" charset="0"/>
            </a:endParaRPr>
          </a:p>
        </p:txBody>
      </p:sp>
      <p:sp>
        <p:nvSpPr>
          <p:cNvPr id="99" name="TextBox 98">
            <a:extLst>
              <a:ext uri="{FF2B5EF4-FFF2-40B4-BE49-F238E27FC236}">
                <a16:creationId xmlns:a16="http://schemas.microsoft.com/office/drawing/2014/main" id="{3431BD08-9282-4061-85E7-4AAE3577A3A3}"/>
              </a:ext>
            </a:extLst>
          </p:cNvPr>
          <p:cNvSpPr txBox="1"/>
          <p:nvPr userDrawn="1"/>
        </p:nvSpPr>
        <p:spPr>
          <a:xfrm>
            <a:off x="10796525" y="3828136"/>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06</a:t>
            </a:r>
            <a:endParaRPr lang="en-US" sz="2400">
              <a:solidFill>
                <a:schemeClr val="bg1"/>
              </a:solidFill>
              <a:latin typeface="Raleway" panose="020B0503030101060003" pitchFamily="34" charset="0"/>
            </a:endParaRPr>
          </a:p>
        </p:txBody>
      </p:sp>
      <p:sp>
        <p:nvSpPr>
          <p:cNvPr id="100" name="TextBox 99">
            <a:extLst>
              <a:ext uri="{FF2B5EF4-FFF2-40B4-BE49-F238E27FC236}">
                <a16:creationId xmlns:a16="http://schemas.microsoft.com/office/drawing/2014/main" id="{2B5DBF2C-4FBF-46C7-892F-B003D5D5912A}"/>
              </a:ext>
            </a:extLst>
          </p:cNvPr>
          <p:cNvSpPr txBox="1"/>
          <p:nvPr userDrawn="1"/>
        </p:nvSpPr>
        <p:spPr>
          <a:xfrm>
            <a:off x="10814406" y="4437239"/>
            <a:ext cx="529632" cy="461665"/>
          </a:xfrm>
          <a:prstGeom prst="rect">
            <a:avLst/>
          </a:prstGeom>
          <a:noFill/>
        </p:spPr>
        <p:txBody>
          <a:bodyPr wrap="none" rtlCol="0">
            <a:spAutoFit/>
          </a:bodyPr>
          <a:lstStyle/>
          <a:p>
            <a:r>
              <a:rPr lang="de-DE" sz="2400">
                <a:solidFill>
                  <a:schemeClr val="bg1"/>
                </a:solidFill>
                <a:latin typeface="Raleway" panose="020B0503030101060003" pitchFamily="34" charset="0"/>
              </a:rPr>
              <a:t>07</a:t>
            </a:r>
            <a:endParaRPr lang="en-US" sz="2400">
              <a:solidFill>
                <a:schemeClr val="bg1"/>
              </a:solidFill>
              <a:latin typeface="Raleway" panose="020B0503030101060003" pitchFamily="34" charset="0"/>
            </a:endParaRPr>
          </a:p>
        </p:txBody>
      </p:sp>
      <p:sp>
        <p:nvSpPr>
          <p:cNvPr id="101" name="TextBox 100">
            <a:extLst>
              <a:ext uri="{FF2B5EF4-FFF2-40B4-BE49-F238E27FC236}">
                <a16:creationId xmlns:a16="http://schemas.microsoft.com/office/drawing/2014/main" id="{9A14C85F-A7BF-4D1E-B8DE-24B923E66705}"/>
              </a:ext>
            </a:extLst>
          </p:cNvPr>
          <p:cNvSpPr txBox="1"/>
          <p:nvPr userDrawn="1"/>
        </p:nvSpPr>
        <p:spPr>
          <a:xfrm>
            <a:off x="10814406" y="5035896"/>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08</a:t>
            </a:r>
            <a:endParaRPr lang="en-US" sz="2400">
              <a:solidFill>
                <a:schemeClr val="bg1"/>
              </a:solidFill>
              <a:latin typeface="Raleway" panose="020B0503030101060003" pitchFamily="34" charset="0"/>
            </a:endParaRPr>
          </a:p>
        </p:txBody>
      </p:sp>
      <p:sp>
        <p:nvSpPr>
          <p:cNvPr id="102" name="TextBox 101">
            <a:extLst>
              <a:ext uri="{FF2B5EF4-FFF2-40B4-BE49-F238E27FC236}">
                <a16:creationId xmlns:a16="http://schemas.microsoft.com/office/drawing/2014/main" id="{256D9DA7-BE23-4811-A053-8631C140190B}"/>
              </a:ext>
            </a:extLst>
          </p:cNvPr>
          <p:cNvSpPr txBox="1"/>
          <p:nvPr userDrawn="1"/>
        </p:nvSpPr>
        <p:spPr>
          <a:xfrm>
            <a:off x="10814406" y="5673292"/>
            <a:ext cx="546945" cy="461665"/>
          </a:xfrm>
          <a:prstGeom prst="rect">
            <a:avLst/>
          </a:prstGeom>
          <a:noFill/>
        </p:spPr>
        <p:txBody>
          <a:bodyPr wrap="none" rtlCol="0">
            <a:spAutoFit/>
          </a:bodyPr>
          <a:lstStyle/>
          <a:p>
            <a:r>
              <a:rPr lang="de-DE" sz="2400">
                <a:solidFill>
                  <a:schemeClr val="bg1"/>
                </a:solidFill>
                <a:latin typeface="Raleway" panose="020B0503030101060003" pitchFamily="34" charset="0"/>
              </a:rPr>
              <a:t>09</a:t>
            </a:r>
            <a:endParaRPr lang="en-US" sz="2400">
              <a:solidFill>
                <a:schemeClr val="bg1"/>
              </a:solidFill>
              <a:latin typeface="Raleway" panose="020B0503030101060003" pitchFamily="34" charset="0"/>
            </a:endParaRPr>
          </a:p>
        </p:txBody>
      </p:sp>
      <p:sp>
        <p:nvSpPr>
          <p:cNvPr id="104" name="Picture Placeholder 103">
            <a:extLst>
              <a:ext uri="{FF2B5EF4-FFF2-40B4-BE49-F238E27FC236}">
                <a16:creationId xmlns:a16="http://schemas.microsoft.com/office/drawing/2014/main" id="{5552C28A-3F69-4889-B682-5E3ADC798D2B}"/>
              </a:ext>
            </a:extLst>
          </p:cNvPr>
          <p:cNvSpPr>
            <a:spLocks noGrp="1"/>
          </p:cNvSpPr>
          <p:nvPr>
            <p:ph type="pic" sz="quarter" idx="19" hasCustomPrompt="1"/>
          </p:nvPr>
        </p:nvSpPr>
        <p:spPr>
          <a:xfrm>
            <a:off x="3842463" y="833746"/>
            <a:ext cx="627939" cy="493951"/>
          </a:xfrm>
          <a:prstGeom prst="rect">
            <a:avLst/>
          </a:prstGeom>
        </p:spPr>
        <p:txBody>
          <a:bodyPr anchor="ctr"/>
          <a:lstStyle>
            <a:lvl1pPr marL="0" indent="0" algn="ctr">
              <a:buNone/>
              <a:defRPr sz="900"/>
            </a:lvl1pPr>
          </a:lstStyle>
          <a:p>
            <a:r>
              <a:rPr lang="de-DE"/>
              <a:t>icon</a:t>
            </a:r>
            <a:endParaRPr lang="en-US"/>
          </a:p>
        </p:txBody>
      </p:sp>
      <p:sp>
        <p:nvSpPr>
          <p:cNvPr id="105" name="Picture Placeholder 103">
            <a:extLst>
              <a:ext uri="{FF2B5EF4-FFF2-40B4-BE49-F238E27FC236}">
                <a16:creationId xmlns:a16="http://schemas.microsoft.com/office/drawing/2014/main" id="{826C7A3D-691E-4F4B-AA3C-8956764381C0}"/>
              </a:ext>
            </a:extLst>
          </p:cNvPr>
          <p:cNvSpPr>
            <a:spLocks noGrp="1"/>
          </p:cNvSpPr>
          <p:nvPr>
            <p:ph type="pic" sz="quarter" idx="20" hasCustomPrompt="1"/>
          </p:nvPr>
        </p:nvSpPr>
        <p:spPr>
          <a:xfrm>
            <a:off x="3842463" y="1451467"/>
            <a:ext cx="627939" cy="493951"/>
          </a:xfrm>
          <a:prstGeom prst="rect">
            <a:avLst/>
          </a:prstGeom>
        </p:spPr>
        <p:txBody>
          <a:bodyPr anchor="ctr"/>
          <a:lstStyle>
            <a:lvl1pPr marL="0" indent="0" algn="ctr">
              <a:buNone/>
              <a:defRPr sz="900"/>
            </a:lvl1pPr>
          </a:lstStyle>
          <a:p>
            <a:r>
              <a:rPr lang="de-DE"/>
              <a:t>icon</a:t>
            </a:r>
            <a:endParaRPr lang="en-US"/>
          </a:p>
        </p:txBody>
      </p:sp>
      <p:sp>
        <p:nvSpPr>
          <p:cNvPr id="106" name="Picture Placeholder 103">
            <a:extLst>
              <a:ext uri="{FF2B5EF4-FFF2-40B4-BE49-F238E27FC236}">
                <a16:creationId xmlns:a16="http://schemas.microsoft.com/office/drawing/2014/main" id="{852FA11E-C810-45AC-894E-7B9CF219AC8E}"/>
              </a:ext>
            </a:extLst>
          </p:cNvPr>
          <p:cNvSpPr>
            <a:spLocks noGrp="1"/>
          </p:cNvSpPr>
          <p:nvPr>
            <p:ph type="pic" sz="quarter" idx="21" hasCustomPrompt="1"/>
          </p:nvPr>
        </p:nvSpPr>
        <p:spPr>
          <a:xfrm>
            <a:off x="3842463" y="2069188"/>
            <a:ext cx="627939" cy="493951"/>
          </a:xfrm>
          <a:prstGeom prst="rect">
            <a:avLst/>
          </a:prstGeom>
        </p:spPr>
        <p:txBody>
          <a:bodyPr anchor="ctr"/>
          <a:lstStyle>
            <a:lvl1pPr marL="0" indent="0" algn="ctr">
              <a:buNone/>
              <a:defRPr sz="900"/>
            </a:lvl1pPr>
          </a:lstStyle>
          <a:p>
            <a:r>
              <a:rPr lang="de-DE"/>
              <a:t>icon</a:t>
            </a:r>
            <a:endParaRPr lang="en-US"/>
          </a:p>
        </p:txBody>
      </p:sp>
      <p:sp>
        <p:nvSpPr>
          <p:cNvPr id="107" name="Picture Placeholder 103">
            <a:extLst>
              <a:ext uri="{FF2B5EF4-FFF2-40B4-BE49-F238E27FC236}">
                <a16:creationId xmlns:a16="http://schemas.microsoft.com/office/drawing/2014/main" id="{D0AD8288-063C-4AFB-A72F-57580A30078A}"/>
              </a:ext>
            </a:extLst>
          </p:cNvPr>
          <p:cNvSpPr>
            <a:spLocks noGrp="1"/>
          </p:cNvSpPr>
          <p:nvPr>
            <p:ph type="pic" sz="quarter" idx="22" hasCustomPrompt="1"/>
          </p:nvPr>
        </p:nvSpPr>
        <p:spPr>
          <a:xfrm>
            <a:off x="3842463" y="2686909"/>
            <a:ext cx="627939" cy="493951"/>
          </a:xfrm>
          <a:prstGeom prst="rect">
            <a:avLst/>
          </a:prstGeom>
        </p:spPr>
        <p:txBody>
          <a:bodyPr anchor="ctr"/>
          <a:lstStyle>
            <a:lvl1pPr marL="0" indent="0" algn="ctr">
              <a:buNone/>
              <a:defRPr sz="900"/>
            </a:lvl1pPr>
          </a:lstStyle>
          <a:p>
            <a:r>
              <a:rPr lang="de-DE"/>
              <a:t>icon</a:t>
            </a:r>
            <a:endParaRPr lang="en-US"/>
          </a:p>
        </p:txBody>
      </p:sp>
      <p:sp>
        <p:nvSpPr>
          <p:cNvPr id="108" name="Picture Placeholder 103">
            <a:extLst>
              <a:ext uri="{FF2B5EF4-FFF2-40B4-BE49-F238E27FC236}">
                <a16:creationId xmlns:a16="http://schemas.microsoft.com/office/drawing/2014/main" id="{034CA82A-D579-48A9-83B7-3EE690E9F8B7}"/>
              </a:ext>
            </a:extLst>
          </p:cNvPr>
          <p:cNvSpPr>
            <a:spLocks noGrp="1"/>
          </p:cNvSpPr>
          <p:nvPr>
            <p:ph type="pic" sz="quarter" idx="23" hasCustomPrompt="1"/>
          </p:nvPr>
        </p:nvSpPr>
        <p:spPr>
          <a:xfrm>
            <a:off x="3842463" y="3304628"/>
            <a:ext cx="627939" cy="493951"/>
          </a:xfrm>
          <a:prstGeom prst="rect">
            <a:avLst/>
          </a:prstGeom>
        </p:spPr>
        <p:txBody>
          <a:bodyPr anchor="ctr"/>
          <a:lstStyle>
            <a:lvl1pPr marL="0" indent="0" algn="ctr">
              <a:buNone/>
              <a:defRPr sz="900"/>
            </a:lvl1pPr>
          </a:lstStyle>
          <a:p>
            <a:r>
              <a:rPr lang="de-DE"/>
              <a:t>icon</a:t>
            </a:r>
            <a:endParaRPr lang="en-US"/>
          </a:p>
        </p:txBody>
      </p:sp>
      <p:sp>
        <p:nvSpPr>
          <p:cNvPr id="109" name="Picture Placeholder 103">
            <a:extLst>
              <a:ext uri="{FF2B5EF4-FFF2-40B4-BE49-F238E27FC236}">
                <a16:creationId xmlns:a16="http://schemas.microsoft.com/office/drawing/2014/main" id="{C8ACF470-79B9-47FC-8165-19C8D1377E0C}"/>
              </a:ext>
            </a:extLst>
          </p:cNvPr>
          <p:cNvSpPr>
            <a:spLocks noGrp="1"/>
          </p:cNvSpPr>
          <p:nvPr>
            <p:ph type="pic" sz="quarter" idx="24" hasCustomPrompt="1"/>
          </p:nvPr>
        </p:nvSpPr>
        <p:spPr>
          <a:xfrm>
            <a:off x="3842463" y="3922351"/>
            <a:ext cx="627939" cy="493951"/>
          </a:xfrm>
          <a:prstGeom prst="rect">
            <a:avLst/>
          </a:prstGeom>
        </p:spPr>
        <p:txBody>
          <a:bodyPr anchor="ctr"/>
          <a:lstStyle>
            <a:lvl1pPr marL="0" indent="0" algn="ctr">
              <a:buNone/>
              <a:defRPr sz="900"/>
            </a:lvl1pPr>
          </a:lstStyle>
          <a:p>
            <a:r>
              <a:rPr lang="de-DE"/>
              <a:t>icon</a:t>
            </a:r>
            <a:endParaRPr lang="en-US"/>
          </a:p>
        </p:txBody>
      </p:sp>
      <p:sp>
        <p:nvSpPr>
          <p:cNvPr id="110" name="Picture Placeholder 103">
            <a:extLst>
              <a:ext uri="{FF2B5EF4-FFF2-40B4-BE49-F238E27FC236}">
                <a16:creationId xmlns:a16="http://schemas.microsoft.com/office/drawing/2014/main" id="{502F2DD7-9E62-4462-88CD-2D00FF8101B0}"/>
              </a:ext>
            </a:extLst>
          </p:cNvPr>
          <p:cNvSpPr>
            <a:spLocks noGrp="1"/>
          </p:cNvSpPr>
          <p:nvPr>
            <p:ph type="pic" sz="quarter" idx="25" hasCustomPrompt="1"/>
          </p:nvPr>
        </p:nvSpPr>
        <p:spPr>
          <a:xfrm>
            <a:off x="3842463" y="4540072"/>
            <a:ext cx="627939" cy="493951"/>
          </a:xfrm>
          <a:prstGeom prst="rect">
            <a:avLst/>
          </a:prstGeom>
        </p:spPr>
        <p:txBody>
          <a:bodyPr anchor="ctr"/>
          <a:lstStyle>
            <a:lvl1pPr marL="0" indent="0" algn="ctr">
              <a:buNone/>
              <a:defRPr sz="900"/>
            </a:lvl1pPr>
          </a:lstStyle>
          <a:p>
            <a:r>
              <a:rPr lang="de-DE"/>
              <a:t>icon</a:t>
            </a:r>
            <a:endParaRPr lang="en-US"/>
          </a:p>
        </p:txBody>
      </p:sp>
      <p:sp>
        <p:nvSpPr>
          <p:cNvPr id="111" name="Picture Placeholder 103">
            <a:extLst>
              <a:ext uri="{FF2B5EF4-FFF2-40B4-BE49-F238E27FC236}">
                <a16:creationId xmlns:a16="http://schemas.microsoft.com/office/drawing/2014/main" id="{872DDA88-151C-4386-8F11-657AD38E458C}"/>
              </a:ext>
            </a:extLst>
          </p:cNvPr>
          <p:cNvSpPr>
            <a:spLocks noGrp="1"/>
          </p:cNvSpPr>
          <p:nvPr>
            <p:ph type="pic" sz="quarter" idx="26" hasCustomPrompt="1"/>
          </p:nvPr>
        </p:nvSpPr>
        <p:spPr>
          <a:xfrm>
            <a:off x="3842463" y="5157793"/>
            <a:ext cx="627939" cy="493951"/>
          </a:xfrm>
          <a:prstGeom prst="rect">
            <a:avLst/>
          </a:prstGeom>
        </p:spPr>
        <p:txBody>
          <a:bodyPr anchor="ctr"/>
          <a:lstStyle>
            <a:lvl1pPr marL="0" indent="0" algn="ctr">
              <a:buNone/>
              <a:defRPr sz="900"/>
            </a:lvl1pPr>
          </a:lstStyle>
          <a:p>
            <a:r>
              <a:rPr lang="de-DE"/>
              <a:t>icon</a:t>
            </a:r>
            <a:endParaRPr lang="en-US"/>
          </a:p>
        </p:txBody>
      </p:sp>
      <p:sp>
        <p:nvSpPr>
          <p:cNvPr id="112" name="Picture Placeholder 103">
            <a:extLst>
              <a:ext uri="{FF2B5EF4-FFF2-40B4-BE49-F238E27FC236}">
                <a16:creationId xmlns:a16="http://schemas.microsoft.com/office/drawing/2014/main" id="{795DDBE8-954D-4390-A689-0E4AEC4631BE}"/>
              </a:ext>
            </a:extLst>
          </p:cNvPr>
          <p:cNvSpPr>
            <a:spLocks noGrp="1"/>
          </p:cNvSpPr>
          <p:nvPr>
            <p:ph type="pic" sz="quarter" idx="27" hasCustomPrompt="1"/>
          </p:nvPr>
        </p:nvSpPr>
        <p:spPr>
          <a:xfrm>
            <a:off x="3842463" y="5775514"/>
            <a:ext cx="627939" cy="493951"/>
          </a:xfrm>
          <a:prstGeom prst="rect">
            <a:avLst/>
          </a:prstGeom>
        </p:spPr>
        <p:txBody>
          <a:bodyPr anchor="ctr"/>
          <a:lstStyle>
            <a:lvl1pPr marL="0" indent="0" algn="ctr">
              <a:buNone/>
              <a:defRPr sz="900"/>
            </a:lvl1pPr>
          </a:lstStyle>
          <a:p>
            <a:r>
              <a:rPr lang="de-DE"/>
              <a:t>icon</a:t>
            </a:r>
            <a:endParaRPr lang="en-US"/>
          </a:p>
        </p:txBody>
      </p:sp>
      <p:sp>
        <p:nvSpPr>
          <p:cNvPr id="51" name="Rectangle 50">
            <a:extLst>
              <a:ext uri="{FF2B5EF4-FFF2-40B4-BE49-F238E27FC236}">
                <a16:creationId xmlns:a16="http://schemas.microsoft.com/office/drawing/2014/main" id="{4B01A510-5DAC-4810-BC81-4FB0DAA75817}"/>
              </a:ext>
            </a:extLst>
          </p:cNvPr>
          <p:cNvSpPr/>
          <p:nvPr userDrawn="1"/>
        </p:nvSpPr>
        <p:spPr>
          <a:xfrm>
            <a:off x="0" y="-228598"/>
            <a:ext cx="2971800" cy="738867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TextBox 51">
            <a:extLst>
              <a:ext uri="{FF2B5EF4-FFF2-40B4-BE49-F238E27FC236}">
                <a16:creationId xmlns:a16="http://schemas.microsoft.com/office/drawing/2014/main" id="{373E6253-1AB8-4756-AB40-D60C17E2D80D}"/>
              </a:ext>
            </a:extLst>
          </p:cNvPr>
          <p:cNvSpPr txBox="1"/>
          <p:nvPr userDrawn="1"/>
        </p:nvSpPr>
        <p:spPr>
          <a:xfrm>
            <a:off x="2353" y="537439"/>
            <a:ext cx="2969449" cy="5783122"/>
          </a:xfrm>
          <a:prstGeom prst="rect">
            <a:avLst/>
          </a:prstGeom>
          <a:noFill/>
        </p:spPr>
        <p:txBody>
          <a:bodyPr vert="wordArtVert" wrap="none" rtlCol="0" anchor="ctr">
            <a:noAutofit/>
          </a:bodyPr>
          <a:lstStyle/>
          <a:p>
            <a:pPr algn="ctr"/>
            <a:r>
              <a:rPr lang="de-DE" sz="4050" b="1">
                <a:solidFill>
                  <a:schemeClr val="bg1"/>
                </a:solidFill>
                <a:latin typeface="Raleway" panose="020B0503030101060003" pitchFamily="34" charset="0"/>
              </a:rPr>
              <a:t>AGENDA</a:t>
            </a:r>
            <a:endParaRPr lang="en-US" sz="4050" b="1">
              <a:solidFill>
                <a:schemeClr val="bg1"/>
              </a:solidFill>
              <a:latin typeface="Raleway" panose="020B0503030101060003" pitchFamily="34" charset="0"/>
            </a:endParaRPr>
          </a:p>
        </p:txBody>
      </p:sp>
    </p:spTree>
    <p:extLst>
      <p:ext uri="{BB962C8B-B14F-4D97-AF65-F5344CB8AC3E}">
        <p14:creationId xmlns:p14="http://schemas.microsoft.com/office/powerpoint/2010/main" val="319910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500" fill="hold"/>
                                        <p:tgtEl>
                                          <p:spTgt spid="94"/>
                                        </p:tgtEl>
                                        <p:attrNameLst>
                                          <p:attrName>ppt_x</p:attrName>
                                        </p:attrNameLst>
                                      </p:cBhvr>
                                      <p:tavLst>
                                        <p:tav tm="0">
                                          <p:val>
                                            <p:strVal val="0-#ppt_w/2"/>
                                          </p:val>
                                        </p:tav>
                                        <p:tav tm="100000">
                                          <p:val>
                                            <p:strVal val="#ppt_x"/>
                                          </p:val>
                                        </p:tav>
                                      </p:tavLst>
                                    </p:anim>
                                    <p:anim calcmode="lin" valueType="num">
                                      <p:cBhvr additive="base">
                                        <p:cTn id="16" dur="500" fill="hold"/>
                                        <p:tgtEl>
                                          <p:spTgt spid="94"/>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500" fill="hold"/>
                                        <p:tgtEl>
                                          <p:spTgt spid="95"/>
                                        </p:tgtEl>
                                        <p:attrNameLst>
                                          <p:attrName>ppt_x</p:attrName>
                                        </p:attrNameLst>
                                      </p:cBhvr>
                                      <p:tavLst>
                                        <p:tav tm="0">
                                          <p:val>
                                            <p:strVal val="0-#ppt_w/2"/>
                                          </p:val>
                                        </p:tav>
                                        <p:tav tm="100000">
                                          <p:val>
                                            <p:strVal val="#ppt_x"/>
                                          </p:val>
                                        </p:tav>
                                      </p:tavLst>
                                    </p:anim>
                                    <p:anim calcmode="lin" valueType="num">
                                      <p:cBhvr additive="base">
                                        <p:cTn id="32" dur="500" fill="hold"/>
                                        <p:tgtEl>
                                          <p:spTgt spid="95"/>
                                        </p:tgtEl>
                                        <p:attrNameLst>
                                          <p:attrName>ppt_y</p:attrName>
                                        </p:attrNameLst>
                                      </p:cBhvr>
                                      <p:tavLst>
                                        <p:tav tm="0">
                                          <p:val>
                                            <p:strVal val="#ppt_y"/>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 calcmode="lin" valueType="num">
                                      <p:cBhvr additive="base">
                                        <p:cTn id="47" dur="500" fill="hold"/>
                                        <p:tgtEl>
                                          <p:spTgt spid="96"/>
                                        </p:tgtEl>
                                        <p:attrNameLst>
                                          <p:attrName>ppt_x</p:attrName>
                                        </p:attrNameLst>
                                      </p:cBhvr>
                                      <p:tavLst>
                                        <p:tav tm="0">
                                          <p:val>
                                            <p:strVal val="0-#ppt_w/2"/>
                                          </p:val>
                                        </p:tav>
                                        <p:tav tm="100000">
                                          <p:val>
                                            <p:strVal val="#ppt_x"/>
                                          </p:val>
                                        </p:tav>
                                      </p:tavLst>
                                    </p:anim>
                                    <p:anim calcmode="lin" valueType="num">
                                      <p:cBhvr additive="base">
                                        <p:cTn id="48" dur="500" fill="hold"/>
                                        <p:tgtEl>
                                          <p:spTgt spid="96"/>
                                        </p:tgtEl>
                                        <p:attrNameLst>
                                          <p:attrName>ppt_y</p:attrName>
                                        </p:attrNameLst>
                                      </p:cBhvr>
                                      <p:tavLst>
                                        <p:tav tm="0">
                                          <p:val>
                                            <p:strVal val="#ppt_y"/>
                                          </p:val>
                                        </p:tav>
                                        <p:tav tm="100000">
                                          <p:val>
                                            <p:strVal val="#ppt_y"/>
                                          </p:val>
                                        </p:tav>
                                      </p:tavLst>
                                    </p:anim>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0-#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anim calcmode="lin" valueType="num">
                                      <p:cBhvr additive="base">
                                        <p:cTn id="63" dur="500" fill="hold"/>
                                        <p:tgtEl>
                                          <p:spTgt spid="97"/>
                                        </p:tgtEl>
                                        <p:attrNameLst>
                                          <p:attrName>ppt_x</p:attrName>
                                        </p:attrNameLst>
                                      </p:cBhvr>
                                      <p:tavLst>
                                        <p:tav tm="0">
                                          <p:val>
                                            <p:strVal val="0-#ppt_w/2"/>
                                          </p:val>
                                        </p:tav>
                                        <p:tav tm="100000">
                                          <p:val>
                                            <p:strVal val="#ppt_x"/>
                                          </p:val>
                                        </p:tav>
                                      </p:tavLst>
                                    </p:anim>
                                    <p:anim calcmode="lin" valueType="num">
                                      <p:cBhvr additive="base">
                                        <p:cTn id="64" dur="500" fill="hold"/>
                                        <p:tgtEl>
                                          <p:spTgt spid="97"/>
                                        </p:tgtEl>
                                        <p:attrNameLst>
                                          <p:attrName>ppt_y</p:attrName>
                                        </p:attrNameLst>
                                      </p:cBhvr>
                                      <p:tavLst>
                                        <p:tav tm="0">
                                          <p:val>
                                            <p:strVal val="#ppt_y"/>
                                          </p:val>
                                        </p:tav>
                                        <p:tav tm="100000">
                                          <p:val>
                                            <p:strVal val="#ppt_y"/>
                                          </p:val>
                                        </p:tav>
                                      </p:tavLst>
                                    </p:anim>
                                  </p:childTnLst>
                                </p:cTn>
                              </p:par>
                              <p:par>
                                <p:cTn id="65" presetID="1"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0-#ppt_w/2"/>
                                          </p:val>
                                        </p:tav>
                                        <p:tav tm="100000">
                                          <p:val>
                                            <p:strVal val="#ppt_x"/>
                                          </p:val>
                                        </p:tav>
                                      </p:tavLst>
                                    </p:anim>
                                    <p:anim calcmode="lin" valueType="num">
                                      <p:cBhvr additive="base">
                                        <p:cTn id="72" dur="500" fill="hold"/>
                                        <p:tgtEl>
                                          <p:spTgt spid="1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0-#ppt_w/2"/>
                                          </p:val>
                                        </p:tav>
                                        <p:tav tm="100000">
                                          <p:val>
                                            <p:strVal val="#ppt_x"/>
                                          </p:val>
                                        </p:tav>
                                      </p:tavLst>
                                    </p:anim>
                                    <p:anim calcmode="lin" valueType="num">
                                      <p:cBhvr additive="base">
                                        <p:cTn id="76" dur="500" fill="hold"/>
                                        <p:tgtEl>
                                          <p:spTgt spid="12"/>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98"/>
                                        </p:tgtEl>
                                        <p:attrNameLst>
                                          <p:attrName>style.visibility</p:attrName>
                                        </p:attrNameLst>
                                      </p:cBhvr>
                                      <p:to>
                                        <p:strVal val="visible"/>
                                      </p:to>
                                    </p:set>
                                    <p:anim calcmode="lin" valueType="num">
                                      <p:cBhvr additive="base">
                                        <p:cTn id="79" dur="500" fill="hold"/>
                                        <p:tgtEl>
                                          <p:spTgt spid="98"/>
                                        </p:tgtEl>
                                        <p:attrNameLst>
                                          <p:attrName>ppt_x</p:attrName>
                                        </p:attrNameLst>
                                      </p:cBhvr>
                                      <p:tavLst>
                                        <p:tav tm="0">
                                          <p:val>
                                            <p:strVal val="0-#ppt_w/2"/>
                                          </p:val>
                                        </p:tav>
                                        <p:tav tm="100000">
                                          <p:val>
                                            <p:strVal val="#ppt_x"/>
                                          </p:val>
                                        </p:tav>
                                      </p:tavLst>
                                    </p:anim>
                                    <p:anim calcmode="lin" valueType="num">
                                      <p:cBhvr additive="base">
                                        <p:cTn id="80" dur="500" fill="hold"/>
                                        <p:tgtEl>
                                          <p:spTgt spid="98"/>
                                        </p:tgtEl>
                                        <p:attrNameLst>
                                          <p:attrName>ppt_y</p:attrName>
                                        </p:attrNameLst>
                                      </p:cBhvr>
                                      <p:tavLst>
                                        <p:tav tm="0">
                                          <p:val>
                                            <p:strVal val="#ppt_y"/>
                                          </p:val>
                                        </p:tav>
                                        <p:tav tm="100000">
                                          <p:val>
                                            <p:strVal val="#ppt_y"/>
                                          </p:val>
                                        </p:tav>
                                      </p:tavLst>
                                    </p:anim>
                                  </p:childTnLst>
                                </p:cTn>
                              </p:par>
                              <p:par>
                                <p:cTn id="81" presetID="1" presetClass="entr" presetSubtype="0" fill="hold" grpId="0" nodeType="withEffect">
                                  <p:stCondLst>
                                    <p:cond delay="0"/>
                                  </p:stCondLst>
                                  <p:childTnLst>
                                    <p:set>
                                      <p:cBhvr>
                                        <p:cTn id="82" dur="1" fill="hold">
                                          <p:stCondLst>
                                            <p:cond delay="0"/>
                                          </p:stCondLst>
                                        </p:cTn>
                                        <p:tgtEl>
                                          <p:spTgt spid="10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0-#ppt_w/2"/>
                                          </p:val>
                                        </p:tav>
                                        <p:tav tm="100000">
                                          <p:val>
                                            <p:strVal val="#ppt_x"/>
                                          </p:val>
                                        </p:tav>
                                      </p:tavLst>
                                    </p:anim>
                                    <p:anim calcmode="lin" valueType="num">
                                      <p:cBhvr additive="base">
                                        <p:cTn id="88" dur="500" fill="hold"/>
                                        <p:tgtEl>
                                          <p:spTgt spid="13"/>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0-#ppt_w/2"/>
                                          </p:val>
                                        </p:tav>
                                        <p:tav tm="100000">
                                          <p:val>
                                            <p:strVal val="#ppt_x"/>
                                          </p:val>
                                        </p:tav>
                                      </p:tavLst>
                                    </p:anim>
                                    <p:anim calcmode="lin" valueType="num">
                                      <p:cBhvr additive="base">
                                        <p:cTn id="92" dur="500" fill="hold"/>
                                        <p:tgtEl>
                                          <p:spTgt spid="14"/>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99"/>
                                        </p:tgtEl>
                                        <p:attrNameLst>
                                          <p:attrName>style.visibility</p:attrName>
                                        </p:attrNameLst>
                                      </p:cBhvr>
                                      <p:to>
                                        <p:strVal val="visible"/>
                                      </p:to>
                                    </p:set>
                                    <p:anim calcmode="lin" valueType="num">
                                      <p:cBhvr additive="base">
                                        <p:cTn id="95" dur="500" fill="hold"/>
                                        <p:tgtEl>
                                          <p:spTgt spid="99"/>
                                        </p:tgtEl>
                                        <p:attrNameLst>
                                          <p:attrName>ppt_x</p:attrName>
                                        </p:attrNameLst>
                                      </p:cBhvr>
                                      <p:tavLst>
                                        <p:tav tm="0">
                                          <p:val>
                                            <p:strVal val="0-#ppt_w/2"/>
                                          </p:val>
                                        </p:tav>
                                        <p:tav tm="100000">
                                          <p:val>
                                            <p:strVal val="#ppt_x"/>
                                          </p:val>
                                        </p:tav>
                                      </p:tavLst>
                                    </p:anim>
                                    <p:anim calcmode="lin" valueType="num">
                                      <p:cBhvr additive="base">
                                        <p:cTn id="96" dur="500" fill="hold"/>
                                        <p:tgtEl>
                                          <p:spTgt spid="99"/>
                                        </p:tgtEl>
                                        <p:attrNameLst>
                                          <p:attrName>ppt_y</p:attrName>
                                        </p:attrNameLst>
                                      </p:cBhvr>
                                      <p:tavLst>
                                        <p:tav tm="0">
                                          <p:val>
                                            <p:strVal val="#ppt_y"/>
                                          </p:val>
                                        </p:tav>
                                        <p:tav tm="100000">
                                          <p:val>
                                            <p:strVal val="#ppt_y"/>
                                          </p:val>
                                        </p:tav>
                                      </p:tavLst>
                                    </p:anim>
                                  </p:childTnLst>
                                </p:cTn>
                              </p:par>
                              <p:par>
                                <p:cTn id="97" presetID="1" presetClass="entr" presetSubtype="0" fill="hold" grpId="0" nodeType="withEffect">
                                  <p:stCondLst>
                                    <p:cond delay="0"/>
                                  </p:stCondLst>
                                  <p:childTnLst>
                                    <p:set>
                                      <p:cBhvr>
                                        <p:cTn id="98" dur="1" fill="hold">
                                          <p:stCondLst>
                                            <p:cond delay="0"/>
                                          </p:stCondLst>
                                        </p:cTn>
                                        <p:tgtEl>
                                          <p:spTgt spid="10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5"/>
                                        </p:tgtEl>
                                        <p:attrNameLst>
                                          <p:attrName>style.visibility</p:attrName>
                                        </p:attrNameLst>
                                      </p:cBhvr>
                                      <p:to>
                                        <p:strVal val="visible"/>
                                      </p:to>
                                    </p:set>
                                    <p:anim calcmode="lin" valueType="num">
                                      <p:cBhvr additive="base">
                                        <p:cTn id="103" dur="500" fill="hold"/>
                                        <p:tgtEl>
                                          <p:spTgt spid="15"/>
                                        </p:tgtEl>
                                        <p:attrNameLst>
                                          <p:attrName>ppt_x</p:attrName>
                                        </p:attrNameLst>
                                      </p:cBhvr>
                                      <p:tavLst>
                                        <p:tav tm="0">
                                          <p:val>
                                            <p:strVal val="0-#ppt_w/2"/>
                                          </p:val>
                                        </p:tav>
                                        <p:tav tm="100000">
                                          <p:val>
                                            <p:strVal val="#ppt_x"/>
                                          </p:val>
                                        </p:tav>
                                      </p:tavLst>
                                    </p:anim>
                                    <p:anim calcmode="lin" valueType="num">
                                      <p:cBhvr additive="base">
                                        <p:cTn id="104" dur="500" fill="hold"/>
                                        <p:tgtEl>
                                          <p:spTgt spid="15"/>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 calcmode="lin" valueType="num">
                                      <p:cBhvr additive="base">
                                        <p:cTn id="107" dur="500" fill="hold"/>
                                        <p:tgtEl>
                                          <p:spTgt spid="16"/>
                                        </p:tgtEl>
                                        <p:attrNameLst>
                                          <p:attrName>ppt_x</p:attrName>
                                        </p:attrNameLst>
                                      </p:cBhvr>
                                      <p:tavLst>
                                        <p:tav tm="0">
                                          <p:val>
                                            <p:strVal val="0-#ppt_w/2"/>
                                          </p:val>
                                        </p:tav>
                                        <p:tav tm="100000">
                                          <p:val>
                                            <p:strVal val="#ppt_x"/>
                                          </p:val>
                                        </p:tav>
                                      </p:tavLst>
                                    </p:anim>
                                    <p:anim calcmode="lin" valueType="num">
                                      <p:cBhvr additive="base">
                                        <p:cTn id="108" dur="500" fill="hold"/>
                                        <p:tgtEl>
                                          <p:spTgt spid="16"/>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100"/>
                                        </p:tgtEl>
                                        <p:attrNameLst>
                                          <p:attrName>style.visibility</p:attrName>
                                        </p:attrNameLst>
                                      </p:cBhvr>
                                      <p:to>
                                        <p:strVal val="visible"/>
                                      </p:to>
                                    </p:set>
                                    <p:anim calcmode="lin" valueType="num">
                                      <p:cBhvr additive="base">
                                        <p:cTn id="111" dur="500" fill="hold"/>
                                        <p:tgtEl>
                                          <p:spTgt spid="100"/>
                                        </p:tgtEl>
                                        <p:attrNameLst>
                                          <p:attrName>ppt_x</p:attrName>
                                        </p:attrNameLst>
                                      </p:cBhvr>
                                      <p:tavLst>
                                        <p:tav tm="0">
                                          <p:val>
                                            <p:strVal val="0-#ppt_w/2"/>
                                          </p:val>
                                        </p:tav>
                                        <p:tav tm="100000">
                                          <p:val>
                                            <p:strVal val="#ppt_x"/>
                                          </p:val>
                                        </p:tav>
                                      </p:tavLst>
                                    </p:anim>
                                    <p:anim calcmode="lin" valueType="num">
                                      <p:cBhvr additive="base">
                                        <p:cTn id="112" dur="500" fill="hold"/>
                                        <p:tgtEl>
                                          <p:spTgt spid="100"/>
                                        </p:tgtEl>
                                        <p:attrNameLst>
                                          <p:attrName>ppt_y</p:attrName>
                                        </p:attrNameLst>
                                      </p:cBhvr>
                                      <p:tavLst>
                                        <p:tav tm="0">
                                          <p:val>
                                            <p:strVal val="#ppt_y"/>
                                          </p:val>
                                        </p:tav>
                                        <p:tav tm="100000">
                                          <p:val>
                                            <p:strVal val="#ppt_y"/>
                                          </p:val>
                                        </p:tav>
                                      </p:tavLst>
                                    </p:anim>
                                  </p:childTnLst>
                                </p:cTn>
                              </p:par>
                              <p:par>
                                <p:cTn id="113" presetID="1" presetClass="entr" presetSubtype="0" fill="hold" grpId="0" nodeType="withEffect">
                                  <p:stCondLst>
                                    <p:cond delay="0"/>
                                  </p:stCondLst>
                                  <p:childTnLst>
                                    <p:set>
                                      <p:cBhvr>
                                        <p:cTn id="114" dur="1" fill="hold">
                                          <p:stCondLst>
                                            <p:cond delay="0"/>
                                          </p:stCondLst>
                                        </p:cTn>
                                        <p:tgtEl>
                                          <p:spTgt spid="11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additive="base">
                                        <p:cTn id="119" dur="500" fill="hold"/>
                                        <p:tgtEl>
                                          <p:spTgt spid="17"/>
                                        </p:tgtEl>
                                        <p:attrNameLst>
                                          <p:attrName>ppt_x</p:attrName>
                                        </p:attrNameLst>
                                      </p:cBhvr>
                                      <p:tavLst>
                                        <p:tav tm="0">
                                          <p:val>
                                            <p:strVal val="0-#ppt_w/2"/>
                                          </p:val>
                                        </p:tav>
                                        <p:tav tm="100000">
                                          <p:val>
                                            <p:strVal val="#ppt_x"/>
                                          </p:val>
                                        </p:tav>
                                      </p:tavLst>
                                    </p:anim>
                                    <p:anim calcmode="lin" valueType="num">
                                      <p:cBhvr additive="base">
                                        <p:cTn id="120" dur="500" fill="hold"/>
                                        <p:tgtEl>
                                          <p:spTgt spid="17"/>
                                        </p:tgtEl>
                                        <p:attrNameLst>
                                          <p:attrName>ppt_y</p:attrName>
                                        </p:attrNameLst>
                                      </p:cBhvr>
                                      <p:tavLst>
                                        <p:tav tm="0">
                                          <p:val>
                                            <p:strVal val="#ppt_y"/>
                                          </p:val>
                                        </p:tav>
                                        <p:tav tm="100000">
                                          <p:val>
                                            <p:strVal val="#ppt_y"/>
                                          </p:val>
                                        </p:tav>
                                      </p:tavLst>
                                    </p:anim>
                                  </p:childTnLst>
                                </p:cTn>
                              </p:par>
                              <p:par>
                                <p:cTn id="121" presetID="2" presetClass="entr" presetSubtype="8" fill="hold" grpId="0" nodeType="withEffect">
                                  <p:stCondLst>
                                    <p:cond delay="0"/>
                                  </p:stCondLst>
                                  <p:childTnLst>
                                    <p:set>
                                      <p:cBhvr>
                                        <p:cTn id="122" dur="1" fill="hold">
                                          <p:stCondLst>
                                            <p:cond delay="0"/>
                                          </p:stCondLst>
                                        </p:cTn>
                                        <p:tgtEl>
                                          <p:spTgt spid="18"/>
                                        </p:tgtEl>
                                        <p:attrNameLst>
                                          <p:attrName>style.visibility</p:attrName>
                                        </p:attrNameLst>
                                      </p:cBhvr>
                                      <p:to>
                                        <p:strVal val="visible"/>
                                      </p:to>
                                    </p:set>
                                    <p:anim calcmode="lin" valueType="num">
                                      <p:cBhvr additive="base">
                                        <p:cTn id="123" dur="500" fill="hold"/>
                                        <p:tgtEl>
                                          <p:spTgt spid="18"/>
                                        </p:tgtEl>
                                        <p:attrNameLst>
                                          <p:attrName>ppt_x</p:attrName>
                                        </p:attrNameLst>
                                      </p:cBhvr>
                                      <p:tavLst>
                                        <p:tav tm="0">
                                          <p:val>
                                            <p:strVal val="0-#ppt_w/2"/>
                                          </p:val>
                                        </p:tav>
                                        <p:tav tm="100000">
                                          <p:val>
                                            <p:strVal val="#ppt_x"/>
                                          </p:val>
                                        </p:tav>
                                      </p:tavLst>
                                    </p:anim>
                                    <p:anim calcmode="lin" valueType="num">
                                      <p:cBhvr additive="base">
                                        <p:cTn id="124" dur="500" fill="hold"/>
                                        <p:tgtEl>
                                          <p:spTgt spid="18"/>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stCondLst>
                                    <p:cond delay="0"/>
                                  </p:stCondLst>
                                  <p:childTnLst>
                                    <p:set>
                                      <p:cBhvr>
                                        <p:cTn id="126" dur="1" fill="hold">
                                          <p:stCondLst>
                                            <p:cond delay="0"/>
                                          </p:stCondLst>
                                        </p:cTn>
                                        <p:tgtEl>
                                          <p:spTgt spid="101"/>
                                        </p:tgtEl>
                                        <p:attrNameLst>
                                          <p:attrName>style.visibility</p:attrName>
                                        </p:attrNameLst>
                                      </p:cBhvr>
                                      <p:to>
                                        <p:strVal val="visible"/>
                                      </p:to>
                                    </p:set>
                                    <p:anim calcmode="lin" valueType="num">
                                      <p:cBhvr additive="base">
                                        <p:cTn id="127" dur="500" fill="hold"/>
                                        <p:tgtEl>
                                          <p:spTgt spid="101"/>
                                        </p:tgtEl>
                                        <p:attrNameLst>
                                          <p:attrName>ppt_x</p:attrName>
                                        </p:attrNameLst>
                                      </p:cBhvr>
                                      <p:tavLst>
                                        <p:tav tm="0">
                                          <p:val>
                                            <p:strVal val="0-#ppt_w/2"/>
                                          </p:val>
                                        </p:tav>
                                        <p:tav tm="100000">
                                          <p:val>
                                            <p:strVal val="#ppt_x"/>
                                          </p:val>
                                        </p:tav>
                                      </p:tavLst>
                                    </p:anim>
                                    <p:anim calcmode="lin" valueType="num">
                                      <p:cBhvr additive="base">
                                        <p:cTn id="128" dur="500" fill="hold"/>
                                        <p:tgtEl>
                                          <p:spTgt spid="101"/>
                                        </p:tgtEl>
                                        <p:attrNameLst>
                                          <p:attrName>ppt_y</p:attrName>
                                        </p:attrNameLst>
                                      </p:cBhvr>
                                      <p:tavLst>
                                        <p:tav tm="0">
                                          <p:val>
                                            <p:strVal val="#ppt_y"/>
                                          </p:val>
                                        </p:tav>
                                        <p:tav tm="100000">
                                          <p:val>
                                            <p:strVal val="#ppt_y"/>
                                          </p:val>
                                        </p:tav>
                                      </p:tavLst>
                                    </p:anim>
                                  </p:childTnLst>
                                </p:cTn>
                              </p:par>
                              <p:par>
                                <p:cTn id="129" presetID="1" presetClass="entr" presetSubtype="0" fill="hold" grpId="0" nodeType="withEffect">
                                  <p:stCondLst>
                                    <p:cond delay="0"/>
                                  </p:stCondLst>
                                  <p:childTnLst>
                                    <p:set>
                                      <p:cBhvr>
                                        <p:cTn id="130" dur="1" fill="hold">
                                          <p:stCondLst>
                                            <p:cond delay="0"/>
                                          </p:stCondLst>
                                        </p:cTn>
                                        <p:tgtEl>
                                          <p:spTgt spid="11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2" presetClass="entr" presetSubtype="8" fill="hold" grpId="0" nodeType="clickEffect">
                                  <p:stCondLst>
                                    <p:cond delay="0"/>
                                  </p:stCondLst>
                                  <p:childTnLst>
                                    <p:set>
                                      <p:cBhvr>
                                        <p:cTn id="134" dur="1" fill="hold">
                                          <p:stCondLst>
                                            <p:cond delay="0"/>
                                          </p:stCondLst>
                                        </p:cTn>
                                        <p:tgtEl>
                                          <p:spTgt spid="19"/>
                                        </p:tgtEl>
                                        <p:attrNameLst>
                                          <p:attrName>style.visibility</p:attrName>
                                        </p:attrNameLst>
                                      </p:cBhvr>
                                      <p:to>
                                        <p:strVal val="visible"/>
                                      </p:to>
                                    </p:set>
                                    <p:anim calcmode="lin" valueType="num">
                                      <p:cBhvr additive="base">
                                        <p:cTn id="135" dur="500" fill="hold"/>
                                        <p:tgtEl>
                                          <p:spTgt spid="19"/>
                                        </p:tgtEl>
                                        <p:attrNameLst>
                                          <p:attrName>ppt_x</p:attrName>
                                        </p:attrNameLst>
                                      </p:cBhvr>
                                      <p:tavLst>
                                        <p:tav tm="0">
                                          <p:val>
                                            <p:strVal val="0-#ppt_w/2"/>
                                          </p:val>
                                        </p:tav>
                                        <p:tav tm="100000">
                                          <p:val>
                                            <p:strVal val="#ppt_x"/>
                                          </p:val>
                                        </p:tav>
                                      </p:tavLst>
                                    </p:anim>
                                    <p:anim calcmode="lin" valueType="num">
                                      <p:cBhvr additive="base">
                                        <p:cTn id="136" dur="500" fill="hold"/>
                                        <p:tgtEl>
                                          <p:spTgt spid="19"/>
                                        </p:tgtEl>
                                        <p:attrNameLst>
                                          <p:attrName>ppt_y</p:attrName>
                                        </p:attrNameLst>
                                      </p:cBhvr>
                                      <p:tavLst>
                                        <p:tav tm="0">
                                          <p:val>
                                            <p:strVal val="#ppt_y"/>
                                          </p:val>
                                        </p:tav>
                                        <p:tav tm="100000">
                                          <p:val>
                                            <p:strVal val="#ppt_y"/>
                                          </p:val>
                                        </p:tav>
                                      </p:tavLst>
                                    </p:anim>
                                  </p:childTnLst>
                                </p:cTn>
                              </p:par>
                              <p:par>
                                <p:cTn id="137" presetID="2" presetClass="entr" presetSubtype="8" fill="hold" grpId="0" nodeType="withEffect">
                                  <p:stCondLst>
                                    <p:cond delay="0"/>
                                  </p:stCondLst>
                                  <p:childTnLst>
                                    <p:set>
                                      <p:cBhvr>
                                        <p:cTn id="138" dur="1" fill="hold">
                                          <p:stCondLst>
                                            <p:cond delay="0"/>
                                          </p:stCondLst>
                                        </p:cTn>
                                        <p:tgtEl>
                                          <p:spTgt spid="20"/>
                                        </p:tgtEl>
                                        <p:attrNameLst>
                                          <p:attrName>style.visibility</p:attrName>
                                        </p:attrNameLst>
                                      </p:cBhvr>
                                      <p:to>
                                        <p:strVal val="visible"/>
                                      </p:to>
                                    </p:set>
                                    <p:anim calcmode="lin" valueType="num">
                                      <p:cBhvr additive="base">
                                        <p:cTn id="139" dur="500" fill="hold"/>
                                        <p:tgtEl>
                                          <p:spTgt spid="20"/>
                                        </p:tgtEl>
                                        <p:attrNameLst>
                                          <p:attrName>ppt_x</p:attrName>
                                        </p:attrNameLst>
                                      </p:cBhvr>
                                      <p:tavLst>
                                        <p:tav tm="0">
                                          <p:val>
                                            <p:strVal val="0-#ppt_w/2"/>
                                          </p:val>
                                        </p:tav>
                                        <p:tav tm="100000">
                                          <p:val>
                                            <p:strVal val="#ppt_x"/>
                                          </p:val>
                                        </p:tav>
                                      </p:tavLst>
                                    </p:anim>
                                    <p:anim calcmode="lin" valueType="num">
                                      <p:cBhvr additive="base">
                                        <p:cTn id="140" dur="500" fill="hold"/>
                                        <p:tgtEl>
                                          <p:spTgt spid="20"/>
                                        </p:tgtEl>
                                        <p:attrNameLst>
                                          <p:attrName>ppt_y</p:attrName>
                                        </p:attrNameLst>
                                      </p:cBhvr>
                                      <p:tavLst>
                                        <p:tav tm="0">
                                          <p:val>
                                            <p:strVal val="#ppt_y"/>
                                          </p:val>
                                        </p:tav>
                                        <p:tav tm="100000">
                                          <p:val>
                                            <p:strVal val="#ppt_y"/>
                                          </p:val>
                                        </p:tav>
                                      </p:tavLst>
                                    </p:anim>
                                  </p:childTnLst>
                                </p:cTn>
                              </p:par>
                              <p:par>
                                <p:cTn id="141" presetID="2" presetClass="entr" presetSubtype="8" fill="hold" grpId="0" nodeType="withEffect">
                                  <p:stCondLst>
                                    <p:cond delay="0"/>
                                  </p:stCondLst>
                                  <p:childTnLst>
                                    <p:set>
                                      <p:cBhvr>
                                        <p:cTn id="142" dur="1" fill="hold">
                                          <p:stCondLst>
                                            <p:cond delay="0"/>
                                          </p:stCondLst>
                                        </p:cTn>
                                        <p:tgtEl>
                                          <p:spTgt spid="102"/>
                                        </p:tgtEl>
                                        <p:attrNameLst>
                                          <p:attrName>style.visibility</p:attrName>
                                        </p:attrNameLst>
                                      </p:cBhvr>
                                      <p:to>
                                        <p:strVal val="visible"/>
                                      </p:to>
                                    </p:set>
                                    <p:anim calcmode="lin" valueType="num">
                                      <p:cBhvr additive="base">
                                        <p:cTn id="143" dur="500" fill="hold"/>
                                        <p:tgtEl>
                                          <p:spTgt spid="102"/>
                                        </p:tgtEl>
                                        <p:attrNameLst>
                                          <p:attrName>ppt_x</p:attrName>
                                        </p:attrNameLst>
                                      </p:cBhvr>
                                      <p:tavLst>
                                        <p:tav tm="0">
                                          <p:val>
                                            <p:strVal val="0-#ppt_w/2"/>
                                          </p:val>
                                        </p:tav>
                                        <p:tav tm="100000">
                                          <p:val>
                                            <p:strVal val="#ppt_x"/>
                                          </p:val>
                                        </p:tav>
                                      </p:tavLst>
                                    </p:anim>
                                    <p:anim calcmode="lin" valueType="num">
                                      <p:cBhvr additive="base">
                                        <p:cTn id="144" dur="500" fill="hold"/>
                                        <p:tgtEl>
                                          <p:spTgt spid="102"/>
                                        </p:tgtEl>
                                        <p:attrNameLst>
                                          <p:attrName>ppt_y</p:attrName>
                                        </p:attrNameLst>
                                      </p:cBhvr>
                                      <p:tavLst>
                                        <p:tav tm="0">
                                          <p:val>
                                            <p:strVal val="#ppt_y"/>
                                          </p:val>
                                        </p:tav>
                                        <p:tav tm="100000">
                                          <p:val>
                                            <p:strVal val="#ppt_y"/>
                                          </p:val>
                                        </p:tav>
                                      </p:tavLst>
                                    </p:anim>
                                  </p:childTnLst>
                                </p:cTn>
                              </p:par>
                              <p:par>
                                <p:cTn id="145" presetID="1" presetClass="entr" presetSubtype="0" fill="hold" grpId="0" nodeType="withEffect">
                                  <p:stCondLst>
                                    <p:cond delay="0"/>
                                  </p:stCondLst>
                                  <p:childTnLst>
                                    <p:set>
                                      <p:cBhvr>
                                        <p:cTn id="14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94" grpId="0"/>
      <p:bldP spid="95" grpId="0"/>
      <p:bldP spid="96" grpId="0"/>
      <p:bldP spid="97" grpId="0"/>
      <p:bldP spid="98" grpId="0"/>
      <p:bldP spid="99" grpId="0"/>
      <p:bldP spid="100" grpId="0"/>
      <p:bldP spid="101" grpId="0"/>
      <p:bldP spid="102" grpId="0"/>
      <p:bldP spid="104" grpId="0"/>
      <p:bldP spid="105" grpId="0"/>
      <p:bldP spid="106" grpId="0"/>
      <p:bldP spid="107" grpId="0"/>
      <p:bldP spid="108" grpId="0"/>
      <p:bldP spid="109" grpId="0"/>
      <p:bldP spid="110" grpId="0"/>
      <p:bldP spid="111" grpId="0"/>
      <p:bldP spid="112"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 Background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17107F2-F92E-4340-9E66-6E9AAED30D47}"/>
              </a:ext>
            </a:extLst>
          </p:cNvPr>
          <p:cNvSpPr/>
          <p:nvPr userDrawn="1"/>
        </p:nvSpPr>
        <p:spPr>
          <a:xfrm>
            <a:off x="533400" y="457200"/>
            <a:ext cx="11125200" cy="59436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965C8E20-79ED-4383-9CEC-08C3BAE9D772}"/>
              </a:ext>
            </a:extLst>
          </p:cNvPr>
          <p:cNvSpPr txBox="1"/>
          <p:nvPr userDrawn="1"/>
        </p:nvSpPr>
        <p:spPr>
          <a:xfrm>
            <a:off x="4291662" y="609600"/>
            <a:ext cx="2392771" cy="784830"/>
          </a:xfrm>
          <a:prstGeom prst="rect">
            <a:avLst/>
          </a:prstGeom>
          <a:noFill/>
        </p:spPr>
        <p:txBody>
          <a:bodyPr wrap="none" rtlCol="0">
            <a:spAutoFit/>
          </a:bodyPr>
          <a:lstStyle/>
          <a:p>
            <a:r>
              <a:rPr lang="de-DE" sz="4500" b="1" spc="225">
                <a:solidFill>
                  <a:schemeClr val="bg1"/>
                </a:solidFill>
                <a:latin typeface="Raleway" panose="020B0503030101060003" pitchFamily="34" charset="0"/>
              </a:rPr>
              <a:t>AGENDA</a:t>
            </a:r>
            <a:endParaRPr lang="en-US" sz="4500" b="1" spc="225">
              <a:solidFill>
                <a:schemeClr val="bg1"/>
              </a:solidFill>
              <a:latin typeface="Raleway" panose="020B0503030101060003" pitchFamily="34" charset="0"/>
            </a:endParaRPr>
          </a:p>
        </p:txBody>
      </p:sp>
      <p:sp>
        <p:nvSpPr>
          <p:cNvPr id="22" name="Text Placeholder 21">
            <a:extLst>
              <a:ext uri="{FF2B5EF4-FFF2-40B4-BE49-F238E27FC236}">
                <a16:creationId xmlns:a16="http://schemas.microsoft.com/office/drawing/2014/main" id="{D5E9C475-0EF3-492F-A06D-E9DCD9A7AACF}"/>
              </a:ext>
            </a:extLst>
          </p:cNvPr>
          <p:cNvSpPr>
            <a:spLocks noGrp="1"/>
          </p:cNvSpPr>
          <p:nvPr>
            <p:ph type="body" sz="quarter" idx="10" hasCustomPrompt="1"/>
          </p:nvPr>
        </p:nvSpPr>
        <p:spPr>
          <a:xfrm>
            <a:off x="1066800" y="1828800"/>
            <a:ext cx="8908573" cy="457200"/>
          </a:xfrm>
          <a:prstGeom prst="rect">
            <a:avLst/>
          </a:prstGeom>
        </p:spPr>
        <p:txBody>
          <a:bodyPr/>
          <a:lstStyle>
            <a:lvl1pPr marL="257175" indent="-257175" algn="l">
              <a:buFont typeface="Arial" panose="020B0604020202020204" pitchFamily="34" charset="0"/>
              <a:buChar char="•"/>
              <a:defRPr sz="2700">
                <a:latin typeface="+mj-lt"/>
              </a:defRPr>
            </a:lvl1pPr>
          </a:lstStyle>
          <a:p>
            <a:pPr lvl="0"/>
            <a:r>
              <a:rPr lang="de-DE"/>
              <a:t>First Agenda Item</a:t>
            </a:r>
          </a:p>
          <a:p>
            <a:pPr lvl="0"/>
            <a:r>
              <a:rPr lang="de-DE"/>
              <a:t>Second Agenda Item</a:t>
            </a:r>
          </a:p>
          <a:p>
            <a:pPr lvl="0"/>
            <a:r>
              <a:rPr lang="de-DE"/>
              <a:t>You get the drift</a:t>
            </a:r>
            <a:endParaRPr lang="en-US"/>
          </a:p>
        </p:txBody>
      </p:sp>
    </p:spTree>
    <p:extLst>
      <p:ext uri="{BB962C8B-B14F-4D97-AF65-F5344CB8AC3E}">
        <p14:creationId xmlns:p14="http://schemas.microsoft.com/office/powerpoint/2010/main" val="2914282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 Clean">
    <p:bg>
      <p:bgPr>
        <a:solidFill>
          <a:schemeClr val="accent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D1B29-9B95-4239-AA56-426F81CD8365}"/>
              </a:ext>
            </a:extLst>
          </p:cNvPr>
          <p:cNvSpPr txBox="1"/>
          <p:nvPr userDrawn="1"/>
        </p:nvSpPr>
        <p:spPr>
          <a:xfrm>
            <a:off x="4334016" y="589465"/>
            <a:ext cx="2392771" cy="784830"/>
          </a:xfrm>
          <a:prstGeom prst="rect">
            <a:avLst/>
          </a:prstGeom>
          <a:noFill/>
        </p:spPr>
        <p:txBody>
          <a:bodyPr wrap="none" rtlCol="0">
            <a:spAutoFit/>
          </a:bodyPr>
          <a:lstStyle/>
          <a:p>
            <a:r>
              <a:rPr lang="de-DE" sz="4500" b="1" spc="225">
                <a:solidFill>
                  <a:schemeClr val="bg1"/>
                </a:solidFill>
                <a:latin typeface="Raleway" panose="020B0503030101060003" pitchFamily="34" charset="0"/>
              </a:rPr>
              <a:t>AGENDA</a:t>
            </a:r>
            <a:endParaRPr lang="en-US" sz="4500" b="1" spc="225">
              <a:solidFill>
                <a:schemeClr val="bg1"/>
              </a:solidFill>
              <a:latin typeface="Raleway" panose="020B0503030101060003" pitchFamily="34" charset="0"/>
            </a:endParaRPr>
          </a:p>
        </p:txBody>
      </p:sp>
      <p:sp>
        <p:nvSpPr>
          <p:cNvPr id="24" name="Rectangle 23">
            <a:extLst>
              <a:ext uri="{FF2B5EF4-FFF2-40B4-BE49-F238E27FC236}">
                <a16:creationId xmlns:a16="http://schemas.microsoft.com/office/drawing/2014/main" id="{095EA026-B54A-49EE-9600-748FA9F6D1CF}"/>
              </a:ext>
            </a:extLst>
          </p:cNvPr>
          <p:cNvSpPr/>
          <p:nvPr userDrawn="1"/>
        </p:nvSpPr>
        <p:spPr>
          <a:xfrm>
            <a:off x="4334271" y="1554635"/>
            <a:ext cx="3520440"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 Placeholder 21">
            <a:extLst>
              <a:ext uri="{FF2B5EF4-FFF2-40B4-BE49-F238E27FC236}">
                <a16:creationId xmlns:a16="http://schemas.microsoft.com/office/drawing/2014/main" id="{BADCF145-2676-4FAF-A6AA-6CF78D960AC6}"/>
              </a:ext>
            </a:extLst>
          </p:cNvPr>
          <p:cNvSpPr>
            <a:spLocks noGrp="1"/>
          </p:cNvSpPr>
          <p:nvPr>
            <p:ph type="body" sz="quarter" idx="10" hasCustomPrompt="1"/>
          </p:nvPr>
        </p:nvSpPr>
        <p:spPr>
          <a:xfrm>
            <a:off x="685800" y="2132974"/>
            <a:ext cx="8908573" cy="457200"/>
          </a:xfrm>
          <a:prstGeom prst="rect">
            <a:avLst/>
          </a:prstGeom>
        </p:spPr>
        <p:txBody>
          <a:bodyPr/>
          <a:lstStyle>
            <a:lvl1pPr marL="257175" indent="-257175" algn="l">
              <a:buFont typeface="Arial" panose="020B0604020202020204" pitchFamily="34" charset="0"/>
              <a:buChar char="•"/>
              <a:defRPr sz="2700" b="0">
                <a:latin typeface="+mj-lt"/>
              </a:defRPr>
            </a:lvl1pPr>
          </a:lstStyle>
          <a:p>
            <a:pPr lvl="0"/>
            <a:r>
              <a:rPr lang="de-DE"/>
              <a:t>First Agenda Item</a:t>
            </a:r>
          </a:p>
          <a:p>
            <a:pPr lvl="0"/>
            <a:r>
              <a:rPr lang="de-DE"/>
              <a:t>Second Agenda Item</a:t>
            </a:r>
          </a:p>
          <a:p>
            <a:pPr lvl="0"/>
            <a:r>
              <a:rPr lang="de-DE"/>
              <a:t>You get the drift</a:t>
            </a:r>
            <a:endParaRPr lang="en-US"/>
          </a:p>
        </p:txBody>
      </p:sp>
    </p:spTree>
    <p:extLst>
      <p:ext uri="{BB962C8B-B14F-4D97-AF65-F5344CB8AC3E}">
        <p14:creationId xmlns:p14="http://schemas.microsoft.com/office/powerpoint/2010/main" val="4038513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accent3"/>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8255761-BCFE-4D1A-9EBA-EB3CEFC180C8}"/>
              </a:ext>
            </a:extLst>
          </p:cNvPr>
          <p:cNvSpPr>
            <a:spLocks noGrp="1"/>
          </p:cNvSpPr>
          <p:nvPr>
            <p:ph type="title" hasCustomPrompt="1"/>
          </p:nvPr>
        </p:nvSpPr>
        <p:spPr>
          <a:xfrm>
            <a:off x="198783" y="196161"/>
            <a:ext cx="11797747" cy="797753"/>
          </a:xfrm>
          <a:prstGeom prst="rect">
            <a:avLst/>
          </a:prstGeom>
          <a:noFill/>
        </p:spPr>
        <p:txBody>
          <a:bodyPr vert="horz" lIns="91440" tIns="45720" rIns="91440" bIns="45720" rtlCol="0" anchor="ctr">
            <a:noAutofit/>
          </a:bodyPr>
          <a:lstStyle>
            <a:lvl1pPr>
              <a:defRPr sz="3600" b="1">
                <a:latin typeface="+mj-lt"/>
              </a:defRPr>
            </a:lvl1pPr>
          </a:lstStyle>
          <a:p>
            <a:r>
              <a:rPr lang="en-US"/>
              <a:t>INSERT TITLE</a:t>
            </a:r>
          </a:p>
        </p:txBody>
      </p:sp>
      <p:sp>
        <p:nvSpPr>
          <p:cNvPr id="4" name="Text Placeholder 2">
            <a:extLst>
              <a:ext uri="{FF2B5EF4-FFF2-40B4-BE49-F238E27FC236}">
                <a16:creationId xmlns:a16="http://schemas.microsoft.com/office/drawing/2014/main" id="{DAA8E954-07D1-41C8-9008-2D04756D3F5D}"/>
              </a:ext>
            </a:extLst>
          </p:cNvPr>
          <p:cNvSpPr>
            <a:spLocks noGrp="1"/>
          </p:cNvSpPr>
          <p:nvPr>
            <p:ph idx="1"/>
          </p:nvPr>
        </p:nvSpPr>
        <p:spPr>
          <a:xfrm>
            <a:off x="533400" y="1295400"/>
            <a:ext cx="11125200" cy="4953000"/>
          </a:xfrm>
          <a:prstGeom prst="rect">
            <a:avLst/>
          </a:prstGeom>
          <a:noFill/>
        </p:spPr>
        <p:txBody>
          <a:bodyPr vert="horz" lIns="91440" tIns="45720" rIns="91440" bIns="45720" rtlCol="0">
            <a:normAutofit/>
          </a:bodyPr>
          <a:lstStyle>
            <a:lvl1pPr>
              <a:lnSpc>
                <a:spcPct val="100000"/>
              </a:lnSpc>
              <a:defRPr sz="2700">
                <a:solidFill>
                  <a:schemeClr val="tx1"/>
                </a:solidFill>
                <a:latin typeface="+mn-lt"/>
              </a:defRPr>
            </a:lvl1pPr>
            <a:lvl2pPr marL="427435" indent="-213122">
              <a:lnSpc>
                <a:spcPct val="100000"/>
              </a:lnSpc>
              <a:buFont typeface="Wingdings" panose="05000000000000000000" pitchFamily="2" charset="2"/>
              <a:buChar char="§"/>
              <a:defRPr sz="2100">
                <a:solidFill>
                  <a:schemeClr val="tx1"/>
                </a:solidFill>
                <a:latin typeface="+mn-lt"/>
              </a:defRPr>
            </a:lvl2pPr>
            <a:lvl3pPr marL="685800" indent="-258366">
              <a:lnSpc>
                <a:spcPct val="100000"/>
              </a:lnSpc>
              <a:buFont typeface="Wingdings" panose="05000000000000000000" pitchFamily="2" charset="2"/>
              <a:buChar char="v"/>
              <a:defRPr sz="1500">
                <a:solidFill>
                  <a:schemeClr val="tx1"/>
                </a:solidFill>
                <a:latin typeface="+mn-lt"/>
              </a:defRPr>
            </a:lvl3pPr>
            <a:lvl4pPr>
              <a:defRPr sz="1350" i="1">
                <a:solidFill>
                  <a:schemeClr val="bg1"/>
                </a:solidFill>
              </a:defRPr>
            </a:lvl4pPr>
            <a:lvl5pPr>
              <a:defRPr sz="2700">
                <a:solidFill>
                  <a:schemeClr val="bg1"/>
                </a:solidFill>
              </a:defRPr>
            </a:lvl5pPr>
          </a:lstStyle>
          <a:p>
            <a:pPr lvl="0"/>
            <a:r>
              <a:rPr lang="en-US"/>
              <a:t>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650998DA-90DD-4064-B58E-746873C428EA}"/>
              </a:ext>
            </a:extLst>
          </p:cNvPr>
          <p:cNvSpPr>
            <a:spLocks noGrp="1"/>
          </p:cNvSpPr>
          <p:nvPr>
            <p:ph type="body" sz="quarter" idx="13" hasCustomPrompt="1"/>
          </p:nvPr>
        </p:nvSpPr>
        <p:spPr>
          <a:xfrm>
            <a:off x="4066924" y="917670"/>
            <a:ext cx="4061461" cy="152485"/>
          </a:xfrm>
          <a:prstGeom prst="rect">
            <a:avLst/>
          </a:prstGeom>
          <a:solidFill>
            <a:schemeClr val="tx1"/>
          </a:solidFill>
        </p:spPr>
        <p:txBody>
          <a:bodyPr anchor="ctr">
            <a:normAutofit/>
          </a:bodyPr>
          <a:lstStyle>
            <a:lvl3pPr marL="0" indent="0" algn="l">
              <a:buNone/>
              <a:defRPr sz="750">
                <a:latin typeface="+mn-lt"/>
              </a:defRPr>
            </a:lvl3pPr>
          </a:lstStyle>
          <a:p>
            <a:pPr lvl="2"/>
            <a:r>
              <a:rPr lang="de-DE"/>
              <a:t>Make bar as wide as title – text will not sow when you present</a:t>
            </a:r>
            <a:endParaRPr lang="en-US"/>
          </a:p>
        </p:txBody>
      </p:sp>
    </p:spTree>
    <p:extLst>
      <p:ext uri="{BB962C8B-B14F-4D97-AF65-F5344CB8AC3E}">
        <p14:creationId xmlns:p14="http://schemas.microsoft.com/office/powerpoint/2010/main" val="877788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 with Logo">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D0A0D6-C8A3-464F-985E-98A75000EDDD}"/>
              </a:ext>
            </a:extLst>
          </p:cNvPr>
          <p:cNvSpPr/>
          <p:nvPr userDrawn="1"/>
        </p:nvSpPr>
        <p:spPr>
          <a:xfrm>
            <a:off x="0" y="6245005"/>
            <a:ext cx="12192000" cy="612997"/>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sysClr val="windowText" lastClr="000000"/>
              </a:solidFill>
            </a:endParaRPr>
          </a:p>
        </p:txBody>
      </p:sp>
      <p:sp>
        <p:nvSpPr>
          <p:cNvPr id="8" name="Title Placeholder 1">
            <a:extLst>
              <a:ext uri="{FF2B5EF4-FFF2-40B4-BE49-F238E27FC236}">
                <a16:creationId xmlns:a16="http://schemas.microsoft.com/office/drawing/2014/main" id="{3A22879B-0A7D-44C3-AEFD-21E70AE57A32}"/>
              </a:ext>
            </a:extLst>
          </p:cNvPr>
          <p:cNvSpPr>
            <a:spLocks noGrp="1"/>
          </p:cNvSpPr>
          <p:nvPr>
            <p:ph type="title" hasCustomPrompt="1"/>
          </p:nvPr>
        </p:nvSpPr>
        <p:spPr>
          <a:xfrm>
            <a:off x="198783" y="196161"/>
            <a:ext cx="11797747" cy="797753"/>
          </a:xfrm>
          <a:prstGeom prst="rect">
            <a:avLst/>
          </a:prstGeom>
          <a:noFill/>
        </p:spPr>
        <p:txBody>
          <a:bodyPr vert="horz" lIns="91440" tIns="45720" rIns="91440" bIns="45720" rtlCol="0" anchor="ctr">
            <a:noAutofit/>
          </a:bodyPr>
          <a:lstStyle>
            <a:lvl1pPr>
              <a:defRPr sz="3600" b="1">
                <a:solidFill>
                  <a:sysClr val="windowText" lastClr="000000"/>
                </a:solidFill>
                <a:latin typeface="+mj-lt"/>
              </a:defRPr>
            </a:lvl1pPr>
          </a:lstStyle>
          <a:p>
            <a:r>
              <a:rPr lang="en-US"/>
              <a:t>INSERT TITLE</a:t>
            </a:r>
          </a:p>
        </p:txBody>
      </p:sp>
      <p:sp>
        <p:nvSpPr>
          <p:cNvPr id="10" name="Text Placeholder 4">
            <a:extLst>
              <a:ext uri="{FF2B5EF4-FFF2-40B4-BE49-F238E27FC236}">
                <a16:creationId xmlns:a16="http://schemas.microsoft.com/office/drawing/2014/main" id="{9258F771-B76D-4B9B-A57E-370C155179F2}"/>
              </a:ext>
            </a:extLst>
          </p:cNvPr>
          <p:cNvSpPr>
            <a:spLocks noGrp="1"/>
          </p:cNvSpPr>
          <p:nvPr>
            <p:ph type="body" sz="quarter" idx="13" hasCustomPrompt="1"/>
          </p:nvPr>
        </p:nvSpPr>
        <p:spPr>
          <a:xfrm>
            <a:off x="4066924" y="917670"/>
            <a:ext cx="4061461" cy="152485"/>
          </a:xfrm>
          <a:prstGeom prst="rect">
            <a:avLst/>
          </a:prstGeom>
          <a:solidFill>
            <a:schemeClr val="tx1"/>
          </a:solidFill>
        </p:spPr>
        <p:txBody>
          <a:bodyPr anchor="ctr">
            <a:normAutofit/>
          </a:bodyPr>
          <a:lstStyle>
            <a:lvl3pPr marL="0" indent="0" algn="l">
              <a:buNone/>
              <a:defRPr sz="750">
                <a:solidFill>
                  <a:sysClr val="windowText" lastClr="000000"/>
                </a:solidFill>
                <a:latin typeface="+mn-lt"/>
              </a:defRPr>
            </a:lvl3pPr>
          </a:lstStyle>
          <a:p>
            <a:pPr lvl="2"/>
            <a:r>
              <a:rPr lang="de-DE"/>
              <a:t>Make bar as wide as title – text will not sow when you present</a:t>
            </a:r>
            <a:endParaRPr lang="en-US"/>
          </a:p>
        </p:txBody>
      </p:sp>
      <p:sp>
        <p:nvSpPr>
          <p:cNvPr id="11" name="Text Placeholder 2">
            <a:extLst>
              <a:ext uri="{FF2B5EF4-FFF2-40B4-BE49-F238E27FC236}">
                <a16:creationId xmlns:a16="http://schemas.microsoft.com/office/drawing/2014/main" id="{DF2081AE-29D0-4227-8E50-B50E57DF7DFE}"/>
              </a:ext>
            </a:extLst>
          </p:cNvPr>
          <p:cNvSpPr>
            <a:spLocks noGrp="1"/>
          </p:cNvSpPr>
          <p:nvPr>
            <p:ph idx="1"/>
          </p:nvPr>
        </p:nvSpPr>
        <p:spPr>
          <a:xfrm>
            <a:off x="533400" y="1295400"/>
            <a:ext cx="11125200" cy="4953000"/>
          </a:xfrm>
          <a:prstGeom prst="rect">
            <a:avLst/>
          </a:prstGeom>
          <a:noFill/>
        </p:spPr>
        <p:txBody>
          <a:bodyPr vert="horz" lIns="91440" tIns="45720" rIns="91440" bIns="45720" rtlCol="0">
            <a:normAutofit/>
          </a:bodyPr>
          <a:lstStyle>
            <a:lvl1pPr>
              <a:lnSpc>
                <a:spcPct val="100000"/>
              </a:lnSpc>
              <a:defRPr sz="2700">
                <a:solidFill>
                  <a:sysClr val="windowText" lastClr="000000"/>
                </a:solidFill>
                <a:latin typeface="+mn-lt"/>
              </a:defRPr>
            </a:lvl1pPr>
            <a:lvl2pPr marL="427435" indent="-213122">
              <a:lnSpc>
                <a:spcPct val="100000"/>
              </a:lnSpc>
              <a:buFont typeface="Wingdings" panose="05000000000000000000" pitchFamily="2" charset="2"/>
              <a:buChar char="§"/>
              <a:defRPr sz="2100">
                <a:solidFill>
                  <a:sysClr val="windowText" lastClr="000000"/>
                </a:solidFill>
                <a:latin typeface="+mn-lt"/>
              </a:defRPr>
            </a:lvl2pPr>
            <a:lvl3pPr marL="685800" indent="-258366">
              <a:lnSpc>
                <a:spcPct val="100000"/>
              </a:lnSpc>
              <a:buFont typeface="Wingdings" panose="05000000000000000000" pitchFamily="2" charset="2"/>
              <a:buChar char="v"/>
              <a:defRPr sz="1500">
                <a:solidFill>
                  <a:sysClr val="windowText" lastClr="000000"/>
                </a:solidFill>
                <a:latin typeface="+mn-lt"/>
              </a:defRPr>
            </a:lvl3pPr>
            <a:lvl4pPr>
              <a:defRPr sz="1350" i="1">
                <a:solidFill>
                  <a:schemeClr val="bg1"/>
                </a:solidFill>
              </a:defRPr>
            </a:lvl4pPr>
            <a:lvl5pPr>
              <a:defRPr sz="2700">
                <a:solidFill>
                  <a:schemeClr val="bg1"/>
                </a:solidFill>
              </a:defRPr>
            </a:lvl5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06CF5592-B3EB-452A-8F4C-58D80B204790}"/>
              </a:ext>
            </a:extLst>
          </p:cNvPr>
          <p:cNvSpPr>
            <a:spLocks noGrp="1"/>
          </p:cNvSpPr>
          <p:nvPr>
            <p:ph type="pic" sz="quarter" idx="19" hasCustomPrompt="1"/>
          </p:nvPr>
        </p:nvSpPr>
        <p:spPr>
          <a:xfrm>
            <a:off x="9242323" y="6295103"/>
            <a:ext cx="2754207" cy="533400"/>
          </a:xfrm>
          <a:prstGeom prst="rect">
            <a:avLst/>
          </a:prstGeom>
        </p:spPr>
        <p:txBody>
          <a:bodyPr anchor="ctr">
            <a:normAutofit/>
          </a:bodyPr>
          <a:lstStyle>
            <a:lvl1pPr marL="0" indent="0" algn="ctr">
              <a:buNone/>
              <a:defRPr sz="1200">
                <a:solidFill>
                  <a:sysClr val="windowText" lastClr="000000"/>
                </a:solidFill>
              </a:defRPr>
            </a:lvl1pPr>
          </a:lstStyle>
          <a:p>
            <a:r>
              <a:rPr lang="de-DE"/>
              <a:t>Insert Logo</a:t>
            </a:r>
            <a:endParaRPr lang="en-US"/>
          </a:p>
        </p:txBody>
      </p:sp>
    </p:spTree>
    <p:extLst>
      <p:ext uri="{BB962C8B-B14F-4D97-AF65-F5344CB8AC3E}">
        <p14:creationId xmlns:p14="http://schemas.microsoft.com/office/powerpoint/2010/main" val="1788661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accent3"/>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0909445-106D-445E-A2AD-7C024ED97917}"/>
              </a:ext>
            </a:extLst>
          </p:cNvPr>
          <p:cNvSpPr>
            <a:spLocks noGrp="1"/>
          </p:cNvSpPr>
          <p:nvPr>
            <p:ph type="title" hasCustomPrompt="1"/>
          </p:nvPr>
        </p:nvSpPr>
        <p:spPr>
          <a:xfrm>
            <a:off x="198783" y="196161"/>
            <a:ext cx="11797747" cy="797753"/>
          </a:xfrm>
          <a:prstGeom prst="rect">
            <a:avLst/>
          </a:prstGeom>
          <a:noFill/>
        </p:spPr>
        <p:txBody>
          <a:bodyPr vert="horz" lIns="91440" tIns="45720" rIns="91440" bIns="45720" rtlCol="0" anchor="ctr">
            <a:noAutofit/>
          </a:bodyPr>
          <a:lstStyle>
            <a:lvl1pPr>
              <a:defRPr sz="3600" b="1">
                <a:latin typeface="+mj-lt"/>
              </a:defRPr>
            </a:lvl1pPr>
          </a:lstStyle>
          <a:p>
            <a:r>
              <a:rPr lang="en-US"/>
              <a:t>INSERT TITLE</a:t>
            </a:r>
          </a:p>
        </p:txBody>
      </p:sp>
      <p:sp>
        <p:nvSpPr>
          <p:cNvPr id="8" name="Text Placeholder 2">
            <a:extLst>
              <a:ext uri="{FF2B5EF4-FFF2-40B4-BE49-F238E27FC236}">
                <a16:creationId xmlns:a16="http://schemas.microsoft.com/office/drawing/2014/main" id="{38573C41-F7B7-4F66-962F-8277EF0CE159}"/>
              </a:ext>
            </a:extLst>
          </p:cNvPr>
          <p:cNvSpPr>
            <a:spLocks noGrp="1"/>
          </p:cNvSpPr>
          <p:nvPr>
            <p:ph idx="14"/>
          </p:nvPr>
        </p:nvSpPr>
        <p:spPr>
          <a:xfrm>
            <a:off x="198781" y="1295400"/>
            <a:ext cx="5821019" cy="5029200"/>
          </a:xfrm>
          <a:prstGeom prst="rect">
            <a:avLst/>
          </a:prstGeom>
          <a:noFill/>
        </p:spPr>
        <p:txBody>
          <a:bodyPr vert="horz" lIns="91440" tIns="45720" rIns="91440" bIns="45720" rtlCol="0">
            <a:normAutofit/>
          </a:bodyPr>
          <a:lstStyle>
            <a:lvl1pPr>
              <a:lnSpc>
                <a:spcPct val="100000"/>
              </a:lnSpc>
              <a:defRPr sz="2700">
                <a:solidFill>
                  <a:schemeClr val="tx1"/>
                </a:solidFill>
                <a:latin typeface="+mn-lt"/>
              </a:defRPr>
            </a:lvl1pPr>
            <a:lvl2pPr marL="427435" indent="-213122">
              <a:lnSpc>
                <a:spcPct val="100000"/>
              </a:lnSpc>
              <a:buFont typeface="Wingdings" panose="05000000000000000000" pitchFamily="2" charset="2"/>
              <a:buChar char="§"/>
              <a:defRPr sz="2100">
                <a:solidFill>
                  <a:schemeClr val="tx1"/>
                </a:solidFill>
                <a:latin typeface="+mn-lt"/>
              </a:defRPr>
            </a:lvl2pPr>
            <a:lvl3pPr marL="685800" indent="-258366">
              <a:lnSpc>
                <a:spcPct val="100000"/>
              </a:lnSpc>
              <a:buFont typeface="Wingdings" panose="05000000000000000000" pitchFamily="2" charset="2"/>
              <a:buChar char="v"/>
              <a:defRPr sz="1500">
                <a:solidFill>
                  <a:schemeClr val="tx1"/>
                </a:solidFill>
                <a:latin typeface="+mn-lt"/>
              </a:defRPr>
            </a:lvl3pPr>
            <a:lvl4pPr>
              <a:defRPr sz="1350" i="1">
                <a:solidFill>
                  <a:schemeClr val="bg1"/>
                </a:solidFill>
              </a:defRPr>
            </a:lvl4pPr>
            <a:lvl5pPr>
              <a:defRPr sz="2700">
                <a:solidFill>
                  <a:schemeClr val="bg1"/>
                </a:solidFill>
              </a:defRPr>
            </a:lvl5pPr>
          </a:lstStyle>
          <a:p>
            <a:pPr lvl="0"/>
            <a:r>
              <a:rPr lang="en-US"/>
              <a:t>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9EC0E5FD-065C-48B6-947B-814912DD2955}"/>
              </a:ext>
            </a:extLst>
          </p:cNvPr>
          <p:cNvSpPr>
            <a:spLocks noGrp="1"/>
          </p:cNvSpPr>
          <p:nvPr>
            <p:ph idx="15"/>
          </p:nvPr>
        </p:nvSpPr>
        <p:spPr>
          <a:xfrm>
            <a:off x="6175511" y="1295400"/>
            <a:ext cx="5821019" cy="5029200"/>
          </a:xfrm>
          <a:prstGeom prst="rect">
            <a:avLst/>
          </a:prstGeom>
          <a:noFill/>
        </p:spPr>
        <p:txBody>
          <a:bodyPr vert="horz" lIns="91440" tIns="45720" rIns="91440" bIns="45720" rtlCol="0">
            <a:normAutofit/>
          </a:bodyPr>
          <a:lstStyle>
            <a:lvl1pPr>
              <a:lnSpc>
                <a:spcPct val="100000"/>
              </a:lnSpc>
              <a:defRPr sz="2700">
                <a:solidFill>
                  <a:schemeClr val="tx1"/>
                </a:solidFill>
                <a:latin typeface="+mn-lt"/>
              </a:defRPr>
            </a:lvl1pPr>
            <a:lvl2pPr marL="427435" indent="-213122">
              <a:lnSpc>
                <a:spcPct val="100000"/>
              </a:lnSpc>
              <a:buFont typeface="Wingdings" panose="05000000000000000000" pitchFamily="2" charset="2"/>
              <a:buChar char="§"/>
              <a:defRPr sz="2100">
                <a:solidFill>
                  <a:schemeClr val="tx1"/>
                </a:solidFill>
                <a:latin typeface="+mn-lt"/>
              </a:defRPr>
            </a:lvl2pPr>
            <a:lvl3pPr marL="685800" indent="-258366">
              <a:lnSpc>
                <a:spcPct val="100000"/>
              </a:lnSpc>
              <a:buFont typeface="Wingdings" panose="05000000000000000000" pitchFamily="2" charset="2"/>
              <a:buChar char="v"/>
              <a:defRPr sz="1500">
                <a:solidFill>
                  <a:schemeClr val="tx1"/>
                </a:solidFill>
                <a:latin typeface="+mn-lt"/>
              </a:defRPr>
            </a:lvl3pPr>
            <a:lvl4pPr>
              <a:defRPr sz="1350" i="1">
                <a:solidFill>
                  <a:schemeClr val="bg1"/>
                </a:solidFill>
              </a:defRPr>
            </a:lvl4pPr>
            <a:lvl5pPr>
              <a:defRPr sz="2700">
                <a:solidFill>
                  <a:schemeClr val="bg1"/>
                </a:solidFill>
              </a:defRPr>
            </a:lvl5pPr>
          </a:lstStyle>
          <a:p>
            <a:pPr lvl="0"/>
            <a:r>
              <a:rPr lang="en-US"/>
              <a:t>Edit Master text styles</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5B9C2526-9839-458A-8D65-21686AF6E001}"/>
              </a:ext>
            </a:extLst>
          </p:cNvPr>
          <p:cNvSpPr>
            <a:spLocks noGrp="1"/>
          </p:cNvSpPr>
          <p:nvPr>
            <p:ph type="body" sz="quarter" idx="13" hasCustomPrompt="1"/>
          </p:nvPr>
        </p:nvSpPr>
        <p:spPr>
          <a:xfrm>
            <a:off x="4066924" y="917670"/>
            <a:ext cx="4061461" cy="152485"/>
          </a:xfrm>
          <a:prstGeom prst="rect">
            <a:avLst/>
          </a:prstGeom>
          <a:solidFill>
            <a:schemeClr val="tx1"/>
          </a:solidFill>
        </p:spPr>
        <p:txBody>
          <a:bodyPr anchor="ctr">
            <a:normAutofit/>
          </a:bodyPr>
          <a:lstStyle>
            <a:lvl3pPr marL="0" indent="0" algn="l">
              <a:buNone/>
              <a:defRPr sz="750">
                <a:latin typeface="+mn-lt"/>
              </a:defRPr>
            </a:lvl3pPr>
          </a:lstStyle>
          <a:p>
            <a:pPr lvl="2"/>
            <a:r>
              <a:rPr lang="de-DE"/>
              <a:t>Make bar as wide as title – text will not sow when you present</a:t>
            </a:r>
            <a:endParaRPr lang="en-US"/>
          </a:p>
        </p:txBody>
      </p:sp>
    </p:spTree>
    <p:extLst>
      <p:ext uri="{BB962C8B-B14F-4D97-AF65-F5344CB8AC3E}">
        <p14:creationId xmlns:p14="http://schemas.microsoft.com/office/powerpoint/2010/main" val="76742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s - with Logo">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70DDE4-19A2-4547-9AAC-9792D57D9E72}"/>
              </a:ext>
            </a:extLst>
          </p:cNvPr>
          <p:cNvSpPr/>
          <p:nvPr userDrawn="1"/>
        </p:nvSpPr>
        <p:spPr>
          <a:xfrm>
            <a:off x="0" y="6245005"/>
            <a:ext cx="12192000" cy="612997"/>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 name="Title Placeholder 1">
            <a:extLst>
              <a:ext uri="{FF2B5EF4-FFF2-40B4-BE49-F238E27FC236}">
                <a16:creationId xmlns:a16="http://schemas.microsoft.com/office/drawing/2014/main" id="{28255761-BCFE-4D1A-9EBA-EB3CEFC180C8}"/>
              </a:ext>
            </a:extLst>
          </p:cNvPr>
          <p:cNvSpPr>
            <a:spLocks noGrp="1"/>
          </p:cNvSpPr>
          <p:nvPr>
            <p:ph type="title" hasCustomPrompt="1"/>
          </p:nvPr>
        </p:nvSpPr>
        <p:spPr>
          <a:xfrm>
            <a:off x="152402" y="196161"/>
            <a:ext cx="11887199" cy="797753"/>
          </a:xfrm>
          <a:prstGeom prst="rect">
            <a:avLst/>
          </a:prstGeom>
          <a:noFill/>
        </p:spPr>
        <p:txBody>
          <a:bodyPr vert="horz" lIns="91440" tIns="45720" rIns="91440" bIns="45720" rtlCol="0" anchor="ctr">
            <a:noAutofit/>
          </a:bodyPr>
          <a:lstStyle>
            <a:lvl1pPr>
              <a:defRPr sz="3600" b="1">
                <a:latin typeface="+mj-lt"/>
              </a:defRPr>
            </a:lvl1pPr>
          </a:lstStyle>
          <a:p>
            <a:r>
              <a:rPr lang="en-US"/>
              <a:t>INSERT TITLE</a:t>
            </a:r>
          </a:p>
        </p:txBody>
      </p:sp>
      <p:sp>
        <p:nvSpPr>
          <p:cNvPr id="9" name="Text Placeholder 4">
            <a:extLst>
              <a:ext uri="{FF2B5EF4-FFF2-40B4-BE49-F238E27FC236}">
                <a16:creationId xmlns:a16="http://schemas.microsoft.com/office/drawing/2014/main" id="{FF424111-41AC-4A25-8ADD-D87AFFE72920}"/>
              </a:ext>
            </a:extLst>
          </p:cNvPr>
          <p:cNvSpPr>
            <a:spLocks noGrp="1"/>
          </p:cNvSpPr>
          <p:nvPr>
            <p:ph type="body" sz="quarter" idx="15" hasCustomPrompt="1"/>
          </p:nvPr>
        </p:nvSpPr>
        <p:spPr>
          <a:xfrm>
            <a:off x="4066924" y="917670"/>
            <a:ext cx="4061461" cy="152485"/>
          </a:xfrm>
          <a:prstGeom prst="rect">
            <a:avLst/>
          </a:prstGeom>
          <a:solidFill>
            <a:schemeClr val="tx1"/>
          </a:solidFill>
        </p:spPr>
        <p:txBody>
          <a:bodyPr anchor="ctr">
            <a:normAutofit/>
          </a:bodyPr>
          <a:lstStyle>
            <a:lvl3pPr marL="0" indent="0" algn="l">
              <a:buNone/>
              <a:defRPr sz="750">
                <a:latin typeface="+mn-lt"/>
              </a:defRPr>
            </a:lvl3pPr>
          </a:lstStyle>
          <a:p>
            <a:pPr lvl="2"/>
            <a:r>
              <a:rPr lang="de-DE"/>
              <a:t>Make bar as wide as title – text will not sow when you present</a:t>
            </a:r>
            <a:endParaRPr lang="en-US"/>
          </a:p>
        </p:txBody>
      </p:sp>
      <p:sp>
        <p:nvSpPr>
          <p:cNvPr id="10" name="Text Placeholder 2">
            <a:extLst>
              <a:ext uri="{FF2B5EF4-FFF2-40B4-BE49-F238E27FC236}">
                <a16:creationId xmlns:a16="http://schemas.microsoft.com/office/drawing/2014/main" id="{D0334F8B-5B9F-4235-8C2C-8CAECA7E7770}"/>
              </a:ext>
            </a:extLst>
          </p:cNvPr>
          <p:cNvSpPr>
            <a:spLocks noGrp="1"/>
          </p:cNvSpPr>
          <p:nvPr>
            <p:ph idx="16"/>
          </p:nvPr>
        </p:nvSpPr>
        <p:spPr>
          <a:xfrm>
            <a:off x="198781" y="1295400"/>
            <a:ext cx="5821019" cy="4648200"/>
          </a:xfrm>
          <a:prstGeom prst="rect">
            <a:avLst/>
          </a:prstGeom>
          <a:noFill/>
        </p:spPr>
        <p:txBody>
          <a:bodyPr vert="horz" lIns="91440" tIns="45720" rIns="91440" bIns="45720" rtlCol="0">
            <a:normAutofit/>
          </a:bodyPr>
          <a:lstStyle>
            <a:lvl1pPr>
              <a:lnSpc>
                <a:spcPct val="100000"/>
              </a:lnSpc>
              <a:defRPr sz="2700">
                <a:solidFill>
                  <a:schemeClr val="tx1"/>
                </a:solidFill>
                <a:latin typeface="+mn-lt"/>
              </a:defRPr>
            </a:lvl1pPr>
            <a:lvl2pPr marL="427435" indent="-213122">
              <a:lnSpc>
                <a:spcPct val="100000"/>
              </a:lnSpc>
              <a:buFont typeface="Wingdings" panose="05000000000000000000" pitchFamily="2" charset="2"/>
              <a:buChar char="§"/>
              <a:defRPr sz="2100">
                <a:solidFill>
                  <a:schemeClr val="tx1"/>
                </a:solidFill>
                <a:latin typeface="+mn-lt"/>
              </a:defRPr>
            </a:lvl2pPr>
            <a:lvl3pPr marL="685800" indent="-258366">
              <a:lnSpc>
                <a:spcPct val="100000"/>
              </a:lnSpc>
              <a:buFont typeface="Wingdings" panose="05000000000000000000" pitchFamily="2" charset="2"/>
              <a:buChar char="v"/>
              <a:defRPr sz="1500">
                <a:solidFill>
                  <a:schemeClr val="tx1"/>
                </a:solidFill>
                <a:latin typeface="+mn-lt"/>
              </a:defRPr>
            </a:lvl3pPr>
            <a:lvl4pPr>
              <a:defRPr sz="1350" i="1">
                <a:solidFill>
                  <a:schemeClr val="bg1"/>
                </a:solidFill>
              </a:defRPr>
            </a:lvl4pPr>
            <a:lvl5pPr>
              <a:defRPr sz="2700">
                <a:solidFill>
                  <a:schemeClr val="bg1"/>
                </a:solidFill>
              </a:defRPr>
            </a:lvl5pPr>
          </a:lstStyle>
          <a:p>
            <a:pPr lvl="0"/>
            <a:r>
              <a:rPr lang="en-US"/>
              <a:t>Edit Master text styles</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A0F9B072-2B15-4194-91C1-BDD2CE1A564A}"/>
              </a:ext>
            </a:extLst>
          </p:cNvPr>
          <p:cNvSpPr>
            <a:spLocks noGrp="1"/>
          </p:cNvSpPr>
          <p:nvPr>
            <p:ph idx="17"/>
          </p:nvPr>
        </p:nvSpPr>
        <p:spPr>
          <a:xfrm>
            <a:off x="6175511" y="1295400"/>
            <a:ext cx="5821019" cy="4648200"/>
          </a:xfrm>
          <a:prstGeom prst="rect">
            <a:avLst/>
          </a:prstGeom>
          <a:noFill/>
        </p:spPr>
        <p:txBody>
          <a:bodyPr vert="horz" lIns="91440" tIns="45720" rIns="91440" bIns="45720" rtlCol="0">
            <a:normAutofit/>
          </a:bodyPr>
          <a:lstStyle>
            <a:lvl1pPr>
              <a:lnSpc>
                <a:spcPct val="100000"/>
              </a:lnSpc>
              <a:defRPr sz="2700">
                <a:solidFill>
                  <a:schemeClr val="tx1"/>
                </a:solidFill>
                <a:latin typeface="+mn-lt"/>
              </a:defRPr>
            </a:lvl1pPr>
            <a:lvl2pPr marL="427435" indent="-213122">
              <a:lnSpc>
                <a:spcPct val="100000"/>
              </a:lnSpc>
              <a:buFont typeface="Wingdings" panose="05000000000000000000" pitchFamily="2" charset="2"/>
              <a:buChar char="§"/>
              <a:defRPr sz="2100">
                <a:solidFill>
                  <a:schemeClr val="tx1"/>
                </a:solidFill>
                <a:latin typeface="+mn-lt"/>
              </a:defRPr>
            </a:lvl2pPr>
            <a:lvl3pPr marL="685800" indent="-258366">
              <a:lnSpc>
                <a:spcPct val="100000"/>
              </a:lnSpc>
              <a:buFont typeface="Wingdings" panose="05000000000000000000" pitchFamily="2" charset="2"/>
              <a:buChar char="v"/>
              <a:defRPr sz="1500">
                <a:solidFill>
                  <a:schemeClr val="tx1"/>
                </a:solidFill>
                <a:latin typeface="+mn-lt"/>
              </a:defRPr>
            </a:lvl3pPr>
            <a:lvl4pPr>
              <a:defRPr sz="1350" i="1">
                <a:solidFill>
                  <a:schemeClr val="bg1"/>
                </a:solidFill>
              </a:defRPr>
            </a:lvl4pPr>
            <a:lvl5pPr>
              <a:defRPr sz="2700">
                <a:solidFill>
                  <a:schemeClr val="bg1"/>
                </a:solidFill>
              </a:defRPr>
            </a:lvl5pPr>
          </a:lstStyle>
          <a:p>
            <a:pPr lvl="0"/>
            <a:r>
              <a:rPr lang="en-US"/>
              <a:t>Edit Master text styles</a:t>
            </a:r>
          </a:p>
          <a:p>
            <a:pPr lvl="1"/>
            <a:r>
              <a:rPr lang="en-US"/>
              <a:t>Second level</a:t>
            </a:r>
          </a:p>
          <a:p>
            <a:pPr lvl="2"/>
            <a:r>
              <a:rPr lang="en-US"/>
              <a:t>Third level</a:t>
            </a:r>
          </a:p>
        </p:txBody>
      </p:sp>
      <p:sp>
        <p:nvSpPr>
          <p:cNvPr id="13" name="Picture Placeholder 4">
            <a:extLst>
              <a:ext uri="{FF2B5EF4-FFF2-40B4-BE49-F238E27FC236}">
                <a16:creationId xmlns:a16="http://schemas.microsoft.com/office/drawing/2014/main" id="{D823951C-341D-49D0-9143-D6C99C92A580}"/>
              </a:ext>
            </a:extLst>
          </p:cNvPr>
          <p:cNvSpPr>
            <a:spLocks noGrp="1"/>
          </p:cNvSpPr>
          <p:nvPr>
            <p:ph type="pic" sz="quarter" idx="19" hasCustomPrompt="1"/>
          </p:nvPr>
        </p:nvSpPr>
        <p:spPr>
          <a:xfrm>
            <a:off x="9242323" y="6295103"/>
            <a:ext cx="2754207" cy="533400"/>
          </a:xfrm>
          <a:prstGeom prst="rect">
            <a:avLst/>
          </a:prstGeom>
        </p:spPr>
        <p:txBody>
          <a:bodyPr anchor="ctr">
            <a:normAutofit/>
          </a:bodyPr>
          <a:lstStyle>
            <a:lvl1pPr marL="0" indent="0" algn="ctr">
              <a:buNone/>
              <a:defRPr sz="1200">
                <a:solidFill>
                  <a:sysClr val="windowText" lastClr="000000"/>
                </a:solidFill>
              </a:defRPr>
            </a:lvl1pPr>
          </a:lstStyle>
          <a:p>
            <a:r>
              <a:rPr lang="de-DE"/>
              <a:t>Insert Logo</a:t>
            </a:r>
            <a:endParaRPr lang="en-US"/>
          </a:p>
        </p:txBody>
      </p:sp>
    </p:spTree>
    <p:extLst>
      <p:ext uri="{BB962C8B-B14F-4D97-AF65-F5344CB8AC3E}">
        <p14:creationId xmlns:p14="http://schemas.microsoft.com/office/powerpoint/2010/main" val="3546775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lexible">
    <p:bg>
      <p:bgPr>
        <a:solidFill>
          <a:schemeClr val="accent3"/>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8255761-BCFE-4D1A-9EBA-EB3CEFC180C8}"/>
              </a:ext>
            </a:extLst>
          </p:cNvPr>
          <p:cNvSpPr>
            <a:spLocks noGrp="1"/>
          </p:cNvSpPr>
          <p:nvPr>
            <p:ph type="title" hasCustomPrompt="1"/>
          </p:nvPr>
        </p:nvSpPr>
        <p:spPr>
          <a:xfrm>
            <a:off x="1654" y="83558"/>
            <a:ext cx="12191999" cy="721468"/>
          </a:xfrm>
          <a:prstGeom prst="rect">
            <a:avLst/>
          </a:prstGeom>
          <a:noFill/>
        </p:spPr>
        <p:txBody>
          <a:bodyPr vert="horz" lIns="91440" tIns="45720" rIns="91440" bIns="45720" rtlCol="0" anchor="ctr">
            <a:noAutofit/>
          </a:bodyPr>
          <a:lstStyle>
            <a:lvl1pPr>
              <a:defRPr sz="3600" b="1">
                <a:latin typeface="+mj-lt"/>
              </a:defRPr>
            </a:lvl1pPr>
          </a:lstStyle>
          <a:p>
            <a:r>
              <a:rPr lang="en-US"/>
              <a:t>INSERT TITLE</a:t>
            </a:r>
          </a:p>
        </p:txBody>
      </p:sp>
      <p:sp>
        <p:nvSpPr>
          <p:cNvPr id="5" name="Text Placeholder 4">
            <a:extLst>
              <a:ext uri="{FF2B5EF4-FFF2-40B4-BE49-F238E27FC236}">
                <a16:creationId xmlns:a16="http://schemas.microsoft.com/office/drawing/2014/main" id="{F709EBB6-2DE4-4E32-BA73-0304C8254BF5}"/>
              </a:ext>
            </a:extLst>
          </p:cNvPr>
          <p:cNvSpPr>
            <a:spLocks noGrp="1"/>
          </p:cNvSpPr>
          <p:nvPr>
            <p:ph type="body" sz="quarter" idx="13" hasCustomPrompt="1"/>
          </p:nvPr>
        </p:nvSpPr>
        <p:spPr>
          <a:xfrm>
            <a:off x="4066922" y="728785"/>
            <a:ext cx="4061461" cy="152485"/>
          </a:xfrm>
          <a:prstGeom prst="rect">
            <a:avLst/>
          </a:prstGeom>
          <a:solidFill>
            <a:schemeClr val="tx1"/>
          </a:solidFill>
        </p:spPr>
        <p:txBody>
          <a:bodyPr anchor="ctr">
            <a:normAutofit/>
          </a:bodyPr>
          <a:lstStyle>
            <a:lvl3pPr marL="0" indent="0" algn="l">
              <a:buNone/>
              <a:defRPr sz="750">
                <a:latin typeface="+mn-lt"/>
              </a:defRPr>
            </a:lvl3pPr>
          </a:lstStyle>
          <a:p>
            <a:pPr lvl="2"/>
            <a:r>
              <a:rPr lang="de-DE"/>
              <a:t>Make bar as wide as title – text will not sow when you present</a:t>
            </a:r>
            <a:endParaRPr lang="en-US"/>
          </a:p>
        </p:txBody>
      </p:sp>
    </p:spTree>
    <p:extLst>
      <p:ext uri="{BB962C8B-B14F-4D97-AF65-F5344CB8AC3E}">
        <p14:creationId xmlns:p14="http://schemas.microsoft.com/office/powerpoint/2010/main" val="3221501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Image">
    <p:bg>
      <p:bgPr>
        <a:solidFill>
          <a:schemeClr val="accent3"/>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6A8E40F-1058-413F-B535-ABE146BB86A9}"/>
              </a:ext>
            </a:extLst>
          </p:cNvPr>
          <p:cNvSpPr>
            <a:spLocks noGrp="1"/>
          </p:cNvSpPr>
          <p:nvPr>
            <p:ph idx="14"/>
          </p:nvPr>
        </p:nvSpPr>
        <p:spPr>
          <a:xfrm>
            <a:off x="198782" y="1295400"/>
            <a:ext cx="6811619" cy="4953000"/>
          </a:xfrm>
          <a:prstGeom prst="rect">
            <a:avLst/>
          </a:prstGeom>
          <a:noFill/>
        </p:spPr>
        <p:txBody>
          <a:bodyPr vert="horz" lIns="91440" tIns="45720" rIns="91440" bIns="45720" rtlCol="0">
            <a:normAutofit/>
          </a:bodyPr>
          <a:lstStyle>
            <a:lvl1pPr>
              <a:lnSpc>
                <a:spcPct val="100000"/>
              </a:lnSpc>
              <a:defRPr sz="2700">
                <a:solidFill>
                  <a:schemeClr val="tx1"/>
                </a:solidFill>
                <a:latin typeface="+mn-lt"/>
              </a:defRPr>
            </a:lvl1pPr>
            <a:lvl2pPr marL="427435" indent="-213122">
              <a:lnSpc>
                <a:spcPct val="100000"/>
              </a:lnSpc>
              <a:buFont typeface="Wingdings" panose="05000000000000000000" pitchFamily="2" charset="2"/>
              <a:buChar char="§"/>
              <a:defRPr sz="2100">
                <a:solidFill>
                  <a:schemeClr val="tx1"/>
                </a:solidFill>
                <a:latin typeface="+mn-lt"/>
              </a:defRPr>
            </a:lvl2pPr>
            <a:lvl3pPr marL="685800" indent="-258366">
              <a:lnSpc>
                <a:spcPct val="100000"/>
              </a:lnSpc>
              <a:buFont typeface="Wingdings" panose="05000000000000000000" pitchFamily="2" charset="2"/>
              <a:buChar char="v"/>
              <a:defRPr sz="1500">
                <a:solidFill>
                  <a:schemeClr val="tx1"/>
                </a:solidFill>
                <a:latin typeface="+mn-lt"/>
              </a:defRPr>
            </a:lvl3pPr>
            <a:lvl4pPr>
              <a:defRPr sz="1350" i="1">
                <a:solidFill>
                  <a:schemeClr val="bg1"/>
                </a:solidFill>
              </a:defRPr>
            </a:lvl4pPr>
            <a:lvl5pPr>
              <a:defRPr sz="2700">
                <a:solidFill>
                  <a:schemeClr val="bg1"/>
                </a:solidFill>
              </a:defRPr>
            </a:lvl5pPr>
          </a:lstStyle>
          <a:p>
            <a:pPr lvl="0"/>
            <a:r>
              <a:rPr lang="en-US"/>
              <a:t>Edit Master text styles</a:t>
            </a:r>
          </a:p>
          <a:p>
            <a:pPr lvl="1"/>
            <a:r>
              <a:rPr lang="en-US"/>
              <a:t>Second level</a:t>
            </a:r>
          </a:p>
          <a:p>
            <a:pPr lvl="2"/>
            <a:r>
              <a:rPr lang="en-US"/>
              <a:t>Third level</a:t>
            </a:r>
          </a:p>
        </p:txBody>
      </p:sp>
      <p:sp>
        <p:nvSpPr>
          <p:cNvPr id="3" name="Title Placeholder 1">
            <a:extLst>
              <a:ext uri="{FF2B5EF4-FFF2-40B4-BE49-F238E27FC236}">
                <a16:creationId xmlns:a16="http://schemas.microsoft.com/office/drawing/2014/main" id="{28255761-BCFE-4D1A-9EBA-EB3CEFC180C8}"/>
              </a:ext>
            </a:extLst>
          </p:cNvPr>
          <p:cNvSpPr>
            <a:spLocks noGrp="1"/>
          </p:cNvSpPr>
          <p:nvPr>
            <p:ph type="title" hasCustomPrompt="1"/>
          </p:nvPr>
        </p:nvSpPr>
        <p:spPr>
          <a:xfrm>
            <a:off x="198782" y="196161"/>
            <a:ext cx="6811619" cy="797753"/>
          </a:xfrm>
          <a:prstGeom prst="rect">
            <a:avLst/>
          </a:prstGeom>
          <a:noFill/>
        </p:spPr>
        <p:txBody>
          <a:bodyPr vert="horz" lIns="91440" tIns="45720" rIns="91440" bIns="45720" rtlCol="0" anchor="ctr">
            <a:noAutofit/>
          </a:bodyPr>
          <a:lstStyle>
            <a:lvl1pPr>
              <a:defRPr sz="3600" b="1">
                <a:latin typeface="+mj-lt"/>
              </a:defRPr>
            </a:lvl1pPr>
          </a:lstStyle>
          <a:p>
            <a:r>
              <a:rPr lang="en-US"/>
              <a:t>INSERT TITLE</a:t>
            </a:r>
          </a:p>
        </p:txBody>
      </p:sp>
      <p:sp>
        <p:nvSpPr>
          <p:cNvPr id="6" name="Content Placeholder 12">
            <a:extLst>
              <a:ext uri="{FF2B5EF4-FFF2-40B4-BE49-F238E27FC236}">
                <a16:creationId xmlns:a16="http://schemas.microsoft.com/office/drawing/2014/main" id="{E12D122E-D9D2-4EAE-8DA7-80D1A32EFD5D}"/>
              </a:ext>
            </a:extLst>
          </p:cNvPr>
          <p:cNvSpPr>
            <a:spLocks noGrp="1"/>
          </p:cNvSpPr>
          <p:nvPr>
            <p:ph sz="quarter" idx="12" hasCustomPrompt="1"/>
          </p:nvPr>
        </p:nvSpPr>
        <p:spPr>
          <a:xfrm>
            <a:off x="1600200" y="917627"/>
            <a:ext cx="4061461" cy="152570"/>
          </a:xfrm>
          <a:prstGeom prst="rect">
            <a:avLst/>
          </a:prstGeom>
          <a:solidFill>
            <a:schemeClr val="tx1"/>
          </a:solidFill>
          <a:ln>
            <a:noFill/>
          </a:ln>
        </p:spPr>
        <p:txBody>
          <a:bodyPr anchor="ctr"/>
          <a:lstStyle>
            <a:lvl1pPr marL="0" indent="0">
              <a:buNone/>
              <a:defRPr sz="900"/>
            </a:lvl1pPr>
          </a:lstStyle>
          <a:p>
            <a:pPr lvl="0"/>
            <a:r>
              <a:rPr lang="de-DE"/>
              <a:t>Make bar as wide as title- text will not showhen presenting</a:t>
            </a:r>
            <a:endParaRPr lang="en-US"/>
          </a:p>
        </p:txBody>
      </p:sp>
      <p:sp>
        <p:nvSpPr>
          <p:cNvPr id="5" name="Picture Placeholder 21">
            <a:extLst>
              <a:ext uri="{FF2B5EF4-FFF2-40B4-BE49-F238E27FC236}">
                <a16:creationId xmlns:a16="http://schemas.microsoft.com/office/drawing/2014/main" id="{C452D3C0-1C4A-4038-A91D-D0661F2CB5FD}"/>
              </a:ext>
            </a:extLst>
          </p:cNvPr>
          <p:cNvSpPr>
            <a:spLocks noGrp="1"/>
          </p:cNvSpPr>
          <p:nvPr>
            <p:ph type="pic" sz="quarter" idx="13" hasCustomPrompt="1"/>
          </p:nvPr>
        </p:nvSpPr>
        <p:spPr>
          <a:xfrm>
            <a:off x="7239000" y="-23192"/>
            <a:ext cx="4953000" cy="6881191"/>
          </a:xfrm>
          <a:prstGeom prst="rect">
            <a:avLst/>
          </a:prstGeom>
        </p:spPr>
        <p:txBody>
          <a:bodyPr anchor="ctr"/>
          <a:lstStyle>
            <a:lvl1pPr marL="0" indent="0" algn="ctr">
              <a:buNone/>
              <a:defRPr/>
            </a:lvl1pPr>
          </a:lstStyle>
          <a:p>
            <a:r>
              <a:rPr lang="de-DE"/>
              <a:t>Insert image that relates to the content</a:t>
            </a:r>
            <a:endParaRPr lang="en-US"/>
          </a:p>
        </p:txBody>
      </p:sp>
    </p:spTree>
    <p:extLst>
      <p:ext uri="{BB962C8B-B14F-4D97-AF65-F5344CB8AC3E}">
        <p14:creationId xmlns:p14="http://schemas.microsoft.com/office/powerpoint/2010/main" val="1851946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Exerci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kumimoji="0" lang="en-US"/>
              <a:t>Exercise slide</a:t>
            </a:r>
          </a:p>
        </p:txBody>
      </p:sp>
      <p:sp>
        <p:nvSpPr>
          <p:cNvPr id="4" name="Date Placeholder 3"/>
          <p:cNvSpPr>
            <a:spLocks noGrp="1"/>
          </p:cNvSpPr>
          <p:nvPr>
            <p:ph type="dt" sz="half" idx="10"/>
          </p:nvPr>
        </p:nvSpPr>
        <p:spPr/>
        <p:txBody>
          <a:bodyPr/>
          <a:lstStyle/>
          <a:p>
            <a:fld id="{BD75DC3C-20A7-4965-9EF4-E33FE825910A}" type="datetime1">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6CC457F2-43C7-42C3-B0C4-C7D94650522A}" type="slidenum">
              <a:rPr lang="en-US" smtClean="0"/>
              <a:pPr>
                <a:defRPr/>
              </a:pPr>
              <a:t>‹#›</a:t>
            </a:fld>
            <a:endParaRPr lang="en-US"/>
          </a:p>
        </p:txBody>
      </p:sp>
      <p:sp>
        <p:nvSpPr>
          <p:cNvPr id="8" name="Content Placeholder 7"/>
          <p:cNvSpPr>
            <a:spLocks noGrp="1"/>
          </p:cNvSpPr>
          <p:nvPr>
            <p:ph sz="quarter" idx="1" hasCustomPrompt="1"/>
          </p:nvPr>
        </p:nvSpPr>
        <p:spPr>
          <a:xfrm>
            <a:off x="711200" y="2133600"/>
            <a:ext cx="10871200" cy="3886200"/>
          </a:xfrm>
        </p:spPr>
        <p:txBody>
          <a:bodyPr vert="horz"/>
          <a:lstStyle>
            <a:lvl1pPr marL="0" indent="0">
              <a:buNone/>
              <a:defRPr b="1">
                <a:solidFill>
                  <a:srgbClr val="C00000"/>
                </a:solidFill>
              </a:defRPr>
            </a:lvl1pPr>
          </a:lstStyle>
          <a:p>
            <a:pPr lvl="0" eaLnBrk="1" latinLnBrk="0" hangingPunct="1"/>
            <a:r>
              <a:rPr lang="en-US"/>
              <a:t>References</a:t>
            </a:r>
          </a:p>
          <a:p>
            <a:pPr lvl="1" eaLnBrk="1" latinLnBrk="0" hangingPunct="1"/>
            <a:r>
              <a:rPr lang="en-US"/>
              <a:t>Second level</a:t>
            </a:r>
          </a:p>
        </p:txBody>
      </p:sp>
      <p:pic>
        <p:nvPicPr>
          <p:cNvPr id="7" name="Pictur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7616" y="3425584"/>
            <a:ext cx="3098800" cy="1962150"/>
          </a:xfrm>
          <a:prstGeom prst="rect">
            <a:avLst/>
          </a:prstGeom>
        </p:spPr>
      </p:pic>
    </p:spTree>
    <p:extLst>
      <p:ext uri="{BB962C8B-B14F-4D97-AF65-F5344CB8AC3E}">
        <p14:creationId xmlns:p14="http://schemas.microsoft.com/office/powerpoint/2010/main" val="3881717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Statement A - with Background 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3A0BD6F0-F04B-40BA-9958-144FB53FACB6}"/>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image matching the key statement</a:t>
            </a:r>
            <a:endParaRPr lang="en-US"/>
          </a:p>
        </p:txBody>
      </p:sp>
      <p:sp>
        <p:nvSpPr>
          <p:cNvPr id="4" name="Title 1">
            <a:extLst>
              <a:ext uri="{FF2B5EF4-FFF2-40B4-BE49-F238E27FC236}">
                <a16:creationId xmlns:a16="http://schemas.microsoft.com/office/drawing/2014/main" id="{9290480E-C356-4B01-BAD2-D8B6F06466DA}"/>
              </a:ext>
            </a:extLst>
          </p:cNvPr>
          <p:cNvSpPr>
            <a:spLocks noGrp="1" noChangeAspect="1"/>
          </p:cNvSpPr>
          <p:nvPr>
            <p:ph type="ctrTitle" hasCustomPrompt="1"/>
          </p:nvPr>
        </p:nvSpPr>
        <p:spPr>
          <a:xfrm>
            <a:off x="6629400" y="914400"/>
            <a:ext cx="5029200" cy="5029200"/>
          </a:xfrm>
          <a:prstGeom prst="ellipse">
            <a:avLst/>
          </a:prstGeom>
          <a:solidFill>
            <a:schemeClr val="accent6">
              <a:alpha val="90000"/>
            </a:schemeClr>
          </a:solidFill>
        </p:spPr>
        <p:txBody>
          <a:bodyPr lIns="0" tIns="0" rIns="0" bIns="0" anchor="ctr">
            <a:normAutofit/>
          </a:bodyPr>
          <a:lstStyle>
            <a:lvl1pPr algn="ctr">
              <a:tabLst>
                <a:tab pos="556022" algn="l"/>
              </a:tabLst>
              <a:defRPr sz="3300">
                <a:solidFill>
                  <a:schemeClr val="bg1"/>
                </a:solidFill>
                <a:latin typeface="+mn-lt"/>
              </a:defRPr>
            </a:lvl1pPr>
          </a:lstStyle>
          <a:p>
            <a:r>
              <a:rPr lang="en-US" sz="2700"/>
              <a:t>Place key statement here</a:t>
            </a:r>
            <a:br>
              <a:rPr lang="en-US" sz="2700"/>
            </a:br>
            <a:r>
              <a:rPr lang="en-US" sz="2700"/>
              <a:t>&amp; move to fit image</a:t>
            </a:r>
            <a:endParaRPr lang="en-US"/>
          </a:p>
        </p:txBody>
      </p:sp>
    </p:spTree>
    <p:extLst>
      <p:ext uri="{BB962C8B-B14F-4D97-AF65-F5344CB8AC3E}">
        <p14:creationId xmlns:p14="http://schemas.microsoft.com/office/powerpoint/2010/main" val="2749208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ey Statement B - with Background Image ">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EE84647-C1EE-4AB4-A2A6-B6EEFAEDDC90}"/>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vibrant image</a:t>
            </a:r>
            <a:endParaRPr lang="en-US"/>
          </a:p>
        </p:txBody>
      </p:sp>
      <p:sp>
        <p:nvSpPr>
          <p:cNvPr id="4" name="Title 1">
            <a:extLst>
              <a:ext uri="{FF2B5EF4-FFF2-40B4-BE49-F238E27FC236}">
                <a16:creationId xmlns:a16="http://schemas.microsoft.com/office/drawing/2014/main" id="{74E045B2-B88A-416B-B4FF-FDA7EDCAE990}"/>
              </a:ext>
            </a:extLst>
          </p:cNvPr>
          <p:cNvSpPr>
            <a:spLocks noGrp="1"/>
          </p:cNvSpPr>
          <p:nvPr>
            <p:ph type="title" hasCustomPrompt="1"/>
          </p:nvPr>
        </p:nvSpPr>
        <p:spPr>
          <a:xfrm>
            <a:off x="0" y="1143002"/>
            <a:ext cx="5181600" cy="1588127"/>
          </a:xfrm>
          <a:prstGeom prst="rect">
            <a:avLst/>
          </a:prstGeom>
          <a:solidFill>
            <a:srgbClr val="323D46">
              <a:alpha val="80000"/>
            </a:srgbClr>
          </a:solidFill>
          <a:ln>
            <a:solidFill>
              <a:schemeClr val="bg2">
                <a:lumMod val="50000"/>
                <a:lumOff val="50000"/>
              </a:schemeClr>
            </a:solidFill>
          </a:ln>
        </p:spPr>
        <p:txBody>
          <a:bodyPr lIns="274320">
            <a:spAutoFit/>
          </a:bodyPr>
          <a:lstStyle>
            <a:lvl1pPr algn="r">
              <a:defRPr sz="3600" b="1" baseline="0">
                <a:solidFill>
                  <a:schemeClr val="bg1"/>
                </a:solidFill>
                <a:latin typeface="+mj-lt"/>
              </a:defRPr>
            </a:lvl1pPr>
          </a:lstStyle>
          <a:p>
            <a:r>
              <a:rPr lang="en-US"/>
              <a:t>Insert short  key point (reposition to fit image)</a:t>
            </a:r>
          </a:p>
        </p:txBody>
      </p:sp>
    </p:spTree>
    <p:extLst>
      <p:ext uri="{BB962C8B-B14F-4D97-AF65-F5344CB8AC3E}">
        <p14:creationId xmlns:p14="http://schemas.microsoft.com/office/powerpoint/2010/main" val="456319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Statement - Transparent Overlay">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3A0BD6F0-F04B-40BA-9958-144FB53FACB6}"/>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a background image matching the key statement</a:t>
            </a:r>
            <a:endParaRPr lang="en-US"/>
          </a:p>
        </p:txBody>
      </p:sp>
      <p:sp>
        <p:nvSpPr>
          <p:cNvPr id="4" name="Title 1">
            <a:extLst>
              <a:ext uri="{FF2B5EF4-FFF2-40B4-BE49-F238E27FC236}">
                <a16:creationId xmlns:a16="http://schemas.microsoft.com/office/drawing/2014/main" id="{9290480E-C356-4B01-BAD2-D8B6F06466DA}"/>
              </a:ext>
            </a:extLst>
          </p:cNvPr>
          <p:cNvSpPr>
            <a:spLocks noGrp="1" noChangeAspect="1"/>
          </p:cNvSpPr>
          <p:nvPr>
            <p:ph type="ctrTitle" hasCustomPrompt="1"/>
          </p:nvPr>
        </p:nvSpPr>
        <p:spPr>
          <a:xfrm>
            <a:off x="0" y="1371600"/>
            <a:ext cx="12192000" cy="4267200"/>
          </a:xfrm>
          <a:prstGeom prst="rect">
            <a:avLst/>
          </a:prstGeom>
          <a:solidFill>
            <a:schemeClr val="tx1">
              <a:alpha val="40000"/>
            </a:schemeClr>
          </a:solidFill>
        </p:spPr>
        <p:txBody>
          <a:bodyPr lIns="0" tIns="0" rIns="0" bIns="0" anchor="ctr">
            <a:noAutofit/>
          </a:bodyPr>
          <a:lstStyle>
            <a:lvl1pPr algn="ctr">
              <a:tabLst>
                <a:tab pos="556022" algn="l"/>
              </a:tabLst>
              <a:defRPr sz="3300" b="1">
                <a:solidFill>
                  <a:schemeClr val="bg1"/>
                </a:solidFill>
                <a:latin typeface="+mj-lt"/>
              </a:defRPr>
            </a:lvl1pPr>
          </a:lstStyle>
          <a:p>
            <a:r>
              <a:rPr lang="en-US" sz="2700"/>
              <a:t>Place a key statement here</a:t>
            </a:r>
            <a:endParaRPr lang="en-US"/>
          </a:p>
        </p:txBody>
      </p:sp>
    </p:spTree>
    <p:extLst>
      <p:ext uri="{BB962C8B-B14F-4D97-AF65-F5344CB8AC3E}">
        <p14:creationId xmlns:p14="http://schemas.microsoft.com/office/powerpoint/2010/main" val="3805570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 with Headshot">
    <p:bg>
      <p:bgPr>
        <a:solidFill>
          <a:schemeClr val="accent3"/>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EE83899-53C1-459C-B74C-D5150CEBAE25}"/>
              </a:ext>
            </a:extLst>
          </p:cNvPr>
          <p:cNvSpPr>
            <a:spLocks noGrp="1"/>
          </p:cNvSpPr>
          <p:nvPr>
            <p:ph type="pic" sz="quarter" idx="13" hasCustomPrompt="1"/>
          </p:nvPr>
        </p:nvSpPr>
        <p:spPr>
          <a:xfrm>
            <a:off x="228600" y="1600201"/>
            <a:ext cx="5486400" cy="5257801"/>
          </a:xfrm>
          <a:prstGeom prst="rect">
            <a:avLst/>
          </a:prstGeom>
        </p:spPr>
        <p:txBody>
          <a:bodyPr/>
          <a:lstStyle>
            <a:lvl1pPr marL="0" indent="0" algn="ctr">
              <a:lnSpc>
                <a:spcPct val="150000"/>
              </a:lnSpc>
              <a:buNone/>
              <a:defRPr>
                <a:latin typeface="+mn-lt"/>
              </a:defRPr>
            </a:lvl1pPr>
          </a:lstStyle>
          <a:p>
            <a:r>
              <a:rPr lang="de-DE"/>
              <a:t>Insert image of person quoted (cropped with transparent background)</a:t>
            </a:r>
            <a:br>
              <a:rPr lang="de-DE"/>
            </a:br>
            <a:br>
              <a:rPr lang="de-DE"/>
            </a:br>
            <a:r>
              <a:rPr lang="de-DE"/>
              <a:t>Try https://www.remove.bg/ to remove backgrounds</a:t>
            </a:r>
            <a:endParaRPr lang="en-US"/>
          </a:p>
        </p:txBody>
      </p:sp>
      <p:sp>
        <p:nvSpPr>
          <p:cNvPr id="17" name="Text Placeholder 16">
            <a:extLst>
              <a:ext uri="{FF2B5EF4-FFF2-40B4-BE49-F238E27FC236}">
                <a16:creationId xmlns:a16="http://schemas.microsoft.com/office/drawing/2014/main" id="{F545889F-8F38-4274-8935-D6F2E2083A02}"/>
              </a:ext>
            </a:extLst>
          </p:cNvPr>
          <p:cNvSpPr>
            <a:spLocks noGrp="1"/>
          </p:cNvSpPr>
          <p:nvPr>
            <p:ph type="body" sz="quarter" idx="11" hasCustomPrompt="1"/>
          </p:nvPr>
        </p:nvSpPr>
        <p:spPr>
          <a:xfrm>
            <a:off x="5867400" y="2209800"/>
            <a:ext cx="6096000" cy="914400"/>
          </a:xfrm>
          <a:prstGeom prst="rect">
            <a:avLst/>
          </a:prstGeom>
        </p:spPr>
        <p:txBody>
          <a:bodyPr/>
          <a:lstStyle>
            <a:lvl1pPr marL="0" indent="0" algn="ctr">
              <a:buNone/>
              <a:defRPr sz="4050" b="1">
                <a:solidFill>
                  <a:schemeClr val="tx1"/>
                </a:solidFill>
                <a:latin typeface="+mj-lt"/>
              </a:defRPr>
            </a:lvl1pPr>
          </a:lstStyle>
          <a:p>
            <a:pPr lvl="0"/>
            <a:r>
              <a:rPr lang="de-DE"/>
              <a:t>Insert Quote</a:t>
            </a:r>
            <a:endParaRPr lang="en-US"/>
          </a:p>
        </p:txBody>
      </p:sp>
      <p:sp>
        <p:nvSpPr>
          <p:cNvPr id="20" name="Text Placeholder 19">
            <a:extLst>
              <a:ext uri="{FF2B5EF4-FFF2-40B4-BE49-F238E27FC236}">
                <a16:creationId xmlns:a16="http://schemas.microsoft.com/office/drawing/2014/main" id="{EF426CE5-6582-41F2-A6B3-5314EEB8ECEB}"/>
              </a:ext>
            </a:extLst>
          </p:cNvPr>
          <p:cNvSpPr>
            <a:spLocks noGrp="1"/>
          </p:cNvSpPr>
          <p:nvPr>
            <p:ph type="body" sz="quarter" idx="12" hasCustomPrompt="1"/>
          </p:nvPr>
        </p:nvSpPr>
        <p:spPr>
          <a:xfrm>
            <a:off x="5947326" y="4134088"/>
            <a:ext cx="6040177" cy="914400"/>
          </a:xfrm>
          <a:prstGeom prst="rect">
            <a:avLst/>
          </a:prstGeom>
        </p:spPr>
        <p:txBody>
          <a:bodyPr/>
          <a:lstStyle>
            <a:lvl1pPr marL="0" indent="0" algn="ctr">
              <a:buNone/>
              <a:defRPr sz="1725" spc="143" baseline="0">
                <a:solidFill>
                  <a:schemeClr val="tx1"/>
                </a:solidFill>
                <a:latin typeface="+mn-lt"/>
              </a:defRPr>
            </a:lvl1pPr>
          </a:lstStyle>
          <a:p>
            <a:pPr lvl="0"/>
            <a:r>
              <a:rPr lang="de-DE"/>
              <a:t>Insert name of person quoted</a:t>
            </a:r>
            <a:endParaRPr lang="en-US"/>
          </a:p>
        </p:txBody>
      </p:sp>
      <p:sp>
        <p:nvSpPr>
          <p:cNvPr id="2" name="TextBox 1">
            <a:extLst>
              <a:ext uri="{FF2B5EF4-FFF2-40B4-BE49-F238E27FC236}">
                <a16:creationId xmlns:a16="http://schemas.microsoft.com/office/drawing/2014/main" id="{90921904-7B58-4980-91FF-D1A3D05DAEA2}"/>
              </a:ext>
            </a:extLst>
          </p:cNvPr>
          <p:cNvSpPr txBox="1"/>
          <p:nvPr userDrawn="1"/>
        </p:nvSpPr>
        <p:spPr>
          <a:xfrm>
            <a:off x="8427126" y="-652522"/>
            <a:ext cx="761747" cy="2169825"/>
          </a:xfrm>
          <a:prstGeom prst="rect">
            <a:avLst/>
          </a:prstGeom>
          <a:noFill/>
        </p:spPr>
        <p:txBody>
          <a:bodyPr wrap="none" rtlCol="0">
            <a:spAutoFit/>
          </a:bodyPr>
          <a:lstStyle/>
          <a:p>
            <a:r>
              <a:rPr lang="de-DE" sz="13500">
                <a:latin typeface="+mj-lt"/>
              </a:rPr>
              <a:t>„</a:t>
            </a:r>
            <a:endParaRPr lang="en-US" sz="13500">
              <a:latin typeface="+mj-lt"/>
            </a:endParaRPr>
          </a:p>
        </p:txBody>
      </p:sp>
      <p:cxnSp>
        <p:nvCxnSpPr>
          <p:cNvPr id="4" name="Straight Connector 3">
            <a:extLst>
              <a:ext uri="{FF2B5EF4-FFF2-40B4-BE49-F238E27FC236}">
                <a16:creationId xmlns:a16="http://schemas.microsoft.com/office/drawing/2014/main" id="{131C5874-41D5-4945-AABA-4944366CB207}"/>
              </a:ext>
            </a:extLst>
          </p:cNvPr>
          <p:cNvCxnSpPr>
            <a:cxnSpLocks/>
          </p:cNvCxnSpPr>
          <p:nvPr userDrawn="1"/>
        </p:nvCxnSpPr>
        <p:spPr>
          <a:xfrm>
            <a:off x="6172200" y="1600199"/>
            <a:ext cx="2254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DF649-78A6-47E5-8DC0-9056602A1FD9}"/>
              </a:ext>
            </a:extLst>
          </p:cNvPr>
          <p:cNvCxnSpPr>
            <a:cxnSpLocks/>
          </p:cNvCxnSpPr>
          <p:nvPr userDrawn="1"/>
        </p:nvCxnSpPr>
        <p:spPr>
          <a:xfrm>
            <a:off x="9296400" y="1600199"/>
            <a:ext cx="2254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86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 with Background 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3A0BD6F0-F04B-40BA-9958-144FB53FACB6}"/>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background image matching quote</a:t>
            </a:r>
            <a:endParaRPr lang="en-US"/>
          </a:p>
        </p:txBody>
      </p:sp>
      <p:sp>
        <p:nvSpPr>
          <p:cNvPr id="4" name="Title 1">
            <a:extLst>
              <a:ext uri="{FF2B5EF4-FFF2-40B4-BE49-F238E27FC236}">
                <a16:creationId xmlns:a16="http://schemas.microsoft.com/office/drawing/2014/main" id="{9290480E-C356-4B01-BAD2-D8B6F06466DA}"/>
              </a:ext>
            </a:extLst>
          </p:cNvPr>
          <p:cNvSpPr>
            <a:spLocks noGrp="1" noChangeAspect="1"/>
          </p:cNvSpPr>
          <p:nvPr>
            <p:ph type="ctrTitle" hasCustomPrompt="1"/>
          </p:nvPr>
        </p:nvSpPr>
        <p:spPr>
          <a:xfrm>
            <a:off x="0" y="1752600"/>
            <a:ext cx="12192000" cy="3886200"/>
          </a:xfrm>
          <a:prstGeom prst="rect">
            <a:avLst/>
          </a:prstGeom>
          <a:solidFill>
            <a:schemeClr val="tx1">
              <a:alpha val="40000"/>
            </a:schemeClr>
          </a:solidFill>
        </p:spPr>
        <p:txBody>
          <a:bodyPr lIns="0" tIns="0" rIns="0" bIns="0" anchor="ctr">
            <a:noAutofit/>
          </a:bodyPr>
          <a:lstStyle>
            <a:lvl1pPr algn="ctr">
              <a:tabLst>
                <a:tab pos="556022" algn="l"/>
              </a:tabLst>
              <a:defRPr sz="3300" b="1">
                <a:solidFill>
                  <a:schemeClr val="bg1"/>
                </a:solidFill>
                <a:latin typeface="+mj-lt"/>
              </a:defRPr>
            </a:lvl1pPr>
          </a:lstStyle>
          <a:p>
            <a:r>
              <a:rPr lang="en-US" sz="2700"/>
              <a:t>Insert Quote</a:t>
            </a:r>
            <a:endParaRPr lang="en-US"/>
          </a:p>
        </p:txBody>
      </p:sp>
      <p:sp>
        <p:nvSpPr>
          <p:cNvPr id="5" name="Title 1">
            <a:extLst>
              <a:ext uri="{FF2B5EF4-FFF2-40B4-BE49-F238E27FC236}">
                <a16:creationId xmlns:a16="http://schemas.microsoft.com/office/drawing/2014/main" id="{D0487C26-1833-4424-A846-4E598F732AC1}"/>
              </a:ext>
            </a:extLst>
          </p:cNvPr>
          <p:cNvSpPr txBox="1">
            <a:spLocks noChangeAspect="1"/>
          </p:cNvSpPr>
          <p:nvPr userDrawn="1"/>
        </p:nvSpPr>
        <p:spPr>
          <a:xfrm>
            <a:off x="-13447" y="4876800"/>
            <a:ext cx="12192000" cy="762000"/>
          </a:xfrm>
          <a:prstGeom prst="rect">
            <a:avLst/>
          </a:prstGeom>
          <a:solidFill>
            <a:schemeClr val="tx1">
              <a:alpha val="40000"/>
            </a:schemeClr>
          </a:solidFill>
        </p:spPr>
        <p:txBody>
          <a:bodyPr lIns="0" tIns="0" rIns="0" bIns="0" anchor="ctr">
            <a:noAutofit/>
          </a:bodyPr>
          <a:lstStyle>
            <a:lvl1pPr algn="ctr" defTabSz="914400" rtl="0" eaLnBrk="1" latinLnBrk="0" hangingPunct="1">
              <a:lnSpc>
                <a:spcPct val="90000"/>
              </a:lnSpc>
              <a:spcBef>
                <a:spcPct val="0"/>
              </a:spcBef>
              <a:buNone/>
              <a:tabLst>
                <a:tab pos="741363" algn="l"/>
              </a:tabLst>
              <a:defRPr sz="4400" b="1" kern="1200">
                <a:solidFill>
                  <a:schemeClr val="bg1"/>
                </a:solidFill>
                <a:latin typeface="+mj-lt"/>
                <a:ea typeface="Lato" panose="020F0502020204030203" pitchFamily="34" charset="0"/>
                <a:cs typeface="Lato" panose="020F0502020204030203" pitchFamily="34" charset="0"/>
              </a:defRPr>
            </a:lvl1pPr>
          </a:lstStyle>
          <a:p>
            <a:r>
              <a:rPr lang="en-US" sz="1800" b="0"/>
              <a:t>Insert name of person quoted</a:t>
            </a:r>
            <a:endParaRPr lang="en-US" sz="2400" b="0"/>
          </a:p>
        </p:txBody>
      </p:sp>
      <p:sp>
        <p:nvSpPr>
          <p:cNvPr id="6" name="Title 1">
            <a:extLst>
              <a:ext uri="{FF2B5EF4-FFF2-40B4-BE49-F238E27FC236}">
                <a16:creationId xmlns:a16="http://schemas.microsoft.com/office/drawing/2014/main" id="{5CE55F8C-E9A5-477F-BFE2-D9E4352D9D32}"/>
              </a:ext>
            </a:extLst>
          </p:cNvPr>
          <p:cNvSpPr txBox="1">
            <a:spLocks noChangeAspect="1"/>
          </p:cNvSpPr>
          <p:nvPr userDrawn="1"/>
        </p:nvSpPr>
        <p:spPr>
          <a:xfrm>
            <a:off x="228600" y="3657600"/>
            <a:ext cx="1066800" cy="815788"/>
          </a:xfrm>
          <a:prstGeom prst="rect">
            <a:avLst/>
          </a:prstGeom>
          <a:noFill/>
        </p:spPr>
        <p:txBody>
          <a:bodyPr lIns="0" tIns="0" rIns="0" bIns="0" anchor="b">
            <a:noAutofit/>
          </a:bodyPr>
          <a:lstStyle>
            <a:lvl1pPr algn="ctr" defTabSz="914400" rtl="0" eaLnBrk="1" latinLnBrk="0" hangingPunct="1">
              <a:lnSpc>
                <a:spcPct val="90000"/>
              </a:lnSpc>
              <a:spcBef>
                <a:spcPct val="0"/>
              </a:spcBef>
              <a:buNone/>
              <a:tabLst>
                <a:tab pos="741363" algn="l"/>
              </a:tabLst>
              <a:defRPr sz="4400" b="1" kern="1200">
                <a:solidFill>
                  <a:schemeClr val="bg1"/>
                </a:solidFill>
                <a:latin typeface="+mj-lt"/>
                <a:ea typeface="Lato" panose="020F0502020204030203" pitchFamily="34" charset="0"/>
                <a:cs typeface="Lato" panose="020F0502020204030203" pitchFamily="34" charset="0"/>
              </a:defRPr>
            </a:lvl1pPr>
          </a:lstStyle>
          <a:p>
            <a:pPr algn="l"/>
            <a:r>
              <a:rPr lang="en-US" sz="14700">
                <a:solidFill>
                  <a:schemeClr val="bg1"/>
                </a:solidFill>
              </a:rPr>
              <a:t>“</a:t>
            </a:r>
          </a:p>
        </p:txBody>
      </p:sp>
    </p:spTree>
    <p:extLst>
      <p:ext uri="{BB962C8B-B14F-4D97-AF65-F5344CB8AC3E}">
        <p14:creationId xmlns:p14="http://schemas.microsoft.com/office/powerpoint/2010/main" val="1000499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Bullets - Clean">
    <p:bg>
      <p:bgPr>
        <a:solidFill>
          <a:schemeClr val="accent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E8DF49-EB94-4BED-9745-7CDDF0DC6BC6}"/>
              </a:ext>
            </a:extLst>
          </p:cNvPr>
          <p:cNvSpPr/>
          <p:nvPr userDrawn="1"/>
        </p:nvSpPr>
        <p:spPr>
          <a:xfrm>
            <a:off x="1371600" y="1816100"/>
            <a:ext cx="3035301" cy="46228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a:latin typeface="+mn-lt"/>
            </a:endParaRPr>
          </a:p>
        </p:txBody>
      </p:sp>
      <p:sp>
        <p:nvSpPr>
          <p:cNvPr id="4" name="Rectangle 3">
            <a:extLst>
              <a:ext uri="{FF2B5EF4-FFF2-40B4-BE49-F238E27FC236}">
                <a16:creationId xmlns:a16="http://schemas.microsoft.com/office/drawing/2014/main" id="{45E05C10-095B-419E-9A9A-2108EE3544A1}"/>
              </a:ext>
            </a:extLst>
          </p:cNvPr>
          <p:cNvSpPr/>
          <p:nvPr userDrawn="1"/>
        </p:nvSpPr>
        <p:spPr>
          <a:xfrm>
            <a:off x="4406902" y="1816100"/>
            <a:ext cx="3035301" cy="4622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a:latin typeface="+mn-lt"/>
            </a:endParaRPr>
          </a:p>
        </p:txBody>
      </p:sp>
      <p:sp>
        <p:nvSpPr>
          <p:cNvPr id="5" name="Rectangle 4">
            <a:extLst>
              <a:ext uri="{FF2B5EF4-FFF2-40B4-BE49-F238E27FC236}">
                <a16:creationId xmlns:a16="http://schemas.microsoft.com/office/drawing/2014/main" id="{5123AF96-4A89-46DD-92C3-52FF0D2A63B5}"/>
              </a:ext>
            </a:extLst>
          </p:cNvPr>
          <p:cNvSpPr/>
          <p:nvPr userDrawn="1"/>
        </p:nvSpPr>
        <p:spPr>
          <a:xfrm>
            <a:off x="7442203" y="1816100"/>
            <a:ext cx="3035301" cy="4622800"/>
          </a:xfrm>
          <a:prstGeom prst="rect">
            <a:avLst/>
          </a:prstGeom>
          <a:solidFill>
            <a:srgbClr val="F5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sp>
        <p:nvSpPr>
          <p:cNvPr id="6" name="Text Placeholder 11">
            <a:extLst>
              <a:ext uri="{FF2B5EF4-FFF2-40B4-BE49-F238E27FC236}">
                <a16:creationId xmlns:a16="http://schemas.microsoft.com/office/drawing/2014/main" id="{5C162061-4E45-4094-8504-75EAAB36906B}"/>
              </a:ext>
            </a:extLst>
          </p:cNvPr>
          <p:cNvSpPr>
            <a:spLocks noGrp="1"/>
          </p:cNvSpPr>
          <p:nvPr>
            <p:ph type="body" sz="quarter" idx="10" hasCustomPrompt="1"/>
          </p:nvPr>
        </p:nvSpPr>
        <p:spPr>
          <a:xfrm>
            <a:off x="1384301" y="3330575"/>
            <a:ext cx="3022600" cy="457200"/>
          </a:xfrm>
          <a:prstGeom prst="rect">
            <a:avLst/>
          </a:prstGeom>
        </p:spPr>
        <p:txBody>
          <a:bodyPr/>
          <a:lstStyle>
            <a:lvl1pPr marL="0" indent="0" algn="ctr">
              <a:buNone/>
              <a:defRPr sz="1800">
                <a:solidFill>
                  <a:schemeClr val="tx1"/>
                </a:solidFill>
                <a:latin typeface="+mn-lt"/>
              </a:defRPr>
            </a:lvl1pPr>
          </a:lstStyle>
          <a:p>
            <a:pPr lvl="0"/>
            <a:r>
              <a:rPr lang="de-DE"/>
              <a:t>A</a:t>
            </a:r>
            <a:r>
              <a:rPr lang="en-US"/>
              <a:t>DD A SUBHEAD</a:t>
            </a:r>
          </a:p>
        </p:txBody>
      </p:sp>
      <p:sp>
        <p:nvSpPr>
          <p:cNvPr id="7" name="Text Placeholder 11">
            <a:extLst>
              <a:ext uri="{FF2B5EF4-FFF2-40B4-BE49-F238E27FC236}">
                <a16:creationId xmlns:a16="http://schemas.microsoft.com/office/drawing/2014/main" id="{A63DFF59-4AF4-4AA3-A59E-462E4120A643}"/>
              </a:ext>
            </a:extLst>
          </p:cNvPr>
          <p:cNvSpPr>
            <a:spLocks noGrp="1"/>
          </p:cNvSpPr>
          <p:nvPr>
            <p:ph type="body" sz="quarter" idx="11" hasCustomPrompt="1"/>
          </p:nvPr>
        </p:nvSpPr>
        <p:spPr>
          <a:xfrm>
            <a:off x="4394201" y="3317875"/>
            <a:ext cx="3022600" cy="457200"/>
          </a:xfrm>
          <a:prstGeom prst="rect">
            <a:avLst/>
          </a:prstGeom>
        </p:spPr>
        <p:txBody>
          <a:bodyPr/>
          <a:lstStyle>
            <a:lvl1pPr marL="0" indent="0" algn="ctr">
              <a:buNone/>
              <a:defRPr sz="1800">
                <a:solidFill>
                  <a:schemeClr val="tx1"/>
                </a:solidFill>
                <a:latin typeface="+mn-lt"/>
              </a:defRPr>
            </a:lvl1pPr>
          </a:lstStyle>
          <a:p>
            <a:pPr lvl="0"/>
            <a:r>
              <a:rPr lang="de-DE"/>
              <a:t>A</a:t>
            </a:r>
            <a:r>
              <a:rPr lang="en-US"/>
              <a:t>DD A SUBHEAD</a:t>
            </a:r>
          </a:p>
        </p:txBody>
      </p:sp>
      <p:sp>
        <p:nvSpPr>
          <p:cNvPr id="8" name="Text Placeholder 11">
            <a:extLst>
              <a:ext uri="{FF2B5EF4-FFF2-40B4-BE49-F238E27FC236}">
                <a16:creationId xmlns:a16="http://schemas.microsoft.com/office/drawing/2014/main" id="{864CA90A-FEA3-4ED4-BB39-F4436F27D71E}"/>
              </a:ext>
            </a:extLst>
          </p:cNvPr>
          <p:cNvSpPr>
            <a:spLocks noGrp="1"/>
          </p:cNvSpPr>
          <p:nvPr>
            <p:ph type="body" sz="quarter" idx="12" hasCustomPrompt="1"/>
          </p:nvPr>
        </p:nvSpPr>
        <p:spPr>
          <a:xfrm>
            <a:off x="7454903" y="3317875"/>
            <a:ext cx="3022600" cy="457200"/>
          </a:xfrm>
          <a:prstGeom prst="rect">
            <a:avLst/>
          </a:prstGeom>
        </p:spPr>
        <p:txBody>
          <a:bodyPr/>
          <a:lstStyle>
            <a:lvl1pPr marL="0" indent="0" algn="ctr">
              <a:buNone/>
              <a:defRPr sz="1800">
                <a:solidFill>
                  <a:schemeClr val="tx1"/>
                </a:solidFill>
                <a:latin typeface="+mn-lt"/>
              </a:defRPr>
            </a:lvl1pPr>
          </a:lstStyle>
          <a:p>
            <a:pPr lvl="0"/>
            <a:r>
              <a:rPr lang="de-DE"/>
              <a:t>A</a:t>
            </a:r>
            <a:r>
              <a:rPr lang="en-US"/>
              <a:t>DD A SUBHEAD</a:t>
            </a:r>
          </a:p>
        </p:txBody>
      </p:sp>
      <p:sp>
        <p:nvSpPr>
          <p:cNvPr id="9" name="Text Placeholder 28">
            <a:extLst>
              <a:ext uri="{FF2B5EF4-FFF2-40B4-BE49-F238E27FC236}">
                <a16:creationId xmlns:a16="http://schemas.microsoft.com/office/drawing/2014/main" id="{43FB30B1-02E3-49B1-A4E8-F2B11700456A}"/>
              </a:ext>
            </a:extLst>
          </p:cNvPr>
          <p:cNvSpPr>
            <a:spLocks noGrp="1"/>
          </p:cNvSpPr>
          <p:nvPr>
            <p:ph type="body" sz="quarter" idx="13" hasCustomPrompt="1"/>
          </p:nvPr>
        </p:nvSpPr>
        <p:spPr>
          <a:xfrm>
            <a:off x="1371601" y="4025900"/>
            <a:ext cx="3022601" cy="2413000"/>
          </a:xfrm>
          <a:prstGeom prst="rect">
            <a:avLst/>
          </a:prstGeom>
        </p:spPr>
        <p:txBody>
          <a:bodyPr/>
          <a:lstStyle>
            <a:lvl1pPr marL="0" indent="0" algn="ctr">
              <a:buNone/>
              <a:defRPr sz="12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Add  paragraph</a:t>
            </a:r>
            <a:endParaRPr lang="en-US"/>
          </a:p>
        </p:txBody>
      </p:sp>
      <p:sp>
        <p:nvSpPr>
          <p:cNvPr id="10" name="Text Placeholder 28">
            <a:extLst>
              <a:ext uri="{FF2B5EF4-FFF2-40B4-BE49-F238E27FC236}">
                <a16:creationId xmlns:a16="http://schemas.microsoft.com/office/drawing/2014/main" id="{5DE6D55A-8541-439B-AAD6-9C07024BF163}"/>
              </a:ext>
            </a:extLst>
          </p:cNvPr>
          <p:cNvSpPr>
            <a:spLocks noGrp="1"/>
          </p:cNvSpPr>
          <p:nvPr>
            <p:ph type="body" sz="quarter" idx="14" hasCustomPrompt="1"/>
          </p:nvPr>
        </p:nvSpPr>
        <p:spPr>
          <a:xfrm>
            <a:off x="4406901" y="4013200"/>
            <a:ext cx="3022601" cy="2438400"/>
          </a:xfrm>
          <a:prstGeom prst="rect">
            <a:avLst/>
          </a:prstGeom>
        </p:spPr>
        <p:txBody>
          <a:bodyPr/>
          <a:lstStyle>
            <a:lvl1pPr marL="0" indent="0" algn="ctr">
              <a:buNone/>
              <a:defRPr sz="12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Add  paragraph</a:t>
            </a:r>
            <a:endParaRPr lang="en-US"/>
          </a:p>
        </p:txBody>
      </p:sp>
      <p:sp>
        <p:nvSpPr>
          <p:cNvPr id="11" name="Text Placeholder 28">
            <a:extLst>
              <a:ext uri="{FF2B5EF4-FFF2-40B4-BE49-F238E27FC236}">
                <a16:creationId xmlns:a16="http://schemas.microsoft.com/office/drawing/2014/main" id="{4E5A7E6D-86CA-4240-8F88-C19B9C7155F7}"/>
              </a:ext>
            </a:extLst>
          </p:cNvPr>
          <p:cNvSpPr>
            <a:spLocks noGrp="1"/>
          </p:cNvSpPr>
          <p:nvPr>
            <p:ph type="body" sz="quarter" idx="15" hasCustomPrompt="1"/>
          </p:nvPr>
        </p:nvSpPr>
        <p:spPr>
          <a:xfrm>
            <a:off x="7454902" y="4013200"/>
            <a:ext cx="3022601" cy="2438400"/>
          </a:xfrm>
          <a:prstGeom prst="rect">
            <a:avLst/>
          </a:prstGeom>
        </p:spPr>
        <p:txBody>
          <a:bodyPr/>
          <a:lstStyle>
            <a:lvl1pPr marL="0" indent="0" algn="ctr">
              <a:buNone/>
              <a:defRPr sz="12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Add  paragraph</a:t>
            </a:r>
            <a:endParaRPr lang="en-US"/>
          </a:p>
        </p:txBody>
      </p:sp>
      <p:sp>
        <p:nvSpPr>
          <p:cNvPr id="12" name="Title Placeholder 1">
            <a:extLst>
              <a:ext uri="{FF2B5EF4-FFF2-40B4-BE49-F238E27FC236}">
                <a16:creationId xmlns:a16="http://schemas.microsoft.com/office/drawing/2014/main" id="{B9E9AB37-1007-456D-91A2-6C3C9775F5EE}"/>
              </a:ext>
            </a:extLst>
          </p:cNvPr>
          <p:cNvSpPr>
            <a:spLocks noGrp="1"/>
          </p:cNvSpPr>
          <p:nvPr>
            <p:ph type="title" hasCustomPrompt="1"/>
          </p:nvPr>
        </p:nvSpPr>
        <p:spPr>
          <a:xfrm>
            <a:off x="152402" y="196161"/>
            <a:ext cx="11887199" cy="797753"/>
          </a:xfrm>
          <a:prstGeom prst="rect">
            <a:avLst/>
          </a:prstGeom>
          <a:noFill/>
        </p:spPr>
        <p:txBody>
          <a:bodyPr vert="horz" lIns="91440" tIns="45720" rIns="91440" bIns="45720" rtlCol="0" anchor="ctr">
            <a:noAutofit/>
          </a:bodyPr>
          <a:lstStyle>
            <a:lvl1pPr>
              <a:defRPr sz="3600" b="1">
                <a:latin typeface="+mj-lt"/>
              </a:defRPr>
            </a:lvl1pPr>
          </a:lstStyle>
          <a:p>
            <a:r>
              <a:rPr lang="en-US"/>
              <a:t>INSERT TITLE</a:t>
            </a:r>
          </a:p>
        </p:txBody>
      </p:sp>
      <p:sp>
        <p:nvSpPr>
          <p:cNvPr id="17" name="Text Placeholder 4">
            <a:extLst>
              <a:ext uri="{FF2B5EF4-FFF2-40B4-BE49-F238E27FC236}">
                <a16:creationId xmlns:a16="http://schemas.microsoft.com/office/drawing/2014/main" id="{D20E5563-1AF7-47D5-A6F2-2CA40622F657}"/>
              </a:ext>
            </a:extLst>
          </p:cNvPr>
          <p:cNvSpPr>
            <a:spLocks noGrp="1"/>
          </p:cNvSpPr>
          <p:nvPr>
            <p:ph type="body" sz="quarter" idx="20" hasCustomPrompt="1"/>
          </p:nvPr>
        </p:nvSpPr>
        <p:spPr>
          <a:xfrm>
            <a:off x="4066924" y="917670"/>
            <a:ext cx="4061461" cy="152485"/>
          </a:xfrm>
          <a:prstGeom prst="rect">
            <a:avLst/>
          </a:prstGeom>
          <a:solidFill>
            <a:schemeClr val="accent6">
              <a:lumMod val="20000"/>
              <a:lumOff val="80000"/>
            </a:schemeClr>
          </a:solidFill>
        </p:spPr>
        <p:txBody>
          <a:bodyPr anchor="ctr">
            <a:normAutofit/>
          </a:bodyPr>
          <a:lstStyle>
            <a:lvl3pPr marL="0" indent="0" algn="l">
              <a:buNone/>
              <a:defRPr sz="750">
                <a:latin typeface="+mn-lt"/>
              </a:defRPr>
            </a:lvl3pPr>
          </a:lstStyle>
          <a:p>
            <a:pPr lvl="2"/>
            <a:r>
              <a:rPr lang="de-DE"/>
              <a:t>Make bar as wide as title – text will not sow when you present</a:t>
            </a:r>
            <a:endParaRPr lang="en-US"/>
          </a:p>
        </p:txBody>
      </p:sp>
      <p:sp>
        <p:nvSpPr>
          <p:cNvPr id="18" name="Content Placeholder 17">
            <a:extLst>
              <a:ext uri="{FF2B5EF4-FFF2-40B4-BE49-F238E27FC236}">
                <a16:creationId xmlns:a16="http://schemas.microsoft.com/office/drawing/2014/main" id="{D906DDA2-597E-4CB8-BE39-233A70869D7A}"/>
              </a:ext>
            </a:extLst>
          </p:cNvPr>
          <p:cNvSpPr>
            <a:spLocks noGrp="1"/>
          </p:cNvSpPr>
          <p:nvPr>
            <p:ph sz="quarter" idx="21" hasCustomPrompt="1"/>
          </p:nvPr>
        </p:nvSpPr>
        <p:spPr>
          <a:xfrm>
            <a:off x="1654176" y="2029099"/>
            <a:ext cx="2457451" cy="1048673"/>
          </a:xfrm>
          <a:prstGeom prst="rect">
            <a:avLst/>
          </a:prstGeom>
        </p:spPr>
        <p:txBody>
          <a:bodyPr/>
          <a:lstStyle>
            <a:lvl1pPr>
              <a:defRPr sz="1350">
                <a:solidFill>
                  <a:schemeClr val="tx1"/>
                </a:solidFill>
                <a:latin typeface="+mn-lt"/>
              </a:defRPr>
            </a:lvl1pPr>
          </a:lstStyle>
          <a:p>
            <a:pPr lvl="0"/>
            <a:r>
              <a:rPr lang="en-US"/>
              <a:t>Insert dark icon</a:t>
            </a:r>
          </a:p>
        </p:txBody>
      </p:sp>
      <p:sp>
        <p:nvSpPr>
          <p:cNvPr id="19" name="Content Placeholder 17">
            <a:extLst>
              <a:ext uri="{FF2B5EF4-FFF2-40B4-BE49-F238E27FC236}">
                <a16:creationId xmlns:a16="http://schemas.microsoft.com/office/drawing/2014/main" id="{7B6E7E00-7292-43F6-BB8F-05C13F77495D}"/>
              </a:ext>
            </a:extLst>
          </p:cNvPr>
          <p:cNvSpPr>
            <a:spLocks noGrp="1"/>
          </p:cNvSpPr>
          <p:nvPr>
            <p:ph sz="quarter" idx="22" hasCustomPrompt="1"/>
          </p:nvPr>
        </p:nvSpPr>
        <p:spPr>
          <a:xfrm>
            <a:off x="4695828" y="2029099"/>
            <a:ext cx="2457451" cy="1048673"/>
          </a:xfrm>
          <a:prstGeom prst="rect">
            <a:avLst/>
          </a:prstGeom>
        </p:spPr>
        <p:txBody>
          <a:bodyPr/>
          <a:lstStyle>
            <a:lvl1pPr>
              <a:defRPr sz="1350">
                <a:solidFill>
                  <a:schemeClr val="tx1"/>
                </a:solidFill>
                <a:latin typeface="+mn-lt"/>
              </a:defRPr>
            </a:lvl1pPr>
          </a:lstStyle>
          <a:p>
            <a:pPr lvl="0"/>
            <a:r>
              <a:rPr lang="en-US"/>
              <a:t>Insert dark icon</a:t>
            </a:r>
          </a:p>
        </p:txBody>
      </p:sp>
      <p:sp>
        <p:nvSpPr>
          <p:cNvPr id="20" name="Content Placeholder 17">
            <a:extLst>
              <a:ext uri="{FF2B5EF4-FFF2-40B4-BE49-F238E27FC236}">
                <a16:creationId xmlns:a16="http://schemas.microsoft.com/office/drawing/2014/main" id="{2F9D349B-B660-454D-8292-DFD60DDAB961}"/>
              </a:ext>
            </a:extLst>
          </p:cNvPr>
          <p:cNvSpPr>
            <a:spLocks noGrp="1"/>
          </p:cNvSpPr>
          <p:nvPr>
            <p:ph sz="quarter" idx="23" hasCustomPrompt="1"/>
          </p:nvPr>
        </p:nvSpPr>
        <p:spPr>
          <a:xfrm>
            <a:off x="7737477" y="2029099"/>
            <a:ext cx="2457451" cy="1048673"/>
          </a:xfrm>
          <a:prstGeom prst="rect">
            <a:avLst/>
          </a:prstGeom>
        </p:spPr>
        <p:txBody>
          <a:bodyPr/>
          <a:lstStyle>
            <a:lvl1pPr>
              <a:defRPr sz="1350">
                <a:solidFill>
                  <a:schemeClr val="tx1"/>
                </a:solidFill>
                <a:latin typeface="+mn-lt"/>
              </a:defRPr>
            </a:lvl1pPr>
          </a:lstStyle>
          <a:p>
            <a:pPr lvl="0"/>
            <a:r>
              <a:rPr lang="en-US"/>
              <a:t>Insert dark icon</a:t>
            </a:r>
          </a:p>
        </p:txBody>
      </p:sp>
    </p:spTree>
    <p:extLst>
      <p:ext uri="{BB962C8B-B14F-4D97-AF65-F5344CB8AC3E}">
        <p14:creationId xmlns:p14="http://schemas.microsoft.com/office/powerpoint/2010/main" val="3503781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Bullets - with Background">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FAF0F4B3-8666-490C-9284-55AFC6ABF0FE}"/>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matching image</a:t>
            </a:r>
            <a:endParaRPr lang="en-US"/>
          </a:p>
        </p:txBody>
      </p:sp>
      <p:sp>
        <p:nvSpPr>
          <p:cNvPr id="3" name="Title 2">
            <a:extLst>
              <a:ext uri="{FF2B5EF4-FFF2-40B4-BE49-F238E27FC236}">
                <a16:creationId xmlns:a16="http://schemas.microsoft.com/office/drawing/2014/main" id="{CDFDACA3-DBDA-4E15-B5BB-358A239E271B}"/>
              </a:ext>
            </a:extLst>
          </p:cNvPr>
          <p:cNvSpPr txBox="1">
            <a:spLocks noChangeAspect="1"/>
          </p:cNvSpPr>
          <p:nvPr userDrawn="1"/>
        </p:nvSpPr>
        <p:spPr>
          <a:xfrm>
            <a:off x="838202" y="2181951"/>
            <a:ext cx="3045247" cy="3045247"/>
          </a:xfrm>
          <a:prstGeom prst="ellipse">
            <a:avLst/>
          </a:prstGeom>
          <a:solidFill>
            <a:srgbClr val="323D46"/>
          </a:solidFill>
        </p:spPr>
        <p:txBody>
          <a:bodyPr wrap="square" lIns="0" rIns="0" anchor="ctr">
            <a:noAutofit/>
          </a:bodyPr>
          <a:lstStyle>
            <a:lvl1pPr algn="ctr" defTabSz="914400" rtl="0" eaLnBrk="1" latinLnBrk="0" hangingPunct="1">
              <a:lnSpc>
                <a:spcPct val="90000"/>
              </a:lnSpc>
              <a:spcBef>
                <a:spcPct val="0"/>
              </a:spcBef>
              <a:buNone/>
              <a:defRPr sz="3600" b="1" kern="1200">
                <a:solidFill>
                  <a:schemeClr val="tx2"/>
                </a:solidFill>
                <a:latin typeface="+mj-lt"/>
                <a:ea typeface="+mj-ea"/>
                <a:cs typeface="+mj-cs"/>
              </a:defRPr>
            </a:lvl1pPr>
          </a:lstStyle>
          <a:p>
            <a:endParaRPr lang="en-US" sz="1800" b="0">
              <a:solidFill>
                <a:schemeClr val="bg1"/>
              </a:solidFill>
            </a:endParaRPr>
          </a:p>
          <a:p>
            <a:endParaRPr lang="en-US" sz="1800" b="0">
              <a:solidFill>
                <a:schemeClr val="bg1"/>
              </a:solidFill>
            </a:endParaRPr>
          </a:p>
          <a:p>
            <a:endParaRPr lang="en-US" sz="1800" b="0">
              <a:solidFill>
                <a:schemeClr val="bg1"/>
              </a:solidFill>
            </a:endParaRPr>
          </a:p>
          <a:p>
            <a:r>
              <a:rPr lang="en-US" sz="1800" b="0">
                <a:solidFill>
                  <a:schemeClr val="bg1"/>
                </a:solidFill>
              </a:rPr>
              <a:t>Key takeaway number one goes here. </a:t>
            </a:r>
          </a:p>
        </p:txBody>
      </p:sp>
      <p:sp>
        <p:nvSpPr>
          <p:cNvPr id="4" name="Title 2">
            <a:extLst>
              <a:ext uri="{FF2B5EF4-FFF2-40B4-BE49-F238E27FC236}">
                <a16:creationId xmlns:a16="http://schemas.microsoft.com/office/drawing/2014/main" id="{7E89B1EF-D1FF-40C3-B435-48895C0EE182}"/>
              </a:ext>
            </a:extLst>
          </p:cNvPr>
          <p:cNvSpPr txBox="1">
            <a:spLocks noChangeAspect="1"/>
          </p:cNvSpPr>
          <p:nvPr userDrawn="1"/>
        </p:nvSpPr>
        <p:spPr>
          <a:xfrm>
            <a:off x="4734074" y="2181951"/>
            <a:ext cx="3045247" cy="3045247"/>
          </a:xfrm>
          <a:prstGeom prst="ellipse">
            <a:avLst/>
          </a:prstGeom>
          <a:solidFill>
            <a:srgbClr val="323D46"/>
          </a:solidFill>
        </p:spPr>
        <p:txBody>
          <a:bodyPr vert="horz" wrap="square" lIns="0" tIns="0" rIns="0" bIns="0" rtlCol="0" anchor="ctr">
            <a:noAutofit/>
          </a:bodyPr>
          <a:lstStyle>
            <a:lvl1pPr algn="ctr" defTabSz="914400" rtl="0" eaLnBrk="1" latinLnBrk="0" hangingPunct="1">
              <a:lnSpc>
                <a:spcPct val="90000"/>
              </a:lnSpc>
              <a:spcBef>
                <a:spcPct val="0"/>
              </a:spcBef>
              <a:buNone/>
              <a:defRPr sz="3600" b="1" kern="1200">
                <a:solidFill>
                  <a:schemeClr val="bg1"/>
                </a:solidFill>
                <a:latin typeface="+mj-lt"/>
                <a:ea typeface="+mj-ea"/>
                <a:cs typeface="+mj-cs"/>
              </a:defRPr>
            </a:lvl1pPr>
          </a:lstStyle>
          <a:p>
            <a:endParaRPr lang="en-US" sz="1800" b="0"/>
          </a:p>
          <a:p>
            <a:endParaRPr lang="en-US" sz="1800" b="0"/>
          </a:p>
          <a:p>
            <a:endParaRPr lang="en-US" sz="1800" b="0"/>
          </a:p>
          <a:p>
            <a:r>
              <a:rPr lang="en-US" sz="1800" b="0">
                <a:solidFill>
                  <a:schemeClr val="bg1"/>
                </a:solidFill>
              </a:rPr>
              <a:t>Key takeaway number two goes here. </a:t>
            </a:r>
          </a:p>
        </p:txBody>
      </p:sp>
      <p:sp>
        <p:nvSpPr>
          <p:cNvPr id="6" name="Title 2">
            <a:extLst>
              <a:ext uri="{FF2B5EF4-FFF2-40B4-BE49-F238E27FC236}">
                <a16:creationId xmlns:a16="http://schemas.microsoft.com/office/drawing/2014/main" id="{425128D3-6E21-4779-A0E1-051231621349}"/>
              </a:ext>
            </a:extLst>
          </p:cNvPr>
          <p:cNvSpPr txBox="1">
            <a:spLocks noChangeAspect="1"/>
          </p:cNvSpPr>
          <p:nvPr userDrawn="1"/>
        </p:nvSpPr>
        <p:spPr>
          <a:xfrm>
            <a:off x="8629945" y="2181951"/>
            <a:ext cx="3045247" cy="3045247"/>
          </a:xfrm>
          <a:prstGeom prst="ellipse">
            <a:avLst/>
          </a:prstGeom>
          <a:solidFill>
            <a:srgbClr val="323D46"/>
          </a:solidFill>
        </p:spPr>
        <p:txBody>
          <a:bodyPr vert="horz" wrap="square" lIns="0" tIns="0" rIns="0" bIns="0" rtlCol="0" anchor="ctr">
            <a:noAutofit/>
          </a:bodyPr>
          <a:lstStyle>
            <a:lvl1pPr algn="ctr" defTabSz="914400" rtl="0" eaLnBrk="1" latinLnBrk="0" hangingPunct="1">
              <a:lnSpc>
                <a:spcPct val="90000"/>
              </a:lnSpc>
              <a:spcBef>
                <a:spcPct val="0"/>
              </a:spcBef>
              <a:buNone/>
              <a:defRPr sz="3600" b="1" kern="1200">
                <a:solidFill>
                  <a:schemeClr val="bg1"/>
                </a:solidFill>
                <a:latin typeface="+mj-lt"/>
                <a:ea typeface="+mj-ea"/>
                <a:cs typeface="+mj-cs"/>
              </a:defRPr>
            </a:lvl1pPr>
          </a:lstStyle>
          <a:p>
            <a:endParaRPr lang="en-US" sz="1800" b="0"/>
          </a:p>
          <a:p>
            <a:endParaRPr lang="en-US" sz="1800" b="0"/>
          </a:p>
          <a:p>
            <a:endParaRPr lang="en-US" sz="1800" b="0"/>
          </a:p>
          <a:p>
            <a:r>
              <a:rPr lang="en-US" sz="1800" b="0">
                <a:solidFill>
                  <a:schemeClr val="bg1"/>
                </a:solidFill>
              </a:rPr>
              <a:t>Key takeaway number three goes here. </a:t>
            </a:r>
          </a:p>
        </p:txBody>
      </p:sp>
      <p:sp>
        <p:nvSpPr>
          <p:cNvPr id="7" name="Picture Placeholder 23">
            <a:extLst>
              <a:ext uri="{FF2B5EF4-FFF2-40B4-BE49-F238E27FC236}">
                <a16:creationId xmlns:a16="http://schemas.microsoft.com/office/drawing/2014/main" id="{78ED2927-AC70-4D52-9ED7-9DC507D0567A}"/>
              </a:ext>
            </a:extLst>
          </p:cNvPr>
          <p:cNvSpPr>
            <a:spLocks noGrp="1"/>
          </p:cNvSpPr>
          <p:nvPr>
            <p:ph type="pic" sz="quarter" idx="17" hasCustomPrompt="1"/>
          </p:nvPr>
        </p:nvSpPr>
        <p:spPr>
          <a:xfrm>
            <a:off x="1141623" y="2590802"/>
            <a:ext cx="2438400" cy="877899"/>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bg1"/>
                </a:solidFill>
                <a:latin typeface="+mn-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Insert white icon</a:t>
            </a:r>
            <a:endParaRPr lang="en-US"/>
          </a:p>
        </p:txBody>
      </p:sp>
      <p:sp>
        <p:nvSpPr>
          <p:cNvPr id="8" name="Picture Placeholder 23">
            <a:extLst>
              <a:ext uri="{FF2B5EF4-FFF2-40B4-BE49-F238E27FC236}">
                <a16:creationId xmlns:a16="http://schemas.microsoft.com/office/drawing/2014/main" id="{98BE7841-211B-4CFB-8080-AEA388638EDF}"/>
              </a:ext>
            </a:extLst>
          </p:cNvPr>
          <p:cNvSpPr>
            <a:spLocks noGrp="1"/>
          </p:cNvSpPr>
          <p:nvPr>
            <p:ph type="pic" sz="quarter" idx="18" hasCustomPrompt="1"/>
          </p:nvPr>
        </p:nvSpPr>
        <p:spPr>
          <a:xfrm>
            <a:off x="5037495" y="2590802"/>
            <a:ext cx="2438400" cy="877899"/>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bg1"/>
                </a:solidFill>
                <a:latin typeface="+mn-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Insert white icon</a:t>
            </a:r>
            <a:endParaRPr lang="en-US"/>
          </a:p>
        </p:txBody>
      </p:sp>
      <p:sp>
        <p:nvSpPr>
          <p:cNvPr id="9" name="Picture Placeholder 23">
            <a:extLst>
              <a:ext uri="{FF2B5EF4-FFF2-40B4-BE49-F238E27FC236}">
                <a16:creationId xmlns:a16="http://schemas.microsoft.com/office/drawing/2014/main" id="{47468D63-250F-423C-A456-77348DABF23F}"/>
              </a:ext>
            </a:extLst>
          </p:cNvPr>
          <p:cNvSpPr>
            <a:spLocks noGrp="1"/>
          </p:cNvSpPr>
          <p:nvPr>
            <p:ph type="pic" sz="quarter" idx="19" hasCustomPrompt="1"/>
          </p:nvPr>
        </p:nvSpPr>
        <p:spPr>
          <a:xfrm>
            <a:off x="8933367" y="2590801"/>
            <a:ext cx="2438400" cy="877899"/>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350">
                <a:solidFill>
                  <a:schemeClr val="bg1"/>
                </a:solidFill>
                <a:latin typeface="+mn-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Insert white icon</a:t>
            </a:r>
            <a:endParaRPr lang="en-US"/>
          </a:p>
        </p:txBody>
      </p:sp>
    </p:spTree>
    <p:extLst>
      <p:ext uri="{BB962C8B-B14F-4D97-AF65-F5344CB8AC3E}">
        <p14:creationId xmlns:p14="http://schemas.microsoft.com/office/powerpoint/2010/main" val="397917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Bullets">
    <p:bg>
      <p:bgPr>
        <a:solidFill>
          <a:schemeClr val="accent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260F31F-C36A-4D3F-BD58-0487F072DB21}"/>
              </a:ext>
            </a:extLst>
          </p:cNvPr>
          <p:cNvCxnSpPr>
            <a:cxnSpLocks/>
          </p:cNvCxnSpPr>
          <p:nvPr userDrawn="1"/>
        </p:nvCxnSpPr>
        <p:spPr>
          <a:xfrm flipH="1">
            <a:off x="3923442" y="3773546"/>
            <a:ext cx="2179815" cy="12752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781A108-42CC-4D95-8D60-06755DE5881C}"/>
              </a:ext>
            </a:extLst>
          </p:cNvPr>
          <p:cNvCxnSpPr>
            <a:cxnSpLocks/>
          </p:cNvCxnSpPr>
          <p:nvPr userDrawn="1"/>
        </p:nvCxnSpPr>
        <p:spPr>
          <a:xfrm flipH="1">
            <a:off x="6103257" y="2872710"/>
            <a:ext cx="2179812" cy="9008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2A76386-F7BD-407B-84AB-EF9BB7157B02}"/>
              </a:ext>
            </a:extLst>
          </p:cNvPr>
          <p:cNvCxnSpPr>
            <a:cxnSpLocks/>
          </p:cNvCxnSpPr>
          <p:nvPr userDrawn="1"/>
        </p:nvCxnSpPr>
        <p:spPr>
          <a:xfrm flipH="1" flipV="1">
            <a:off x="6103257" y="3773554"/>
            <a:ext cx="2179812" cy="12752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2527F9C-42B8-41D0-8F53-717027EB97C2}"/>
              </a:ext>
            </a:extLst>
          </p:cNvPr>
          <p:cNvCxnSpPr>
            <a:cxnSpLocks/>
          </p:cNvCxnSpPr>
          <p:nvPr userDrawn="1"/>
        </p:nvCxnSpPr>
        <p:spPr>
          <a:xfrm flipH="1" flipV="1">
            <a:off x="3923444" y="2842230"/>
            <a:ext cx="2172557" cy="9313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ircle: Hollow 8">
            <a:extLst>
              <a:ext uri="{FF2B5EF4-FFF2-40B4-BE49-F238E27FC236}">
                <a16:creationId xmlns:a16="http://schemas.microsoft.com/office/drawing/2014/main" id="{55DC16A9-1028-4500-9A59-D9A9F8CCB09C}"/>
              </a:ext>
            </a:extLst>
          </p:cNvPr>
          <p:cNvSpPr>
            <a:spLocks noChangeAspect="1"/>
          </p:cNvSpPr>
          <p:nvPr userDrawn="1"/>
        </p:nvSpPr>
        <p:spPr>
          <a:xfrm>
            <a:off x="4735378" y="2409466"/>
            <a:ext cx="2735759" cy="2735759"/>
          </a:xfrm>
          <a:prstGeom prst="donut">
            <a:avLst>
              <a:gd name="adj" fmla="val 59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5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Placeholder 1">
            <a:extLst>
              <a:ext uri="{FF2B5EF4-FFF2-40B4-BE49-F238E27FC236}">
                <a16:creationId xmlns:a16="http://schemas.microsoft.com/office/drawing/2014/main" id="{FBE92CCD-29BB-4BEA-B15A-31B97138D861}"/>
              </a:ext>
            </a:extLst>
          </p:cNvPr>
          <p:cNvSpPr>
            <a:spLocks noGrp="1"/>
          </p:cNvSpPr>
          <p:nvPr>
            <p:ph type="title" hasCustomPrompt="1"/>
          </p:nvPr>
        </p:nvSpPr>
        <p:spPr>
          <a:xfrm>
            <a:off x="198783" y="196161"/>
            <a:ext cx="11797747" cy="797753"/>
          </a:xfrm>
          <a:prstGeom prst="rect">
            <a:avLst/>
          </a:prstGeom>
          <a:noFill/>
        </p:spPr>
        <p:txBody>
          <a:bodyPr vert="horz" lIns="91440" tIns="45720" rIns="91440" bIns="45720" rtlCol="0" anchor="ctr">
            <a:noAutofit/>
          </a:bodyPr>
          <a:lstStyle>
            <a:lvl1pPr>
              <a:defRPr sz="4500" b="1">
                <a:latin typeface="+mj-lt"/>
              </a:defRPr>
            </a:lvl1pPr>
          </a:lstStyle>
          <a:p>
            <a:r>
              <a:rPr lang="en-US"/>
              <a:t>INSERT TITLE</a:t>
            </a:r>
          </a:p>
        </p:txBody>
      </p:sp>
      <p:sp>
        <p:nvSpPr>
          <p:cNvPr id="15" name="Content Placeholder 12">
            <a:extLst>
              <a:ext uri="{FF2B5EF4-FFF2-40B4-BE49-F238E27FC236}">
                <a16:creationId xmlns:a16="http://schemas.microsoft.com/office/drawing/2014/main" id="{222C8849-90CA-4221-BE52-5650FDDA5D33}"/>
              </a:ext>
            </a:extLst>
          </p:cNvPr>
          <p:cNvSpPr>
            <a:spLocks noGrp="1"/>
          </p:cNvSpPr>
          <p:nvPr>
            <p:ph sz="quarter" idx="12" hasCustomPrompt="1"/>
          </p:nvPr>
        </p:nvSpPr>
        <p:spPr>
          <a:xfrm>
            <a:off x="4066924" y="917627"/>
            <a:ext cx="4061461" cy="152570"/>
          </a:xfrm>
          <a:prstGeom prst="rect">
            <a:avLst/>
          </a:prstGeom>
          <a:solidFill>
            <a:schemeClr val="tx1"/>
          </a:solidFill>
          <a:ln>
            <a:noFill/>
          </a:ln>
        </p:spPr>
        <p:txBody>
          <a:bodyPr anchor="ctr"/>
          <a:lstStyle>
            <a:lvl1pPr marL="0" indent="0">
              <a:buNone/>
              <a:defRPr sz="900"/>
            </a:lvl1pPr>
          </a:lstStyle>
          <a:p>
            <a:pPr lvl="0"/>
            <a:r>
              <a:rPr lang="de-DE"/>
              <a:t>Make bar as wide as title- text will not showhen presenting</a:t>
            </a:r>
            <a:endParaRPr lang="en-US"/>
          </a:p>
        </p:txBody>
      </p:sp>
      <p:sp>
        <p:nvSpPr>
          <p:cNvPr id="19" name="Picture Placeholder 2">
            <a:extLst>
              <a:ext uri="{FF2B5EF4-FFF2-40B4-BE49-F238E27FC236}">
                <a16:creationId xmlns:a16="http://schemas.microsoft.com/office/drawing/2014/main" id="{3004F244-3D9B-4493-A715-7C610FAEA0AE}"/>
              </a:ext>
            </a:extLst>
          </p:cNvPr>
          <p:cNvSpPr>
            <a:spLocks noGrp="1"/>
          </p:cNvSpPr>
          <p:nvPr>
            <p:ph type="pic" sz="quarter" idx="14"/>
          </p:nvPr>
        </p:nvSpPr>
        <p:spPr>
          <a:xfrm>
            <a:off x="4800600" y="2475242"/>
            <a:ext cx="2663280" cy="2614543"/>
          </a:xfrm>
          <a:prstGeom prst="ellipse">
            <a:avLst/>
          </a:prstGeom>
          <a:ln>
            <a:solidFill>
              <a:schemeClr val="bg1"/>
            </a:solidFill>
          </a:ln>
        </p:spPr>
      </p:sp>
      <p:sp>
        <p:nvSpPr>
          <p:cNvPr id="20" name="Text Placeholder 2">
            <a:extLst>
              <a:ext uri="{FF2B5EF4-FFF2-40B4-BE49-F238E27FC236}">
                <a16:creationId xmlns:a16="http://schemas.microsoft.com/office/drawing/2014/main" id="{B4A4F294-1DB2-459E-836F-AFDB0A78DF87}"/>
              </a:ext>
            </a:extLst>
          </p:cNvPr>
          <p:cNvSpPr>
            <a:spLocks noGrp="1"/>
          </p:cNvSpPr>
          <p:nvPr>
            <p:ph idx="1" hasCustomPrompt="1"/>
          </p:nvPr>
        </p:nvSpPr>
        <p:spPr>
          <a:xfrm>
            <a:off x="266250" y="2067339"/>
            <a:ext cx="3644460" cy="1569660"/>
          </a:xfrm>
          <a:prstGeom prst="rect">
            <a:avLst/>
          </a:prstGeom>
          <a:noFill/>
        </p:spPr>
        <p:txBody>
          <a:bodyPr vert="horz" lIns="91440" tIns="45720" rIns="91440" bIns="45720" rtlCol="0">
            <a:normAutofit/>
          </a:bodyPr>
          <a:lstStyle>
            <a:lvl1pPr algn="r">
              <a:defRPr sz="2400" b="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en-US"/>
              <a:t>#1 Insert Bullet</a:t>
            </a:r>
          </a:p>
        </p:txBody>
      </p:sp>
      <p:sp>
        <p:nvSpPr>
          <p:cNvPr id="21" name="Text Placeholder 2">
            <a:extLst>
              <a:ext uri="{FF2B5EF4-FFF2-40B4-BE49-F238E27FC236}">
                <a16:creationId xmlns:a16="http://schemas.microsoft.com/office/drawing/2014/main" id="{10E56CF6-2424-4CF8-88BF-C57E97C96220}"/>
              </a:ext>
            </a:extLst>
          </p:cNvPr>
          <p:cNvSpPr>
            <a:spLocks noGrp="1"/>
          </p:cNvSpPr>
          <p:nvPr>
            <p:ph idx="15" hasCustomPrompt="1"/>
          </p:nvPr>
        </p:nvSpPr>
        <p:spPr>
          <a:xfrm>
            <a:off x="265730" y="4263992"/>
            <a:ext cx="3644460" cy="1569660"/>
          </a:xfrm>
          <a:prstGeom prst="rect">
            <a:avLst/>
          </a:prstGeom>
          <a:noFill/>
        </p:spPr>
        <p:txBody>
          <a:bodyPr vert="horz" lIns="91440" tIns="45720" rIns="91440" bIns="45720" rtlCol="0">
            <a:normAutofit/>
          </a:bodyPr>
          <a:lstStyle>
            <a:lvl1pPr algn="r">
              <a:defRPr sz="2400" b="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en-US"/>
              <a:t>#3 Insert Bullet</a:t>
            </a:r>
          </a:p>
        </p:txBody>
      </p:sp>
      <p:sp>
        <p:nvSpPr>
          <p:cNvPr id="22" name="Text Placeholder 2">
            <a:extLst>
              <a:ext uri="{FF2B5EF4-FFF2-40B4-BE49-F238E27FC236}">
                <a16:creationId xmlns:a16="http://schemas.microsoft.com/office/drawing/2014/main" id="{07D68EFF-4396-4AD2-959C-7DD7BFDC0AC6}"/>
              </a:ext>
            </a:extLst>
          </p:cNvPr>
          <p:cNvSpPr>
            <a:spLocks noGrp="1"/>
          </p:cNvSpPr>
          <p:nvPr>
            <p:ph idx="16" hasCustomPrompt="1"/>
          </p:nvPr>
        </p:nvSpPr>
        <p:spPr>
          <a:xfrm>
            <a:off x="8294097" y="2067339"/>
            <a:ext cx="3644460" cy="1569660"/>
          </a:xfrm>
          <a:prstGeom prst="rect">
            <a:avLst/>
          </a:prstGeom>
          <a:noFill/>
        </p:spPr>
        <p:txBody>
          <a:bodyPr vert="horz" lIns="91440" tIns="45720" rIns="91440" bIns="45720" rtlCol="0">
            <a:normAutofit/>
          </a:bodyPr>
          <a:lstStyle>
            <a:lvl1pPr algn="l">
              <a:defRPr sz="2400" b="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en-US"/>
              <a:t>#2 Insert Bullet</a:t>
            </a:r>
          </a:p>
        </p:txBody>
      </p:sp>
      <p:sp>
        <p:nvSpPr>
          <p:cNvPr id="23" name="Text Placeholder 2">
            <a:extLst>
              <a:ext uri="{FF2B5EF4-FFF2-40B4-BE49-F238E27FC236}">
                <a16:creationId xmlns:a16="http://schemas.microsoft.com/office/drawing/2014/main" id="{99D755B2-D882-4538-9BC4-22DEA1D0CDA0}"/>
              </a:ext>
            </a:extLst>
          </p:cNvPr>
          <p:cNvSpPr>
            <a:spLocks noGrp="1"/>
          </p:cNvSpPr>
          <p:nvPr>
            <p:ph idx="17" hasCustomPrompt="1"/>
          </p:nvPr>
        </p:nvSpPr>
        <p:spPr>
          <a:xfrm>
            <a:off x="8294097" y="4263992"/>
            <a:ext cx="3644460" cy="1569660"/>
          </a:xfrm>
          <a:prstGeom prst="rect">
            <a:avLst/>
          </a:prstGeom>
          <a:noFill/>
        </p:spPr>
        <p:txBody>
          <a:bodyPr vert="horz" lIns="91440" tIns="45720" rIns="91440" bIns="45720" rtlCol="0">
            <a:normAutofit/>
          </a:bodyPr>
          <a:lstStyle>
            <a:lvl1pPr algn="l">
              <a:defRPr sz="2400" b="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en-US"/>
              <a:t>#4 Insert Bullet</a:t>
            </a:r>
          </a:p>
        </p:txBody>
      </p:sp>
    </p:spTree>
    <p:extLst>
      <p:ext uri="{BB962C8B-B14F-4D97-AF65-F5344CB8AC3E}">
        <p14:creationId xmlns:p14="http://schemas.microsoft.com/office/powerpoint/2010/main" val="2627468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nimated Bullets - Start">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2DB81-7917-4A02-86AA-658DA5DBFA7B}"/>
              </a:ext>
            </a:extLst>
          </p:cNvPr>
          <p:cNvSpPr txBox="1"/>
          <p:nvPr userDrawn="1"/>
        </p:nvSpPr>
        <p:spPr>
          <a:xfrm>
            <a:off x="2743201" y="838201"/>
            <a:ext cx="3256249" cy="3554819"/>
          </a:xfrm>
          <a:prstGeom prst="rect">
            <a:avLst/>
          </a:prstGeom>
          <a:noFill/>
        </p:spPr>
        <p:txBody>
          <a:bodyPr wrap="square" rtlCol="0">
            <a:spAutoFit/>
          </a:bodyPr>
          <a:lstStyle/>
          <a:p>
            <a:r>
              <a:rPr lang="de-DE" sz="22500" b="1">
                <a:solidFill>
                  <a:schemeClr val="bg1"/>
                </a:solidFill>
                <a:latin typeface="Raleway" panose="020B0503030101060003" pitchFamily="34" charset="0"/>
              </a:rPr>
              <a:t>1.</a:t>
            </a:r>
            <a:endParaRPr lang="en-US" sz="22500" b="1">
              <a:solidFill>
                <a:schemeClr val="bg1"/>
              </a:solidFill>
              <a:latin typeface="Raleway" panose="020B0503030101060003" pitchFamily="34" charset="0"/>
            </a:endParaRPr>
          </a:p>
        </p:txBody>
      </p:sp>
      <p:sp>
        <p:nvSpPr>
          <p:cNvPr id="5" name="Rectangle 4">
            <a:extLst>
              <a:ext uri="{FF2B5EF4-FFF2-40B4-BE49-F238E27FC236}">
                <a16:creationId xmlns:a16="http://schemas.microsoft.com/office/drawing/2014/main" id="{244C7645-4524-4BB2-BB80-06AD998EA5D0}"/>
              </a:ext>
            </a:extLst>
          </p:cNvPr>
          <p:cNvSpPr/>
          <p:nvPr userDrawn="1"/>
        </p:nvSpPr>
        <p:spPr>
          <a:xfrm rot="16200000">
            <a:off x="3845379" y="4531178"/>
            <a:ext cx="4495800" cy="157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B5A343B7-4EF9-4D7E-A210-7D5C0A2CBFD4}"/>
              </a:ext>
            </a:extLst>
          </p:cNvPr>
          <p:cNvSpPr/>
          <p:nvPr userDrawn="1"/>
        </p:nvSpPr>
        <p:spPr>
          <a:xfrm>
            <a:off x="5940877" y="1937658"/>
            <a:ext cx="310243" cy="304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12">
            <a:extLst>
              <a:ext uri="{FF2B5EF4-FFF2-40B4-BE49-F238E27FC236}">
                <a16:creationId xmlns:a16="http://schemas.microsoft.com/office/drawing/2014/main" id="{C64DAD59-5FED-4848-9C8C-8ED21A16565B}"/>
              </a:ext>
            </a:extLst>
          </p:cNvPr>
          <p:cNvSpPr>
            <a:spLocks noGrp="1"/>
          </p:cNvSpPr>
          <p:nvPr>
            <p:ph sz="quarter" idx="12" hasCustomPrompt="1"/>
          </p:nvPr>
        </p:nvSpPr>
        <p:spPr>
          <a:xfrm>
            <a:off x="4066924" y="917627"/>
            <a:ext cx="4061461" cy="152570"/>
          </a:xfrm>
          <a:prstGeom prst="rect">
            <a:avLst/>
          </a:prstGeom>
          <a:solidFill>
            <a:schemeClr val="tx1"/>
          </a:solidFill>
          <a:ln>
            <a:noFill/>
          </a:ln>
        </p:spPr>
        <p:txBody>
          <a:bodyPr anchor="ctr"/>
          <a:lstStyle>
            <a:lvl1pPr marL="0" indent="0">
              <a:buNone/>
              <a:defRPr sz="900"/>
            </a:lvl1pPr>
          </a:lstStyle>
          <a:p>
            <a:pPr lvl="0"/>
            <a:r>
              <a:rPr lang="de-DE"/>
              <a:t>Make bar as wide as title- text will not showhen presenting</a:t>
            </a:r>
            <a:endParaRPr lang="en-US"/>
          </a:p>
        </p:txBody>
      </p:sp>
      <p:sp>
        <p:nvSpPr>
          <p:cNvPr id="9" name="Title Placeholder 1">
            <a:extLst>
              <a:ext uri="{FF2B5EF4-FFF2-40B4-BE49-F238E27FC236}">
                <a16:creationId xmlns:a16="http://schemas.microsoft.com/office/drawing/2014/main" id="{B40533E4-AD96-4DDA-A28C-DE563D1E82A2}"/>
              </a:ext>
            </a:extLst>
          </p:cNvPr>
          <p:cNvSpPr>
            <a:spLocks noGrp="1"/>
          </p:cNvSpPr>
          <p:nvPr>
            <p:ph type="title" hasCustomPrompt="1"/>
          </p:nvPr>
        </p:nvSpPr>
        <p:spPr>
          <a:xfrm>
            <a:off x="198783" y="196161"/>
            <a:ext cx="11797747" cy="797753"/>
          </a:xfrm>
          <a:prstGeom prst="rect">
            <a:avLst/>
          </a:prstGeom>
          <a:noFill/>
        </p:spPr>
        <p:txBody>
          <a:bodyPr vert="horz" lIns="91440" tIns="45720" rIns="91440" bIns="45720" rtlCol="0" anchor="ctr">
            <a:noAutofit/>
          </a:bodyPr>
          <a:lstStyle>
            <a:lvl1pPr>
              <a:defRPr sz="3600">
                <a:latin typeface="+mj-lt"/>
              </a:defRPr>
            </a:lvl1pPr>
          </a:lstStyle>
          <a:p>
            <a:r>
              <a:rPr lang="en-US"/>
              <a:t>INSERT TITLE</a:t>
            </a:r>
          </a:p>
        </p:txBody>
      </p:sp>
      <p:sp>
        <p:nvSpPr>
          <p:cNvPr id="10" name="Text Placeholder 21">
            <a:extLst>
              <a:ext uri="{FF2B5EF4-FFF2-40B4-BE49-F238E27FC236}">
                <a16:creationId xmlns:a16="http://schemas.microsoft.com/office/drawing/2014/main" id="{2A39A9A8-E227-4E64-A30B-8B7D960EF351}"/>
              </a:ext>
            </a:extLst>
          </p:cNvPr>
          <p:cNvSpPr>
            <a:spLocks noGrp="1"/>
          </p:cNvSpPr>
          <p:nvPr>
            <p:ph type="body" sz="quarter" idx="10" hasCustomPrompt="1"/>
          </p:nvPr>
        </p:nvSpPr>
        <p:spPr>
          <a:xfrm>
            <a:off x="6568227" y="2242456"/>
            <a:ext cx="5257800" cy="3663696"/>
          </a:xfrm>
          <a:prstGeom prst="rect">
            <a:avLst/>
          </a:prstGeom>
        </p:spPr>
        <p:txBody>
          <a:bodyPr anchor="t"/>
          <a:lstStyle>
            <a:lvl1pPr marL="0" indent="0" algn="ctr">
              <a:buFont typeface="Arial" panose="020B0604020202020204" pitchFamily="34" charset="0"/>
              <a:buNone/>
              <a:defRPr sz="4500" b="1">
                <a:latin typeface="+mj-lt"/>
              </a:defRPr>
            </a:lvl1pPr>
          </a:lstStyle>
          <a:p>
            <a:pPr lvl="0"/>
            <a:r>
              <a:rPr lang="de-DE"/>
              <a:t>Insert Key Point</a:t>
            </a:r>
            <a:endParaRPr lang="en-US"/>
          </a:p>
        </p:txBody>
      </p:sp>
    </p:spTree>
    <p:extLst>
      <p:ext uri="{BB962C8B-B14F-4D97-AF65-F5344CB8AC3E}">
        <p14:creationId xmlns:p14="http://schemas.microsoft.com/office/powerpoint/2010/main" val="3607845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nimated Bullets - Middle">
    <p:bg>
      <p:bgPr>
        <a:solidFill>
          <a:schemeClr val="accent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2DB81-7917-4A02-86AA-658DA5DBFA7B}"/>
              </a:ext>
            </a:extLst>
          </p:cNvPr>
          <p:cNvSpPr txBox="1"/>
          <p:nvPr userDrawn="1"/>
        </p:nvSpPr>
        <p:spPr>
          <a:xfrm>
            <a:off x="2743201" y="838201"/>
            <a:ext cx="3256249" cy="3554819"/>
          </a:xfrm>
          <a:prstGeom prst="rect">
            <a:avLst/>
          </a:prstGeom>
          <a:noFill/>
        </p:spPr>
        <p:txBody>
          <a:bodyPr wrap="square" rtlCol="0">
            <a:spAutoFit/>
          </a:bodyPr>
          <a:lstStyle/>
          <a:p>
            <a:r>
              <a:rPr lang="de-DE" sz="22500" b="1">
                <a:solidFill>
                  <a:schemeClr val="bg1"/>
                </a:solidFill>
                <a:latin typeface="Raleway" panose="020B0503030101060003" pitchFamily="34" charset="0"/>
              </a:rPr>
              <a:t>2.</a:t>
            </a:r>
            <a:endParaRPr lang="en-US" sz="22500" b="1">
              <a:solidFill>
                <a:schemeClr val="bg1"/>
              </a:solidFill>
              <a:latin typeface="Raleway" panose="020B0503030101060003" pitchFamily="34" charset="0"/>
            </a:endParaRPr>
          </a:p>
        </p:txBody>
      </p:sp>
      <p:sp>
        <p:nvSpPr>
          <p:cNvPr id="7" name="Oval 6">
            <a:extLst>
              <a:ext uri="{FF2B5EF4-FFF2-40B4-BE49-F238E27FC236}">
                <a16:creationId xmlns:a16="http://schemas.microsoft.com/office/drawing/2014/main" id="{B5A343B7-4EF9-4D7E-A210-7D5C0A2CBFD4}"/>
              </a:ext>
            </a:extLst>
          </p:cNvPr>
          <p:cNvSpPr/>
          <p:nvPr userDrawn="1"/>
        </p:nvSpPr>
        <p:spPr>
          <a:xfrm>
            <a:off x="5937171" y="3281676"/>
            <a:ext cx="310243" cy="304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21">
            <a:extLst>
              <a:ext uri="{FF2B5EF4-FFF2-40B4-BE49-F238E27FC236}">
                <a16:creationId xmlns:a16="http://schemas.microsoft.com/office/drawing/2014/main" id="{2A39A9A8-E227-4E64-A30B-8B7D960EF351}"/>
              </a:ext>
            </a:extLst>
          </p:cNvPr>
          <p:cNvSpPr>
            <a:spLocks noGrp="1"/>
          </p:cNvSpPr>
          <p:nvPr>
            <p:ph type="body" sz="quarter" idx="10" hasCustomPrompt="1"/>
          </p:nvPr>
        </p:nvSpPr>
        <p:spPr>
          <a:xfrm>
            <a:off x="6568227" y="2242456"/>
            <a:ext cx="5257800" cy="3663696"/>
          </a:xfrm>
          <a:prstGeom prst="rect">
            <a:avLst/>
          </a:prstGeom>
        </p:spPr>
        <p:txBody>
          <a:bodyPr anchor="t"/>
          <a:lstStyle>
            <a:lvl1pPr marL="0" indent="0" algn="ctr">
              <a:buFont typeface="Arial" panose="020B0604020202020204" pitchFamily="34" charset="0"/>
              <a:buNone/>
              <a:defRPr sz="4500" b="1">
                <a:latin typeface="+mj-lt"/>
              </a:defRPr>
            </a:lvl1pPr>
          </a:lstStyle>
          <a:p>
            <a:pPr lvl="0"/>
            <a:r>
              <a:rPr lang="de-DE"/>
              <a:t>Insert Key Point</a:t>
            </a:r>
            <a:endParaRPr lang="en-US"/>
          </a:p>
        </p:txBody>
      </p:sp>
      <p:sp>
        <p:nvSpPr>
          <p:cNvPr id="11" name="Rectangle 10">
            <a:extLst>
              <a:ext uri="{FF2B5EF4-FFF2-40B4-BE49-F238E27FC236}">
                <a16:creationId xmlns:a16="http://schemas.microsoft.com/office/drawing/2014/main" id="{910D24FD-9F0A-4D1E-AA15-C8246CA3E01A}"/>
              </a:ext>
            </a:extLst>
          </p:cNvPr>
          <p:cNvSpPr/>
          <p:nvPr userDrawn="1"/>
        </p:nvSpPr>
        <p:spPr>
          <a:xfrm rot="16200000">
            <a:off x="4492419" y="5180402"/>
            <a:ext cx="3199748" cy="155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7B7FBB70-1551-451F-8F84-9FBB57D22159}"/>
              </a:ext>
            </a:extLst>
          </p:cNvPr>
          <p:cNvSpPr/>
          <p:nvPr userDrawn="1"/>
        </p:nvSpPr>
        <p:spPr>
          <a:xfrm rot="16200000">
            <a:off x="4486125" y="1510019"/>
            <a:ext cx="3209896" cy="155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43979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2B4F605C-AB58-44A3-B6CB-F80539F31AB8}" type="datetime1">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9AF7296E-F2AB-4386-AC0C-DAE400BFE5C4}" type="slidenum">
              <a:rPr lang="en-US" smtClean="0"/>
              <a:pPr>
                <a:defRPr/>
              </a:pPr>
              <a:t>‹#›</a:t>
            </a:fld>
            <a:endParaRPr lang="en-US"/>
          </a:p>
        </p:txBody>
      </p:sp>
      <p:sp>
        <p:nvSpPr>
          <p:cNvPr id="9" name="Content Placeholder 8"/>
          <p:cNvSpPr>
            <a:spLocks noGrp="1"/>
          </p:cNvSpPr>
          <p:nvPr>
            <p:ph sz="quarter" idx="1"/>
          </p:nvPr>
        </p:nvSpPr>
        <p:spPr>
          <a:xfrm>
            <a:off x="711200" y="2133600"/>
            <a:ext cx="60960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7213600" y="2133600"/>
            <a:ext cx="4363720" cy="3886200"/>
          </a:xfrm>
        </p:spPr>
        <p:txBody>
          <a:bodyPr vert="horz"/>
          <a:lstStyle>
            <a:lvl5pPr marL="857250" indent="0">
              <a:buNone/>
              <a:defRPr/>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4162928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imated Bullets - En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2DB81-7917-4A02-86AA-658DA5DBFA7B}"/>
              </a:ext>
            </a:extLst>
          </p:cNvPr>
          <p:cNvSpPr txBox="1"/>
          <p:nvPr userDrawn="1"/>
        </p:nvSpPr>
        <p:spPr>
          <a:xfrm>
            <a:off x="2743201" y="838201"/>
            <a:ext cx="3256249" cy="3554819"/>
          </a:xfrm>
          <a:prstGeom prst="rect">
            <a:avLst/>
          </a:prstGeom>
          <a:noFill/>
        </p:spPr>
        <p:txBody>
          <a:bodyPr wrap="square" rtlCol="0">
            <a:spAutoFit/>
          </a:bodyPr>
          <a:lstStyle/>
          <a:p>
            <a:r>
              <a:rPr lang="de-DE" sz="22500" b="1">
                <a:solidFill>
                  <a:schemeClr val="bg1"/>
                </a:solidFill>
                <a:latin typeface="Raleway" panose="020B0503030101060003" pitchFamily="34" charset="0"/>
              </a:rPr>
              <a:t>3.</a:t>
            </a:r>
            <a:endParaRPr lang="en-US" sz="22500" b="1">
              <a:solidFill>
                <a:schemeClr val="bg1"/>
              </a:solidFill>
              <a:latin typeface="Raleway" panose="020B0503030101060003" pitchFamily="34" charset="0"/>
            </a:endParaRPr>
          </a:p>
        </p:txBody>
      </p:sp>
      <p:sp>
        <p:nvSpPr>
          <p:cNvPr id="5" name="Rectangle 4">
            <a:extLst>
              <a:ext uri="{FF2B5EF4-FFF2-40B4-BE49-F238E27FC236}">
                <a16:creationId xmlns:a16="http://schemas.microsoft.com/office/drawing/2014/main" id="{244C7645-4524-4BB2-BB80-06AD998EA5D0}"/>
              </a:ext>
            </a:extLst>
          </p:cNvPr>
          <p:cNvSpPr/>
          <p:nvPr userDrawn="1"/>
        </p:nvSpPr>
        <p:spPr>
          <a:xfrm rot="16200000">
            <a:off x="3842504" y="2156948"/>
            <a:ext cx="4495800" cy="157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B5A343B7-4EF9-4D7E-A210-7D5C0A2CBFD4}"/>
              </a:ext>
            </a:extLst>
          </p:cNvPr>
          <p:cNvSpPr/>
          <p:nvPr userDrawn="1"/>
        </p:nvSpPr>
        <p:spPr>
          <a:xfrm>
            <a:off x="5923251" y="4575416"/>
            <a:ext cx="310243" cy="304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21">
            <a:extLst>
              <a:ext uri="{FF2B5EF4-FFF2-40B4-BE49-F238E27FC236}">
                <a16:creationId xmlns:a16="http://schemas.microsoft.com/office/drawing/2014/main" id="{2A39A9A8-E227-4E64-A30B-8B7D960EF351}"/>
              </a:ext>
            </a:extLst>
          </p:cNvPr>
          <p:cNvSpPr>
            <a:spLocks noGrp="1"/>
          </p:cNvSpPr>
          <p:nvPr>
            <p:ph type="body" sz="quarter" idx="10" hasCustomPrompt="1"/>
          </p:nvPr>
        </p:nvSpPr>
        <p:spPr>
          <a:xfrm>
            <a:off x="6568227" y="2242456"/>
            <a:ext cx="5257800" cy="3663696"/>
          </a:xfrm>
          <a:prstGeom prst="rect">
            <a:avLst/>
          </a:prstGeom>
        </p:spPr>
        <p:txBody>
          <a:bodyPr anchor="t"/>
          <a:lstStyle>
            <a:lvl1pPr marL="0" indent="0" algn="ctr">
              <a:buFont typeface="Arial" panose="020B0604020202020204" pitchFamily="34" charset="0"/>
              <a:buNone/>
              <a:defRPr sz="4500" b="1">
                <a:latin typeface="+mj-lt"/>
              </a:defRPr>
            </a:lvl1pPr>
          </a:lstStyle>
          <a:p>
            <a:pPr lvl="0"/>
            <a:r>
              <a:rPr lang="de-DE"/>
              <a:t>Insert Key Point</a:t>
            </a:r>
            <a:endParaRPr lang="en-US"/>
          </a:p>
        </p:txBody>
      </p:sp>
    </p:spTree>
    <p:extLst>
      <p:ext uri="{BB962C8B-B14F-4D97-AF65-F5344CB8AC3E}">
        <p14:creationId xmlns:p14="http://schemas.microsoft.com/office/powerpoint/2010/main" val="3041138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 Clean">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C440D6-508F-485A-A0C2-B87991A04C24}"/>
              </a:ext>
            </a:extLst>
          </p:cNvPr>
          <p:cNvSpPr/>
          <p:nvPr userDrawn="1"/>
        </p:nvSpPr>
        <p:spPr>
          <a:xfrm>
            <a:off x="6096000" y="0"/>
            <a:ext cx="6122504" cy="6858000"/>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24D5F948-331F-4F91-9C3B-FC1998460E23}"/>
              </a:ext>
            </a:extLst>
          </p:cNvPr>
          <p:cNvSpPr/>
          <p:nvPr userDrawn="1"/>
        </p:nvSpPr>
        <p:spPr>
          <a:xfrm>
            <a:off x="5905500" y="0"/>
            <a:ext cx="381000" cy="68580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E2CD6152-7F39-41C8-B021-D953545972E1}"/>
              </a:ext>
            </a:extLst>
          </p:cNvPr>
          <p:cNvSpPr/>
          <p:nvPr userDrawn="1"/>
        </p:nvSpPr>
        <p:spPr>
          <a:xfrm>
            <a:off x="5181600" y="2514600"/>
            <a:ext cx="1828800" cy="182880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4950" b="1">
                <a:solidFill>
                  <a:schemeClr val="accent6"/>
                </a:solidFill>
                <a:latin typeface="+mj-lt"/>
              </a:rPr>
              <a:t>VS</a:t>
            </a:r>
            <a:endParaRPr lang="en-US" sz="4950" b="1">
              <a:solidFill>
                <a:schemeClr val="accent6"/>
              </a:solidFill>
              <a:latin typeface="+mj-lt"/>
            </a:endParaRPr>
          </a:p>
        </p:txBody>
      </p:sp>
      <p:sp>
        <p:nvSpPr>
          <p:cNvPr id="6" name="Title Placeholder 1">
            <a:extLst>
              <a:ext uri="{FF2B5EF4-FFF2-40B4-BE49-F238E27FC236}">
                <a16:creationId xmlns:a16="http://schemas.microsoft.com/office/drawing/2014/main" id="{62514AE7-048E-4439-8D6E-552980DB0486}"/>
              </a:ext>
            </a:extLst>
          </p:cNvPr>
          <p:cNvSpPr>
            <a:spLocks noGrp="1"/>
          </p:cNvSpPr>
          <p:nvPr>
            <p:ph type="title" hasCustomPrompt="1"/>
          </p:nvPr>
        </p:nvSpPr>
        <p:spPr>
          <a:xfrm>
            <a:off x="6286501" y="228602"/>
            <a:ext cx="5905500" cy="797753"/>
          </a:xfrm>
          <a:prstGeom prst="rect">
            <a:avLst/>
          </a:prstGeom>
          <a:noFill/>
        </p:spPr>
        <p:txBody>
          <a:bodyPr vert="horz" lIns="91440" tIns="45720" rIns="91440" bIns="45720" rtlCol="0" anchor="ctr">
            <a:noAutofit/>
          </a:bodyPr>
          <a:lstStyle>
            <a:lvl1pPr>
              <a:defRPr sz="3600" b="1">
                <a:latin typeface="+mj-lt"/>
              </a:defRPr>
            </a:lvl1pPr>
          </a:lstStyle>
          <a:p>
            <a:r>
              <a:rPr lang="en-US"/>
              <a:t>INSERT TITLE</a:t>
            </a:r>
          </a:p>
        </p:txBody>
      </p:sp>
      <p:sp>
        <p:nvSpPr>
          <p:cNvPr id="7" name="Content Placeholder 12">
            <a:extLst>
              <a:ext uri="{FF2B5EF4-FFF2-40B4-BE49-F238E27FC236}">
                <a16:creationId xmlns:a16="http://schemas.microsoft.com/office/drawing/2014/main" id="{53CC45DD-C033-494A-ADEF-AA5E251FEAB1}"/>
              </a:ext>
            </a:extLst>
          </p:cNvPr>
          <p:cNvSpPr>
            <a:spLocks noGrp="1"/>
          </p:cNvSpPr>
          <p:nvPr>
            <p:ph sz="quarter" idx="12" hasCustomPrompt="1"/>
          </p:nvPr>
        </p:nvSpPr>
        <p:spPr>
          <a:xfrm>
            <a:off x="7076677" y="950068"/>
            <a:ext cx="4325147" cy="152570"/>
          </a:xfrm>
          <a:prstGeom prst="rect">
            <a:avLst/>
          </a:prstGeom>
          <a:solidFill>
            <a:schemeClr val="accent6">
              <a:lumMod val="20000"/>
              <a:lumOff val="80000"/>
            </a:schemeClr>
          </a:solidFill>
          <a:ln>
            <a:noFill/>
          </a:ln>
        </p:spPr>
        <p:txBody>
          <a:bodyPr anchor="ctr"/>
          <a:lstStyle>
            <a:lvl1pPr marL="0" indent="0">
              <a:buNone/>
              <a:defRPr sz="900"/>
            </a:lvl1pPr>
          </a:lstStyle>
          <a:p>
            <a:pPr lvl="0"/>
            <a:r>
              <a:rPr lang="de-DE"/>
              <a:t>Make bar as wide as title- text will not showhen presenting</a:t>
            </a:r>
            <a:endParaRPr lang="en-US"/>
          </a:p>
        </p:txBody>
      </p:sp>
      <p:sp>
        <p:nvSpPr>
          <p:cNvPr id="8" name="Title Placeholder 1">
            <a:extLst>
              <a:ext uri="{FF2B5EF4-FFF2-40B4-BE49-F238E27FC236}">
                <a16:creationId xmlns:a16="http://schemas.microsoft.com/office/drawing/2014/main" id="{9C22E475-394D-469E-9EFA-C9FDEDD140C9}"/>
              </a:ext>
            </a:extLst>
          </p:cNvPr>
          <p:cNvSpPr txBox="1">
            <a:spLocks/>
          </p:cNvSpPr>
          <p:nvPr userDrawn="1"/>
        </p:nvSpPr>
        <p:spPr>
          <a:xfrm>
            <a:off x="1" y="228602"/>
            <a:ext cx="5905500" cy="797753"/>
          </a:xfrm>
          <a:prstGeom prst="rect">
            <a:avLst/>
          </a:prstGeom>
          <a:noFill/>
        </p:spPr>
        <p:txBody>
          <a:bodyPr vert="horz" lIns="68580" tIns="34290" rIns="68580" bIns="34290" rtlCol="0" anchor="ctr">
            <a:noAutofit/>
          </a:bodyPr>
          <a:lstStyle>
            <a:lvl1pPr algn="ctr" defTabSz="914400" rtl="0" eaLnBrk="1" latinLnBrk="0" hangingPunct="1">
              <a:lnSpc>
                <a:spcPct val="90000"/>
              </a:lnSpc>
              <a:spcBef>
                <a:spcPct val="0"/>
              </a:spcBef>
              <a:buNone/>
              <a:defRPr sz="4800" kern="1200">
                <a:solidFill>
                  <a:schemeClr val="bg1"/>
                </a:solidFill>
                <a:latin typeface="+mj-lt"/>
                <a:ea typeface="Lato" panose="020F0502020204030203" pitchFamily="34" charset="0"/>
                <a:cs typeface="Lato" panose="020F0502020204030203" pitchFamily="34" charset="0"/>
              </a:defRPr>
            </a:lvl1pPr>
          </a:lstStyle>
          <a:p>
            <a:r>
              <a:rPr lang="en-US" sz="3600" b="1"/>
              <a:t>INSERT TITLE</a:t>
            </a:r>
          </a:p>
        </p:txBody>
      </p:sp>
      <p:sp>
        <p:nvSpPr>
          <p:cNvPr id="9" name="Content Placeholder 12">
            <a:extLst>
              <a:ext uri="{FF2B5EF4-FFF2-40B4-BE49-F238E27FC236}">
                <a16:creationId xmlns:a16="http://schemas.microsoft.com/office/drawing/2014/main" id="{6982D03C-D51D-487E-AA62-2C120A024277}"/>
              </a:ext>
            </a:extLst>
          </p:cNvPr>
          <p:cNvSpPr>
            <a:spLocks noGrp="1"/>
          </p:cNvSpPr>
          <p:nvPr>
            <p:ph sz="quarter" idx="13" hasCustomPrompt="1"/>
          </p:nvPr>
        </p:nvSpPr>
        <p:spPr>
          <a:xfrm>
            <a:off x="790177" y="950068"/>
            <a:ext cx="4325147" cy="152570"/>
          </a:xfrm>
          <a:prstGeom prst="rect">
            <a:avLst/>
          </a:prstGeom>
          <a:solidFill>
            <a:schemeClr val="tx1"/>
          </a:solidFill>
          <a:ln>
            <a:noFill/>
          </a:ln>
        </p:spPr>
        <p:txBody>
          <a:bodyPr anchor="ctr"/>
          <a:lstStyle>
            <a:lvl1pPr marL="0" indent="0">
              <a:buNone/>
              <a:defRPr sz="900"/>
            </a:lvl1pPr>
          </a:lstStyle>
          <a:p>
            <a:pPr lvl="0"/>
            <a:r>
              <a:rPr lang="de-DE"/>
              <a:t>Make bar as wide as title- text will not showhen presenting</a:t>
            </a:r>
            <a:endParaRPr lang="en-US"/>
          </a:p>
        </p:txBody>
      </p:sp>
    </p:spTree>
    <p:extLst>
      <p:ext uri="{BB962C8B-B14F-4D97-AF65-F5344CB8AC3E}">
        <p14:creationId xmlns:p14="http://schemas.microsoft.com/office/powerpoint/2010/main" val="3562076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 Images">
    <p:bg>
      <p:bgPr>
        <a:solidFill>
          <a:schemeClr val="accent3"/>
        </a:solidFill>
        <a:effectLst/>
      </p:bgPr>
    </p:bg>
    <p:spTree>
      <p:nvGrpSpPr>
        <p:cNvPr id="1" name=""/>
        <p:cNvGrpSpPr/>
        <p:nvPr/>
      </p:nvGrpSpPr>
      <p:grpSpPr>
        <a:xfrm>
          <a:off x="0" y="0"/>
          <a:ext cx="0" cy="0"/>
          <a:chOff x="0" y="0"/>
          <a:chExt cx="0" cy="0"/>
        </a:xfrm>
      </p:grpSpPr>
      <p:sp>
        <p:nvSpPr>
          <p:cNvPr id="6" name="Picture Placeholder 21">
            <a:extLst>
              <a:ext uri="{FF2B5EF4-FFF2-40B4-BE49-F238E27FC236}">
                <a16:creationId xmlns:a16="http://schemas.microsoft.com/office/drawing/2014/main" id="{ED04F8C6-1BC1-4375-AC6C-CA23DB9B5369}"/>
              </a:ext>
            </a:extLst>
          </p:cNvPr>
          <p:cNvSpPr>
            <a:spLocks noGrp="1"/>
          </p:cNvSpPr>
          <p:nvPr>
            <p:ph type="pic" sz="quarter" idx="13" hasCustomPrompt="1"/>
          </p:nvPr>
        </p:nvSpPr>
        <p:spPr>
          <a:xfrm>
            <a:off x="6286501" y="2"/>
            <a:ext cx="5905500" cy="6857999"/>
          </a:xfrm>
          <a:prstGeom prst="rect">
            <a:avLst/>
          </a:prstGeom>
        </p:spPr>
        <p:txBody>
          <a:bodyPr anchor="ctr"/>
          <a:lstStyle>
            <a:lvl1pPr marL="0" indent="0" algn="ctr">
              <a:buNone/>
              <a:defRPr>
                <a:latin typeface="+mn-lt"/>
              </a:defRPr>
            </a:lvl1pPr>
          </a:lstStyle>
          <a:p>
            <a:r>
              <a:rPr lang="de-DE"/>
              <a:t>Insert comparison image</a:t>
            </a:r>
            <a:endParaRPr lang="en-US"/>
          </a:p>
        </p:txBody>
      </p:sp>
      <p:sp>
        <p:nvSpPr>
          <p:cNvPr id="7" name="Picture Placeholder 21">
            <a:extLst>
              <a:ext uri="{FF2B5EF4-FFF2-40B4-BE49-F238E27FC236}">
                <a16:creationId xmlns:a16="http://schemas.microsoft.com/office/drawing/2014/main" id="{2CF92FB8-D503-49F2-AC51-4086FEF5A653}"/>
              </a:ext>
            </a:extLst>
          </p:cNvPr>
          <p:cNvSpPr>
            <a:spLocks noGrp="1"/>
          </p:cNvSpPr>
          <p:nvPr>
            <p:ph type="pic" sz="quarter" idx="14" hasCustomPrompt="1"/>
          </p:nvPr>
        </p:nvSpPr>
        <p:spPr>
          <a:xfrm>
            <a:off x="1" y="-1"/>
            <a:ext cx="5905500" cy="6857999"/>
          </a:xfrm>
          <a:prstGeom prst="rect">
            <a:avLst/>
          </a:prstGeom>
        </p:spPr>
        <p:txBody>
          <a:bodyPr anchor="ctr"/>
          <a:lstStyle>
            <a:lvl1pPr marL="0" indent="0" algn="ctr">
              <a:buNone/>
              <a:defRPr>
                <a:latin typeface="+mn-lt"/>
              </a:defRPr>
            </a:lvl1pPr>
          </a:lstStyle>
          <a:p>
            <a:r>
              <a:rPr lang="de-DE"/>
              <a:t>Insert comparison image</a:t>
            </a:r>
            <a:endParaRPr lang="en-US"/>
          </a:p>
        </p:txBody>
      </p:sp>
      <p:sp>
        <p:nvSpPr>
          <p:cNvPr id="4" name="Rectangle 3">
            <a:extLst>
              <a:ext uri="{FF2B5EF4-FFF2-40B4-BE49-F238E27FC236}">
                <a16:creationId xmlns:a16="http://schemas.microsoft.com/office/drawing/2014/main" id="{24D5F948-331F-4F91-9C3B-FC1998460E23}"/>
              </a:ext>
            </a:extLst>
          </p:cNvPr>
          <p:cNvSpPr/>
          <p:nvPr userDrawn="1"/>
        </p:nvSpPr>
        <p:spPr>
          <a:xfrm>
            <a:off x="5905500" y="0"/>
            <a:ext cx="381000" cy="68580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E2CD6152-7F39-41C8-B021-D953545972E1}"/>
              </a:ext>
            </a:extLst>
          </p:cNvPr>
          <p:cNvSpPr/>
          <p:nvPr userDrawn="1"/>
        </p:nvSpPr>
        <p:spPr>
          <a:xfrm>
            <a:off x="5181600" y="2514600"/>
            <a:ext cx="1828800" cy="182880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4950" b="1">
                <a:solidFill>
                  <a:schemeClr val="accent6"/>
                </a:solidFill>
                <a:latin typeface="+mj-lt"/>
              </a:rPr>
              <a:t>VS</a:t>
            </a:r>
            <a:endParaRPr lang="en-US" sz="4950" b="1">
              <a:solidFill>
                <a:schemeClr val="accent6"/>
              </a:solidFill>
              <a:latin typeface="+mj-lt"/>
            </a:endParaRPr>
          </a:p>
        </p:txBody>
      </p:sp>
      <p:sp>
        <p:nvSpPr>
          <p:cNvPr id="10" name="Title Placeholder 1">
            <a:extLst>
              <a:ext uri="{FF2B5EF4-FFF2-40B4-BE49-F238E27FC236}">
                <a16:creationId xmlns:a16="http://schemas.microsoft.com/office/drawing/2014/main" id="{44016E9B-979B-4D8D-A77D-5F9092BE42F3}"/>
              </a:ext>
            </a:extLst>
          </p:cNvPr>
          <p:cNvSpPr>
            <a:spLocks noGrp="1"/>
          </p:cNvSpPr>
          <p:nvPr>
            <p:ph type="title" hasCustomPrompt="1"/>
          </p:nvPr>
        </p:nvSpPr>
        <p:spPr>
          <a:xfrm>
            <a:off x="6286501" y="228602"/>
            <a:ext cx="5905500" cy="797753"/>
          </a:xfrm>
          <a:prstGeom prst="rect">
            <a:avLst/>
          </a:prstGeom>
          <a:solidFill>
            <a:schemeClr val="tx1">
              <a:alpha val="50000"/>
            </a:schemeClr>
          </a:solidFill>
        </p:spPr>
        <p:txBody>
          <a:bodyPr vert="horz" lIns="91440" tIns="45720" rIns="91440" bIns="45720" rtlCol="0" anchor="ctr">
            <a:noAutofit/>
          </a:bodyPr>
          <a:lstStyle>
            <a:lvl1pPr>
              <a:defRPr sz="3600" b="1">
                <a:latin typeface="+mj-lt"/>
              </a:defRPr>
            </a:lvl1pPr>
          </a:lstStyle>
          <a:p>
            <a:r>
              <a:rPr lang="en-US"/>
              <a:t>INSERT TITLE</a:t>
            </a:r>
          </a:p>
        </p:txBody>
      </p:sp>
      <p:sp>
        <p:nvSpPr>
          <p:cNvPr id="11" name="Title Placeholder 1">
            <a:extLst>
              <a:ext uri="{FF2B5EF4-FFF2-40B4-BE49-F238E27FC236}">
                <a16:creationId xmlns:a16="http://schemas.microsoft.com/office/drawing/2014/main" id="{EE37F320-65E6-4BAE-8CA4-743867620020}"/>
              </a:ext>
            </a:extLst>
          </p:cNvPr>
          <p:cNvSpPr txBox="1">
            <a:spLocks/>
          </p:cNvSpPr>
          <p:nvPr userDrawn="1"/>
        </p:nvSpPr>
        <p:spPr>
          <a:xfrm>
            <a:off x="1" y="228602"/>
            <a:ext cx="5905500" cy="797753"/>
          </a:xfrm>
          <a:prstGeom prst="rect">
            <a:avLst/>
          </a:prstGeom>
          <a:solidFill>
            <a:schemeClr val="tx1">
              <a:alpha val="50000"/>
            </a:schemeClr>
          </a:solidFill>
        </p:spPr>
        <p:txBody>
          <a:bodyPr vert="horz" lIns="68580" tIns="34290" rIns="68580" bIns="34290" rtlCol="0" anchor="ctr">
            <a:noAutofit/>
          </a:bodyPr>
          <a:lstStyle>
            <a:lvl1pPr algn="ctr" defTabSz="914400" rtl="0" eaLnBrk="1" latinLnBrk="0" hangingPunct="1">
              <a:lnSpc>
                <a:spcPct val="90000"/>
              </a:lnSpc>
              <a:spcBef>
                <a:spcPct val="0"/>
              </a:spcBef>
              <a:buNone/>
              <a:defRPr sz="4800" kern="1200">
                <a:solidFill>
                  <a:schemeClr val="bg1"/>
                </a:solidFill>
                <a:latin typeface="+mj-lt"/>
                <a:ea typeface="Lato" panose="020F0502020204030203" pitchFamily="34" charset="0"/>
                <a:cs typeface="Lato" panose="020F0502020204030203" pitchFamily="34" charset="0"/>
              </a:defRPr>
            </a:lvl1pPr>
          </a:lstStyle>
          <a:p>
            <a:r>
              <a:rPr lang="en-US" sz="3600" b="1"/>
              <a:t>INSERT TITLE</a:t>
            </a:r>
          </a:p>
        </p:txBody>
      </p:sp>
    </p:spTree>
    <p:extLst>
      <p:ext uri="{BB962C8B-B14F-4D97-AF65-F5344CB8AC3E}">
        <p14:creationId xmlns:p14="http://schemas.microsoft.com/office/powerpoint/2010/main" val="194520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Desktop Screensho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0C8ED4-83FF-49B7-AE1C-D5908DEE0B87}"/>
              </a:ext>
            </a:extLst>
          </p:cNvPr>
          <p:cNvGrpSpPr/>
          <p:nvPr userDrawn="1"/>
        </p:nvGrpSpPr>
        <p:grpSpPr>
          <a:xfrm>
            <a:off x="2031533" y="1310690"/>
            <a:ext cx="8103067" cy="5090110"/>
            <a:chOff x="2057400" y="914400"/>
            <a:chExt cx="8103066" cy="5090110"/>
          </a:xfrm>
        </p:grpSpPr>
        <p:pic>
          <p:nvPicPr>
            <p:cNvPr id="4" name="Picture 3">
              <a:extLst>
                <a:ext uri="{FF2B5EF4-FFF2-40B4-BE49-F238E27FC236}">
                  <a16:creationId xmlns:a16="http://schemas.microsoft.com/office/drawing/2014/main" id="{E5C2A524-993A-4671-A4D2-79CCA997E79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57400" y="914400"/>
              <a:ext cx="7950666" cy="5090110"/>
            </a:xfrm>
            <a:prstGeom prst="rect">
              <a:avLst/>
            </a:prstGeom>
          </p:spPr>
        </p:pic>
        <p:pic>
          <p:nvPicPr>
            <p:cNvPr id="5" name="Picture 4">
              <a:extLst>
                <a:ext uri="{FF2B5EF4-FFF2-40B4-BE49-F238E27FC236}">
                  <a16:creationId xmlns:a16="http://schemas.microsoft.com/office/drawing/2014/main" id="{84BE9A8E-1ABE-4453-BD51-9748D8BDA6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0380"/>
            <a:stretch/>
          </p:blipFill>
          <p:spPr>
            <a:xfrm flipH="1">
              <a:off x="7010400" y="914400"/>
              <a:ext cx="3150066" cy="5090110"/>
            </a:xfrm>
            <a:prstGeom prst="rect">
              <a:avLst/>
            </a:prstGeom>
          </p:spPr>
        </p:pic>
      </p:grpSp>
      <p:sp>
        <p:nvSpPr>
          <p:cNvPr id="7" name="Title Placeholder 1">
            <a:extLst>
              <a:ext uri="{FF2B5EF4-FFF2-40B4-BE49-F238E27FC236}">
                <a16:creationId xmlns:a16="http://schemas.microsoft.com/office/drawing/2014/main" id="{383B1B5C-A2B8-49E5-93C4-CC59E3A4505E}"/>
              </a:ext>
            </a:extLst>
          </p:cNvPr>
          <p:cNvSpPr>
            <a:spLocks noGrp="1"/>
          </p:cNvSpPr>
          <p:nvPr>
            <p:ph type="title" hasCustomPrompt="1"/>
          </p:nvPr>
        </p:nvSpPr>
        <p:spPr>
          <a:xfrm>
            <a:off x="198783" y="196161"/>
            <a:ext cx="11797747" cy="797753"/>
          </a:xfrm>
          <a:prstGeom prst="rect">
            <a:avLst/>
          </a:prstGeom>
          <a:noFill/>
        </p:spPr>
        <p:txBody>
          <a:bodyPr vert="horz" lIns="91440" tIns="45720" rIns="91440" bIns="45720" rtlCol="0" anchor="ctr">
            <a:noAutofit/>
          </a:bodyPr>
          <a:lstStyle>
            <a:lvl1pPr>
              <a:defRPr sz="4500" b="1">
                <a:latin typeface="+mj-lt"/>
              </a:defRPr>
            </a:lvl1pPr>
          </a:lstStyle>
          <a:p>
            <a:r>
              <a:rPr lang="en-US"/>
              <a:t>INSERT TITLE</a:t>
            </a:r>
          </a:p>
        </p:txBody>
      </p:sp>
      <p:sp>
        <p:nvSpPr>
          <p:cNvPr id="8" name="Content Placeholder 12">
            <a:extLst>
              <a:ext uri="{FF2B5EF4-FFF2-40B4-BE49-F238E27FC236}">
                <a16:creationId xmlns:a16="http://schemas.microsoft.com/office/drawing/2014/main" id="{4C63A303-9220-4A8B-9AE5-82551568D68C}"/>
              </a:ext>
            </a:extLst>
          </p:cNvPr>
          <p:cNvSpPr>
            <a:spLocks noGrp="1"/>
          </p:cNvSpPr>
          <p:nvPr>
            <p:ph sz="quarter" idx="12" hasCustomPrompt="1"/>
          </p:nvPr>
        </p:nvSpPr>
        <p:spPr>
          <a:xfrm>
            <a:off x="4066924" y="917627"/>
            <a:ext cx="4061461" cy="152570"/>
          </a:xfrm>
          <a:prstGeom prst="rect">
            <a:avLst/>
          </a:prstGeom>
          <a:solidFill>
            <a:schemeClr val="tx1"/>
          </a:solidFill>
          <a:ln>
            <a:noFill/>
          </a:ln>
        </p:spPr>
        <p:txBody>
          <a:bodyPr anchor="ctr"/>
          <a:lstStyle>
            <a:lvl1pPr marL="0" indent="0">
              <a:buNone/>
              <a:defRPr sz="900"/>
            </a:lvl1pPr>
          </a:lstStyle>
          <a:p>
            <a:pPr lvl="0"/>
            <a:r>
              <a:rPr lang="de-DE"/>
              <a:t>Make bar as wide as title- text will not showhen presenting</a:t>
            </a:r>
            <a:endParaRPr lang="en-US"/>
          </a:p>
        </p:txBody>
      </p:sp>
      <p:sp>
        <p:nvSpPr>
          <p:cNvPr id="9" name="Picture Placeholder 21">
            <a:extLst>
              <a:ext uri="{FF2B5EF4-FFF2-40B4-BE49-F238E27FC236}">
                <a16:creationId xmlns:a16="http://schemas.microsoft.com/office/drawing/2014/main" id="{FEDB87A8-023C-435E-9DDD-1204D7C245E2}"/>
              </a:ext>
            </a:extLst>
          </p:cNvPr>
          <p:cNvSpPr>
            <a:spLocks noGrp="1"/>
          </p:cNvSpPr>
          <p:nvPr>
            <p:ph type="pic" sz="quarter" idx="13" hasCustomPrompt="1"/>
          </p:nvPr>
        </p:nvSpPr>
        <p:spPr>
          <a:xfrm>
            <a:off x="2994093" y="1688876"/>
            <a:ext cx="6073707" cy="3797524"/>
          </a:xfrm>
          <a:prstGeom prst="rect">
            <a:avLst/>
          </a:prstGeom>
        </p:spPr>
        <p:txBody>
          <a:bodyPr anchor="ctr"/>
          <a:lstStyle>
            <a:lvl1pPr marL="0" indent="0" algn="ctr">
              <a:buNone/>
              <a:defRPr>
                <a:latin typeface="+mn-lt"/>
              </a:defRPr>
            </a:lvl1pPr>
          </a:lstStyle>
          <a:p>
            <a:r>
              <a:rPr lang="de-DE"/>
              <a:t>Insert screenshot</a:t>
            </a:r>
            <a:endParaRPr lang="en-US"/>
          </a:p>
        </p:txBody>
      </p:sp>
    </p:spTree>
    <p:extLst>
      <p:ext uri="{BB962C8B-B14F-4D97-AF65-F5344CB8AC3E}">
        <p14:creationId xmlns:p14="http://schemas.microsoft.com/office/powerpoint/2010/main" val="3346251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obile App Screenshot">
    <p:bg>
      <p:bgPr>
        <a:solidFill>
          <a:schemeClr val="accent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C432C9-5114-44CE-BF92-3AB0AAD59C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5949" y="1295400"/>
            <a:ext cx="2923408" cy="5355426"/>
          </a:xfrm>
          <a:prstGeom prst="rect">
            <a:avLst/>
          </a:prstGeom>
        </p:spPr>
      </p:pic>
      <p:sp>
        <p:nvSpPr>
          <p:cNvPr id="3" name="Title Placeholder 1">
            <a:extLst>
              <a:ext uri="{FF2B5EF4-FFF2-40B4-BE49-F238E27FC236}">
                <a16:creationId xmlns:a16="http://schemas.microsoft.com/office/drawing/2014/main" id="{99E82472-72BE-477D-B305-B6F064D47417}"/>
              </a:ext>
            </a:extLst>
          </p:cNvPr>
          <p:cNvSpPr>
            <a:spLocks noGrp="1"/>
          </p:cNvSpPr>
          <p:nvPr>
            <p:ph type="title" hasCustomPrompt="1"/>
          </p:nvPr>
        </p:nvSpPr>
        <p:spPr>
          <a:xfrm>
            <a:off x="198783" y="196161"/>
            <a:ext cx="11797747" cy="797753"/>
          </a:xfrm>
          <a:prstGeom prst="rect">
            <a:avLst/>
          </a:prstGeom>
          <a:noFill/>
        </p:spPr>
        <p:txBody>
          <a:bodyPr vert="horz" lIns="91440" tIns="45720" rIns="91440" bIns="45720" rtlCol="0" anchor="ctr">
            <a:noAutofit/>
          </a:bodyPr>
          <a:lstStyle>
            <a:lvl1pPr>
              <a:defRPr sz="4500" b="1">
                <a:latin typeface="+mj-lt"/>
              </a:defRPr>
            </a:lvl1pPr>
          </a:lstStyle>
          <a:p>
            <a:r>
              <a:rPr lang="en-US"/>
              <a:t>INSERT TITLE</a:t>
            </a:r>
          </a:p>
        </p:txBody>
      </p:sp>
      <p:sp>
        <p:nvSpPr>
          <p:cNvPr id="4" name="Content Placeholder 12">
            <a:extLst>
              <a:ext uri="{FF2B5EF4-FFF2-40B4-BE49-F238E27FC236}">
                <a16:creationId xmlns:a16="http://schemas.microsoft.com/office/drawing/2014/main" id="{F3424B02-43F6-4F10-B1BA-D32D1E535D48}"/>
              </a:ext>
            </a:extLst>
          </p:cNvPr>
          <p:cNvSpPr>
            <a:spLocks noGrp="1"/>
          </p:cNvSpPr>
          <p:nvPr>
            <p:ph sz="quarter" idx="12" hasCustomPrompt="1"/>
          </p:nvPr>
        </p:nvSpPr>
        <p:spPr>
          <a:xfrm>
            <a:off x="4066924" y="917627"/>
            <a:ext cx="4061461" cy="152570"/>
          </a:xfrm>
          <a:prstGeom prst="rect">
            <a:avLst/>
          </a:prstGeom>
          <a:solidFill>
            <a:schemeClr val="accent6">
              <a:lumMod val="20000"/>
              <a:lumOff val="80000"/>
            </a:schemeClr>
          </a:solidFill>
          <a:ln>
            <a:noFill/>
          </a:ln>
        </p:spPr>
        <p:txBody>
          <a:bodyPr anchor="ctr"/>
          <a:lstStyle>
            <a:lvl1pPr marL="0" indent="0">
              <a:buNone/>
              <a:defRPr sz="900">
                <a:solidFill>
                  <a:schemeClr val="accent6"/>
                </a:solidFill>
              </a:defRPr>
            </a:lvl1pPr>
          </a:lstStyle>
          <a:p>
            <a:pPr lvl="0"/>
            <a:r>
              <a:rPr lang="de-DE"/>
              <a:t>Make bar as wide as title- text will not showhen presenting</a:t>
            </a:r>
            <a:endParaRPr lang="en-US"/>
          </a:p>
        </p:txBody>
      </p:sp>
      <p:sp>
        <p:nvSpPr>
          <p:cNvPr id="5" name="Picture Placeholder 21">
            <a:extLst>
              <a:ext uri="{FF2B5EF4-FFF2-40B4-BE49-F238E27FC236}">
                <a16:creationId xmlns:a16="http://schemas.microsoft.com/office/drawing/2014/main" id="{DD5DB088-69DC-40DC-BAB1-63290A49CDB9}"/>
              </a:ext>
            </a:extLst>
          </p:cNvPr>
          <p:cNvSpPr>
            <a:spLocks noGrp="1"/>
          </p:cNvSpPr>
          <p:nvPr>
            <p:ph type="pic" sz="quarter" idx="13" hasCustomPrompt="1"/>
          </p:nvPr>
        </p:nvSpPr>
        <p:spPr>
          <a:xfrm>
            <a:off x="4982816" y="2017644"/>
            <a:ext cx="2185416" cy="3895344"/>
          </a:xfrm>
          <a:prstGeom prst="rect">
            <a:avLst/>
          </a:prstGeom>
        </p:spPr>
        <p:txBody>
          <a:bodyPr anchor="ctr"/>
          <a:lstStyle>
            <a:lvl1pPr marL="0" indent="0" algn="ctr">
              <a:buNone/>
              <a:defRPr>
                <a:latin typeface="+mn-lt"/>
              </a:defRPr>
            </a:lvl1pPr>
          </a:lstStyle>
          <a:p>
            <a:r>
              <a:rPr lang="de-DE"/>
              <a:t>Insert screenshot</a:t>
            </a:r>
            <a:endParaRPr lang="en-US"/>
          </a:p>
        </p:txBody>
      </p:sp>
      <p:sp>
        <p:nvSpPr>
          <p:cNvPr id="6" name="Text Placeholder 28">
            <a:extLst>
              <a:ext uri="{FF2B5EF4-FFF2-40B4-BE49-F238E27FC236}">
                <a16:creationId xmlns:a16="http://schemas.microsoft.com/office/drawing/2014/main" id="{48A95C12-0F96-4282-9F38-512FF089A693}"/>
              </a:ext>
            </a:extLst>
          </p:cNvPr>
          <p:cNvSpPr>
            <a:spLocks noGrp="1"/>
          </p:cNvSpPr>
          <p:nvPr>
            <p:ph type="body" sz="quarter" idx="15" hasCustomPrompt="1"/>
          </p:nvPr>
        </p:nvSpPr>
        <p:spPr>
          <a:xfrm>
            <a:off x="7884101" y="2017644"/>
            <a:ext cx="3774499" cy="2438400"/>
          </a:xfrm>
          <a:prstGeom prst="rect">
            <a:avLst/>
          </a:prstGeom>
        </p:spPr>
        <p:txBody>
          <a:bodyPr/>
          <a:lstStyle>
            <a:lvl1pPr marL="214313" indent="-214313" algn="l">
              <a:buFont typeface="Arial" panose="020B0604020202020204" pitchFamily="34" charset="0"/>
              <a:buChar char="•"/>
              <a:defRPr sz="1500">
                <a:solidFill>
                  <a:schemeClr val="bg1"/>
                </a:solidFill>
                <a:latin typeface="+mn-lt"/>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Add  information</a:t>
            </a:r>
            <a:endParaRPr lang="en-US"/>
          </a:p>
          <a:p>
            <a:pPr lvl="0"/>
            <a:r>
              <a:rPr lang="de-DE"/>
              <a:t>A</a:t>
            </a:r>
            <a:r>
              <a:rPr lang="en-US" err="1"/>
              <a:t>dd</a:t>
            </a:r>
            <a:r>
              <a:rPr lang="en-US"/>
              <a:t> more information</a:t>
            </a:r>
          </a:p>
          <a:p>
            <a:pPr lvl="0"/>
            <a:r>
              <a:rPr lang="de-DE"/>
              <a:t>K</a:t>
            </a:r>
            <a:r>
              <a:rPr lang="en-US" err="1"/>
              <a:t>eep</a:t>
            </a:r>
            <a:r>
              <a:rPr lang="en-US"/>
              <a:t> adding information</a:t>
            </a:r>
            <a:endParaRPr lang="de-DE"/>
          </a:p>
        </p:txBody>
      </p:sp>
    </p:spTree>
    <p:extLst>
      <p:ext uri="{BB962C8B-B14F-4D97-AF65-F5344CB8AC3E}">
        <p14:creationId xmlns:p14="http://schemas.microsoft.com/office/powerpoint/2010/main" val="3015556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oll - with Icon">
    <p:bg>
      <p:bgPr>
        <a:solidFill>
          <a:schemeClr val="accent3"/>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474596D-BDA4-4C85-906A-52613A31BD47}"/>
              </a:ext>
            </a:extLst>
          </p:cNvPr>
          <p:cNvGrpSpPr/>
          <p:nvPr userDrawn="1"/>
        </p:nvGrpSpPr>
        <p:grpSpPr>
          <a:xfrm>
            <a:off x="4191001" y="2819400"/>
            <a:ext cx="3753679" cy="3425688"/>
            <a:chOff x="2113722" y="4572000"/>
            <a:chExt cx="3753678" cy="3425688"/>
          </a:xfrm>
        </p:grpSpPr>
        <p:sp>
          <p:nvSpPr>
            <p:cNvPr id="5" name="Rectangle 4">
              <a:extLst>
                <a:ext uri="{FF2B5EF4-FFF2-40B4-BE49-F238E27FC236}">
                  <a16:creationId xmlns:a16="http://schemas.microsoft.com/office/drawing/2014/main" id="{9A85FF9C-7751-47C1-9980-FDA42ED7A883}"/>
                </a:ext>
              </a:extLst>
            </p:cNvPr>
            <p:cNvSpPr/>
            <p:nvPr userDrawn="1"/>
          </p:nvSpPr>
          <p:spPr>
            <a:xfrm>
              <a:off x="2113722" y="6016488"/>
              <a:ext cx="3753678" cy="1981200"/>
            </a:xfrm>
            <a:prstGeom prst="rect">
              <a:avLst/>
            </a:prstGeom>
            <a:noFill/>
            <a:ln w="1016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6" name="Trapezoid 5">
              <a:extLst>
                <a:ext uri="{FF2B5EF4-FFF2-40B4-BE49-F238E27FC236}">
                  <a16:creationId xmlns:a16="http://schemas.microsoft.com/office/drawing/2014/main" id="{0D1DCE03-FBBF-42FE-B157-A304E9432E95}"/>
                </a:ext>
              </a:extLst>
            </p:cNvPr>
            <p:cNvSpPr/>
            <p:nvPr userDrawn="1"/>
          </p:nvSpPr>
          <p:spPr>
            <a:xfrm>
              <a:off x="2133600" y="4572000"/>
              <a:ext cx="3712464" cy="1360004"/>
            </a:xfrm>
            <a:prstGeom prst="trapezoid">
              <a:avLst>
                <a:gd name="adj" fmla="val 38886"/>
              </a:avLst>
            </a:prstGeom>
            <a:noFill/>
            <a:ln w="1016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a:p>
          </p:txBody>
        </p:sp>
        <p:sp>
          <p:nvSpPr>
            <p:cNvPr id="7" name="Rectangle 6">
              <a:extLst>
                <a:ext uri="{FF2B5EF4-FFF2-40B4-BE49-F238E27FC236}">
                  <a16:creationId xmlns:a16="http://schemas.microsoft.com/office/drawing/2014/main" id="{60D60AF2-C7F4-4571-97A3-F6B745C3696C}"/>
                </a:ext>
              </a:extLst>
            </p:cNvPr>
            <p:cNvSpPr/>
            <p:nvPr userDrawn="1"/>
          </p:nvSpPr>
          <p:spPr>
            <a:xfrm>
              <a:off x="2884932" y="5175802"/>
              <a:ext cx="2209800" cy="1524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grpSp>
      <p:sp>
        <p:nvSpPr>
          <p:cNvPr id="22" name="Freeform: Shape 21">
            <a:extLst>
              <a:ext uri="{FF2B5EF4-FFF2-40B4-BE49-F238E27FC236}">
                <a16:creationId xmlns:a16="http://schemas.microsoft.com/office/drawing/2014/main" id="{35AF6BD9-0AD9-4FD0-A4FB-9EF641522B9F}"/>
              </a:ext>
            </a:extLst>
          </p:cNvPr>
          <p:cNvSpPr/>
          <p:nvPr userDrawn="1"/>
        </p:nvSpPr>
        <p:spPr>
          <a:xfrm rot="17455585">
            <a:off x="5485971" y="2326532"/>
            <a:ext cx="1573264" cy="1288773"/>
          </a:xfrm>
          <a:custGeom>
            <a:avLst/>
            <a:gdLst>
              <a:gd name="connsiteX0" fmla="*/ 1573264 w 1573264"/>
              <a:gd name="connsiteY0" fmla="*/ 0 h 1288773"/>
              <a:gd name="connsiteX1" fmla="*/ 1573264 w 1573264"/>
              <a:gd name="connsiteY1" fmla="*/ 1288773 h 1288773"/>
              <a:gd name="connsiteX2" fmla="*/ 492816 w 1573264"/>
              <a:gd name="connsiteY2" fmla="*/ 1288773 h 1288773"/>
              <a:gd name="connsiteX3" fmla="*/ 0 w 1573264"/>
              <a:gd name="connsiteY3" fmla="*/ 0 h 1288773"/>
            </a:gdLst>
            <a:ahLst/>
            <a:cxnLst>
              <a:cxn ang="0">
                <a:pos x="connsiteX0" y="connsiteY0"/>
              </a:cxn>
              <a:cxn ang="0">
                <a:pos x="connsiteX1" y="connsiteY1"/>
              </a:cxn>
              <a:cxn ang="0">
                <a:pos x="connsiteX2" y="connsiteY2"/>
              </a:cxn>
              <a:cxn ang="0">
                <a:pos x="connsiteX3" y="connsiteY3"/>
              </a:cxn>
            </a:cxnLst>
            <a:rect l="l" t="t" r="r" b="b"/>
            <a:pathLst>
              <a:path w="1573264" h="1288773">
                <a:moveTo>
                  <a:pt x="1573264" y="0"/>
                </a:moveTo>
                <a:lnTo>
                  <a:pt x="1573264" y="1288773"/>
                </a:lnTo>
                <a:lnTo>
                  <a:pt x="492816" y="1288773"/>
                </a:lnTo>
                <a:lnTo>
                  <a:pt x="0" y="0"/>
                </a:lnTo>
                <a:close/>
              </a:path>
            </a:pathLst>
          </a:custGeom>
          <a:solidFill>
            <a:schemeClr val="tx1"/>
          </a:solidFill>
          <a:ln w="1016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A4017535-CED0-48E4-A602-15C5BCE8211D}"/>
              </a:ext>
            </a:extLst>
          </p:cNvPr>
          <p:cNvSpPr txBox="1"/>
          <p:nvPr userDrawn="1"/>
        </p:nvSpPr>
        <p:spPr>
          <a:xfrm>
            <a:off x="4962211" y="4673018"/>
            <a:ext cx="1550424" cy="784830"/>
          </a:xfrm>
          <a:prstGeom prst="rect">
            <a:avLst/>
          </a:prstGeom>
          <a:noFill/>
        </p:spPr>
        <p:txBody>
          <a:bodyPr wrap="none" rtlCol="0">
            <a:spAutoFit/>
          </a:bodyPr>
          <a:lstStyle/>
          <a:p>
            <a:r>
              <a:rPr lang="de-DE" sz="4500" b="1" spc="225">
                <a:solidFill>
                  <a:schemeClr val="bg1"/>
                </a:solidFill>
                <a:latin typeface="Raleway" panose="020B0503030101060003" pitchFamily="34" charset="0"/>
              </a:rPr>
              <a:t>POLL</a:t>
            </a:r>
            <a:endParaRPr lang="en-US" sz="4500" b="1" spc="225">
              <a:solidFill>
                <a:schemeClr val="bg1"/>
              </a:solidFill>
              <a:latin typeface="Raleway" panose="020B0503030101060003" pitchFamily="34" charset="0"/>
            </a:endParaRPr>
          </a:p>
        </p:txBody>
      </p:sp>
      <p:sp>
        <p:nvSpPr>
          <p:cNvPr id="25" name="Rectangle 24">
            <a:extLst>
              <a:ext uri="{FF2B5EF4-FFF2-40B4-BE49-F238E27FC236}">
                <a16:creationId xmlns:a16="http://schemas.microsoft.com/office/drawing/2014/main" id="{9D176953-D3C2-4571-80EB-AB493728F71B}"/>
              </a:ext>
            </a:extLst>
          </p:cNvPr>
          <p:cNvSpPr/>
          <p:nvPr userDrawn="1"/>
        </p:nvSpPr>
        <p:spPr>
          <a:xfrm>
            <a:off x="4980940" y="5594311"/>
            <a:ext cx="2221289"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 Placeholder 21">
            <a:extLst>
              <a:ext uri="{FF2B5EF4-FFF2-40B4-BE49-F238E27FC236}">
                <a16:creationId xmlns:a16="http://schemas.microsoft.com/office/drawing/2014/main" id="{DA942592-E000-488D-9A7F-A3D7D4EE1AF6}"/>
              </a:ext>
            </a:extLst>
          </p:cNvPr>
          <p:cNvSpPr>
            <a:spLocks noGrp="1"/>
          </p:cNvSpPr>
          <p:nvPr>
            <p:ph type="body" sz="quarter" idx="10" hasCustomPrompt="1"/>
          </p:nvPr>
        </p:nvSpPr>
        <p:spPr>
          <a:xfrm>
            <a:off x="-28891" y="533400"/>
            <a:ext cx="12192000" cy="457200"/>
          </a:xfrm>
          <a:prstGeom prst="rect">
            <a:avLst/>
          </a:prstGeom>
        </p:spPr>
        <p:txBody>
          <a:bodyPr/>
          <a:lstStyle>
            <a:lvl1pPr marL="0" indent="0" algn="ctr">
              <a:buFont typeface="Arial" panose="020B0604020202020204" pitchFamily="34" charset="0"/>
              <a:buNone/>
              <a:defRPr sz="3600" b="0">
                <a:latin typeface="+mj-lt"/>
              </a:defRPr>
            </a:lvl1pPr>
          </a:lstStyle>
          <a:p>
            <a:pPr lvl="0"/>
            <a:r>
              <a:rPr lang="de-DE"/>
              <a:t>What is your poll question?</a:t>
            </a:r>
            <a:endParaRPr lang="en-US"/>
          </a:p>
        </p:txBody>
      </p:sp>
    </p:spTree>
    <p:extLst>
      <p:ext uri="{BB962C8B-B14F-4D97-AF65-F5344CB8AC3E}">
        <p14:creationId xmlns:p14="http://schemas.microsoft.com/office/powerpoint/2010/main" val="3469849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oll - Clean">
    <p:bg>
      <p:bgPr>
        <a:solidFill>
          <a:schemeClr val="accent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F08652-9488-41E8-9935-2184678CCB9C}"/>
              </a:ext>
            </a:extLst>
          </p:cNvPr>
          <p:cNvGrpSpPr/>
          <p:nvPr userDrawn="1"/>
        </p:nvGrpSpPr>
        <p:grpSpPr>
          <a:xfrm>
            <a:off x="4626430" y="762000"/>
            <a:ext cx="2939143" cy="872502"/>
            <a:chOff x="4572000" y="695041"/>
            <a:chExt cx="2939143" cy="872502"/>
          </a:xfrm>
        </p:grpSpPr>
        <p:pic>
          <p:nvPicPr>
            <p:cNvPr id="5" name="Picture 4">
              <a:extLst>
                <a:ext uri="{FF2B5EF4-FFF2-40B4-BE49-F238E27FC236}">
                  <a16:creationId xmlns:a16="http://schemas.microsoft.com/office/drawing/2014/main" id="{34CA7E3A-AC44-4CAD-B139-996875FE9C1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81800" y="838200"/>
              <a:ext cx="729343" cy="729343"/>
            </a:xfrm>
            <a:prstGeom prst="rect">
              <a:avLst/>
            </a:prstGeom>
          </p:spPr>
        </p:pic>
        <p:sp>
          <p:nvSpPr>
            <p:cNvPr id="6" name="TextBox 5">
              <a:extLst>
                <a:ext uri="{FF2B5EF4-FFF2-40B4-BE49-F238E27FC236}">
                  <a16:creationId xmlns:a16="http://schemas.microsoft.com/office/drawing/2014/main" id="{2D3F3E57-690A-4A01-9C3E-2B03FEDDA490}"/>
                </a:ext>
              </a:extLst>
            </p:cNvPr>
            <p:cNvSpPr txBox="1"/>
            <p:nvPr/>
          </p:nvSpPr>
          <p:spPr>
            <a:xfrm>
              <a:off x="4572000" y="695041"/>
              <a:ext cx="1550424" cy="784830"/>
            </a:xfrm>
            <a:prstGeom prst="rect">
              <a:avLst/>
            </a:prstGeom>
            <a:noFill/>
          </p:spPr>
          <p:txBody>
            <a:bodyPr wrap="none" rtlCol="0">
              <a:spAutoFit/>
            </a:bodyPr>
            <a:lstStyle/>
            <a:p>
              <a:r>
                <a:rPr lang="de-DE" sz="4500" b="1" spc="225">
                  <a:solidFill>
                    <a:schemeClr val="bg1"/>
                  </a:solidFill>
                  <a:latin typeface="Raleway" panose="020B0503030101060003" pitchFamily="34" charset="0"/>
                </a:rPr>
                <a:t>POLL</a:t>
              </a:r>
              <a:endParaRPr lang="en-US" sz="4500" b="1" spc="225">
                <a:solidFill>
                  <a:schemeClr val="bg1"/>
                </a:solidFill>
                <a:latin typeface="Raleway" panose="020B0503030101060003" pitchFamily="34" charset="0"/>
              </a:endParaRPr>
            </a:p>
          </p:txBody>
        </p:sp>
      </p:grpSp>
      <p:sp>
        <p:nvSpPr>
          <p:cNvPr id="7" name="Rectangle 6">
            <a:extLst>
              <a:ext uri="{FF2B5EF4-FFF2-40B4-BE49-F238E27FC236}">
                <a16:creationId xmlns:a16="http://schemas.microsoft.com/office/drawing/2014/main" id="{C5D600C3-05E3-41DA-B200-03D2142DBF12}"/>
              </a:ext>
            </a:extLst>
          </p:cNvPr>
          <p:cNvSpPr/>
          <p:nvPr userDrawn="1"/>
        </p:nvSpPr>
        <p:spPr>
          <a:xfrm>
            <a:off x="4752120" y="1665261"/>
            <a:ext cx="2734056" cy="1524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21">
            <a:extLst>
              <a:ext uri="{FF2B5EF4-FFF2-40B4-BE49-F238E27FC236}">
                <a16:creationId xmlns:a16="http://schemas.microsoft.com/office/drawing/2014/main" id="{94AD196C-5FFD-4520-BF55-9E4038B03561}"/>
              </a:ext>
            </a:extLst>
          </p:cNvPr>
          <p:cNvSpPr>
            <a:spLocks noGrp="1"/>
          </p:cNvSpPr>
          <p:nvPr>
            <p:ph type="body" sz="quarter" idx="10" hasCustomPrompt="1"/>
          </p:nvPr>
        </p:nvSpPr>
        <p:spPr>
          <a:xfrm>
            <a:off x="0" y="3200400"/>
            <a:ext cx="12192000" cy="457200"/>
          </a:xfrm>
          <a:prstGeom prst="rect">
            <a:avLst/>
          </a:prstGeom>
        </p:spPr>
        <p:txBody>
          <a:bodyPr/>
          <a:lstStyle>
            <a:lvl1pPr marL="0" indent="0" algn="ctr">
              <a:buFont typeface="Arial" panose="020B0604020202020204" pitchFamily="34" charset="0"/>
              <a:buNone/>
              <a:defRPr sz="3600" b="0">
                <a:latin typeface="+mj-lt"/>
              </a:defRPr>
            </a:lvl1pPr>
          </a:lstStyle>
          <a:p>
            <a:pPr lvl="0"/>
            <a:r>
              <a:rPr lang="de-DE"/>
              <a:t>What is your poll question?</a:t>
            </a:r>
            <a:endParaRPr lang="en-US"/>
          </a:p>
        </p:txBody>
      </p:sp>
    </p:spTree>
    <p:extLst>
      <p:ext uri="{BB962C8B-B14F-4D97-AF65-F5344CB8AC3E}">
        <p14:creationId xmlns:p14="http://schemas.microsoft.com/office/powerpoint/2010/main" val="1941422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Bold Statistic A">
    <p:bg>
      <p:bgPr>
        <a:solidFill>
          <a:schemeClr val="accent6"/>
        </a:solidFill>
        <a:effectLst/>
      </p:bgPr>
    </p:bg>
    <p:spTree>
      <p:nvGrpSpPr>
        <p:cNvPr id="1" name=""/>
        <p:cNvGrpSpPr/>
        <p:nvPr/>
      </p:nvGrpSpPr>
      <p:grpSpPr>
        <a:xfrm>
          <a:off x="0" y="0"/>
          <a:ext cx="0" cy="0"/>
          <a:chOff x="0" y="0"/>
          <a:chExt cx="0" cy="0"/>
        </a:xfrm>
      </p:grpSpPr>
      <p:sp>
        <p:nvSpPr>
          <p:cNvPr id="7" name="Text Placeholder 21">
            <a:extLst>
              <a:ext uri="{FF2B5EF4-FFF2-40B4-BE49-F238E27FC236}">
                <a16:creationId xmlns:a16="http://schemas.microsoft.com/office/drawing/2014/main" id="{B71A783C-1D91-4B5E-A605-9E5F95006A25}"/>
              </a:ext>
            </a:extLst>
          </p:cNvPr>
          <p:cNvSpPr>
            <a:spLocks noGrp="1"/>
          </p:cNvSpPr>
          <p:nvPr>
            <p:ph type="body" sz="quarter" idx="10" hasCustomPrompt="1"/>
          </p:nvPr>
        </p:nvSpPr>
        <p:spPr>
          <a:xfrm>
            <a:off x="1143000" y="2514600"/>
            <a:ext cx="5257800" cy="1752600"/>
          </a:xfrm>
          <a:prstGeom prst="rect">
            <a:avLst/>
          </a:prstGeom>
        </p:spPr>
        <p:txBody>
          <a:bodyPr anchor="ctr"/>
          <a:lstStyle>
            <a:lvl1pPr marL="0" indent="0" algn="ctr">
              <a:buFont typeface="Arial" panose="020B0604020202020204" pitchFamily="34" charset="0"/>
              <a:buNone/>
              <a:defRPr sz="6600" b="1">
                <a:latin typeface="+mj-lt"/>
              </a:defRPr>
            </a:lvl1pPr>
          </a:lstStyle>
          <a:p>
            <a:pPr lvl="0"/>
            <a:r>
              <a:rPr lang="de-DE"/>
              <a:t>Insert Really Big Number</a:t>
            </a:r>
            <a:endParaRPr lang="en-US"/>
          </a:p>
        </p:txBody>
      </p:sp>
      <p:sp>
        <p:nvSpPr>
          <p:cNvPr id="8" name="Text Placeholder 2">
            <a:extLst>
              <a:ext uri="{FF2B5EF4-FFF2-40B4-BE49-F238E27FC236}">
                <a16:creationId xmlns:a16="http://schemas.microsoft.com/office/drawing/2014/main" id="{748983AA-C300-4F63-8A43-99D8B412C5D2}"/>
              </a:ext>
            </a:extLst>
          </p:cNvPr>
          <p:cNvSpPr>
            <a:spLocks noGrp="1"/>
          </p:cNvSpPr>
          <p:nvPr>
            <p:ph idx="13" hasCustomPrompt="1"/>
          </p:nvPr>
        </p:nvSpPr>
        <p:spPr>
          <a:xfrm>
            <a:off x="6705601" y="2438400"/>
            <a:ext cx="5105400" cy="1828800"/>
          </a:xfrm>
          <a:prstGeom prst="rect">
            <a:avLst/>
          </a:prstGeom>
          <a:noFill/>
        </p:spPr>
        <p:txBody>
          <a:bodyPr vert="horz" lIns="91440" tIns="45720" rIns="91440" bIns="45720" rtlCol="0">
            <a:normAutofit/>
          </a:bodyPr>
          <a:lstStyle>
            <a:lvl1pPr>
              <a:defRPr sz="270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en-US"/>
              <a:t>Insert explanation of why the number is relevant</a:t>
            </a:r>
          </a:p>
        </p:txBody>
      </p:sp>
    </p:spTree>
    <p:extLst>
      <p:ext uri="{BB962C8B-B14F-4D97-AF65-F5344CB8AC3E}">
        <p14:creationId xmlns:p14="http://schemas.microsoft.com/office/powerpoint/2010/main" val="3278820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Bold Statistic B">
    <p:bg>
      <p:bgPr>
        <a:solidFill>
          <a:schemeClr val="accent6"/>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48983AA-C300-4F63-8A43-99D8B412C5D2}"/>
              </a:ext>
            </a:extLst>
          </p:cNvPr>
          <p:cNvSpPr>
            <a:spLocks noGrp="1"/>
          </p:cNvSpPr>
          <p:nvPr>
            <p:ph idx="13" hasCustomPrompt="1"/>
          </p:nvPr>
        </p:nvSpPr>
        <p:spPr>
          <a:xfrm>
            <a:off x="6705601" y="2438400"/>
            <a:ext cx="5105400" cy="1828800"/>
          </a:xfrm>
          <a:prstGeom prst="rect">
            <a:avLst/>
          </a:prstGeom>
          <a:noFill/>
        </p:spPr>
        <p:txBody>
          <a:bodyPr vert="horz" lIns="91440" tIns="45720" rIns="91440" bIns="45720" rtlCol="0">
            <a:normAutofit/>
          </a:bodyPr>
          <a:lstStyle>
            <a:lvl1pPr>
              <a:defRPr sz="270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en-US"/>
              <a:t>Insert explanation of why the number is relevant</a:t>
            </a:r>
          </a:p>
        </p:txBody>
      </p:sp>
      <p:sp>
        <p:nvSpPr>
          <p:cNvPr id="2" name="Oval 1">
            <a:extLst>
              <a:ext uri="{FF2B5EF4-FFF2-40B4-BE49-F238E27FC236}">
                <a16:creationId xmlns:a16="http://schemas.microsoft.com/office/drawing/2014/main" id="{466E4D24-6699-4B96-B80D-CE9AEE8AD8A4}"/>
              </a:ext>
            </a:extLst>
          </p:cNvPr>
          <p:cNvSpPr/>
          <p:nvPr userDrawn="1"/>
        </p:nvSpPr>
        <p:spPr>
          <a:xfrm>
            <a:off x="762000" y="839429"/>
            <a:ext cx="5029200" cy="5026742"/>
          </a:xfrm>
          <a:prstGeom prst="ellipse">
            <a:avLst/>
          </a:prstGeom>
          <a:solidFill>
            <a:schemeClr val="accent6">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6" name="Text Placeholder 21">
            <a:extLst>
              <a:ext uri="{FF2B5EF4-FFF2-40B4-BE49-F238E27FC236}">
                <a16:creationId xmlns:a16="http://schemas.microsoft.com/office/drawing/2014/main" id="{56C77A48-246C-44DC-BDA4-3A3E1F712DB2}"/>
              </a:ext>
            </a:extLst>
          </p:cNvPr>
          <p:cNvSpPr>
            <a:spLocks noGrp="1"/>
          </p:cNvSpPr>
          <p:nvPr>
            <p:ph type="body" sz="quarter" idx="10" hasCustomPrompt="1"/>
          </p:nvPr>
        </p:nvSpPr>
        <p:spPr>
          <a:xfrm>
            <a:off x="647700" y="2590800"/>
            <a:ext cx="5257800" cy="1752600"/>
          </a:xfrm>
          <a:prstGeom prst="rect">
            <a:avLst/>
          </a:prstGeom>
        </p:spPr>
        <p:txBody>
          <a:bodyPr anchor="ctr"/>
          <a:lstStyle>
            <a:lvl1pPr marL="0" indent="0" algn="ctr">
              <a:buFont typeface="Arial" panose="020B0604020202020204" pitchFamily="34" charset="0"/>
              <a:buNone/>
              <a:defRPr sz="6600" b="1">
                <a:latin typeface="+mj-lt"/>
              </a:defRPr>
            </a:lvl1pPr>
          </a:lstStyle>
          <a:p>
            <a:pPr lvl="0"/>
            <a:r>
              <a:rPr lang="de-DE"/>
              <a:t>Insert Really Big Number</a:t>
            </a:r>
            <a:endParaRPr lang="en-US"/>
          </a:p>
        </p:txBody>
      </p:sp>
    </p:spTree>
    <p:extLst>
      <p:ext uri="{BB962C8B-B14F-4D97-AF65-F5344CB8AC3E}">
        <p14:creationId xmlns:p14="http://schemas.microsoft.com/office/powerpoint/2010/main" val="1156295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Statistics - with Icons">
    <p:bg>
      <p:bgPr>
        <a:solidFill>
          <a:schemeClr val="accent6"/>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82C2795-2D8F-412E-9095-EB3D80BCEA8C}"/>
              </a:ext>
            </a:extLst>
          </p:cNvPr>
          <p:cNvCxnSpPr>
            <a:cxnSpLocks/>
          </p:cNvCxnSpPr>
          <p:nvPr userDrawn="1"/>
        </p:nvCxnSpPr>
        <p:spPr>
          <a:xfrm>
            <a:off x="4510001" y="3744675"/>
            <a:ext cx="0" cy="1777909"/>
          </a:xfrm>
          <a:prstGeom prst="line">
            <a:avLst/>
          </a:prstGeom>
          <a:noFill/>
          <a:ln w="6350" cap="flat" cmpd="sng">
            <a:solidFill>
              <a:schemeClr val="bg1"/>
            </a:solidFill>
            <a:prstDash val="solid"/>
            <a:miter/>
            <a:headEnd type="none" w="med" len="med"/>
            <a:tailEnd type="none" w="med" len="med"/>
          </a:ln>
        </p:spPr>
      </p:cxnSp>
      <p:cxnSp>
        <p:nvCxnSpPr>
          <p:cNvPr id="4" name="Straight Connector 3">
            <a:extLst>
              <a:ext uri="{FF2B5EF4-FFF2-40B4-BE49-F238E27FC236}">
                <a16:creationId xmlns:a16="http://schemas.microsoft.com/office/drawing/2014/main" id="{D5063413-2FE1-42A2-A7D7-55FA3EE2FF92}"/>
              </a:ext>
            </a:extLst>
          </p:cNvPr>
          <p:cNvCxnSpPr>
            <a:cxnSpLocks/>
          </p:cNvCxnSpPr>
          <p:nvPr userDrawn="1"/>
        </p:nvCxnSpPr>
        <p:spPr>
          <a:xfrm>
            <a:off x="7693928" y="3744675"/>
            <a:ext cx="0" cy="1777909"/>
          </a:xfrm>
          <a:prstGeom prst="line">
            <a:avLst/>
          </a:prstGeom>
          <a:noFill/>
          <a:ln w="6350" cap="flat" cmpd="sng">
            <a:solidFill>
              <a:schemeClr val="bg1"/>
            </a:solidFill>
            <a:prstDash val="solid"/>
            <a:miter/>
            <a:headEnd type="none" w="med" len="med"/>
            <a:tailEnd type="none" w="med" len="med"/>
          </a:ln>
        </p:spPr>
      </p:cxnSp>
      <p:sp>
        <p:nvSpPr>
          <p:cNvPr id="5" name="Text Placeholder 19">
            <a:extLst>
              <a:ext uri="{FF2B5EF4-FFF2-40B4-BE49-F238E27FC236}">
                <a16:creationId xmlns:a16="http://schemas.microsoft.com/office/drawing/2014/main" id="{A9AA62A4-EBA8-4CF3-AEB0-F4490840E67E}"/>
              </a:ext>
            </a:extLst>
          </p:cNvPr>
          <p:cNvSpPr>
            <a:spLocks noGrp="1"/>
          </p:cNvSpPr>
          <p:nvPr>
            <p:ph type="body" sz="quarter" idx="13" hasCustomPrompt="1"/>
          </p:nvPr>
        </p:nvSpPr>
        <p:spPr>
          <a:xfrm>
            <a:off x="1612650" y="3744673"/>
            <a:ext cx="2418207" cy="899028"/>
          </a:xfrm>
          <a:prstGeom prst="rect">
            <a:avLst/>
          </a:prstGeom>
        </p:spPr>
        <p:txBody>
          <a:bodyPr anchor="ctr">
            <a:noAutofit/>
          </a:bodyPr>
          <a:lstStyle>
            <a:lvl1pPr marL="0" indent="0" algn="ctr">
              <a:buNone/>
              <a:defRPr sz="2400" b="1">
                <a:solidFill>
                  <a:schemeClr val="bg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Short stat</a:t>
            </a:r>
          </a:p>
        </p:txBody>
      </p:sp>
      <p:sp>
        <p:nvSpPr>
          <p:cNvPr id="6" name="Text Placeholder 19">
            <a:extLst>
              <a:ext uri="{FF2B5EF4-FFF2-40B4-BE49-F238E27FC236}">
                <a16:creationId xmlns:a16="http://schemas.microsoft.com/office/drawing/2014/main" id="{ACA0125A-F3CE-40EA-9801-594525BF6E45}"/>
              </a:ext>
            </a:extLst>
          </p:cNvPr>
          <p:cNvSpPr>
            <a:spLocks noGrp="1"/>
          </p:cNvSpPr>
          <p:nvPr>
            <p:ph type="body" sz="quarter" idx="14" hasCustomPrompt="1"/>
          </p:nvPr>
        </p:nvSpPr>
        <p:spPr>
          <a:xfrm>
            <a:off x="4852373" y="3744673"/>
            <a:ext cx="2535447" cy="941476"/>
          </a:xfrm>
          <a:prstGeom prst="rect">
            <a:avLst/>
          </a:prstGeom>
        </p:spPr>
        <p:txBody>
          <a:bodyPr anchor="ctr">
            <a:noAutofit/>
          </a:bodyPr>
          <a:lstStyle>
            <a:lvl1pPr>
              <a:defRPr lang="en-US" sz="2400" b="1" dirty="0">
                <a:latin typeface="+mn-lt"/>
              </a:defRPr>
            </a:lvl1pPr>
          </a:lstStyle>
          <a:p>
            <a:pPr marL="0" lvl="0" indent="0" algn="ctr">
              <a:buNone/>
            </a:pPr>
            <a:r>
              <a:rPr lang="en-US"/>
              <a:t>Short stat</a:t>
            </a:r>
          </a:p>
        </p:txBody>
      </p:sp>
      <p:sp>
        <p:nvSpPr>
          <p:cNvPr id="7" name="Text Placeholder 19">
            <a:extLst>
              <a:ext uri="{FF2B5EF4-FFF2-40B4-BE49-F238E27FC236}">
                <a16:creationId xmlns:a16="http://schemas.microsoft.com/office/drawing/2014/main" id="{51557CE1-1902-40EF-9E79-4E878074CA9B}"/>
              </a:ext>
            </a:extLst>
          </p:cNvPr>
          <p:cNvSpPr>
            <a:spLocks noGrp="1"/>
          </p:cNvSpPr>
          <p:nvPr>
            <p:ph type="body" sz="quarter" idx="18" hasCustomPrompt="1"/>
          </p:nvPr>
        </p:nvSpPr>
        <p:spPr>
          <a:xfrm>
            <a:off x="4852371" y="4883176"/>
            <a:ext cx="2535448" cy="1119535"/>
          </a:xfrm>
          <a:prstGeom prst="rect">
            <a:avLst/>
          </a:prstGeom>
        </p:spPr>
        <p:txBody>
          <a:bodyPr anchor="t">
            <a:noAutofit/>
          </a:bodyPr>
          <a:lstStyle>
            <a:lvl1pPr marL="0" indent="0" algn="ctr">
              <a:buNone/>
              <a:defRPr sz="1800">
                <a:solidFill>
                  <a:schemeClr val="bg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Text here</a:t>
            </a:r>
          </a:p>
        </p:txBody>
      </p:sp>
      <p:sp>
        <p:nvSpPr>
          <p:cNvPr id="8" name="Text Placeholder 19">
            <a:extLst>
              <a:ext uri="{FF2B5EF4-FFF2-40B4-BE49-F238E27FC236}">
                <a16:creationId xmlns:a16="http://schemas.microsoft.com/office/drawing/2014/main" id="{05FF4DB4-E3BA-4051-AECF-AEF0D10387F5}"/>
              </a:ext>
            </a:extLst>
          </p:cNvPr>
          <p:cNvSpPr>
            <a:spLocks noGrp="1"/>
          </p:cNvSpPr>
          <p:nvPr>
            <p:ph type="body" sz="quarter" idx="20" hasCustomPrompt="1"/>
          </p:nvPr>
        </p:nvSpPr>
        <p:spPr>
          <a:xfrm>
            <a:off x="8066778" y="3744673"/>
            <a:ext cx="2535447" cy="941476"/>
          </a:xfrm>
          <a:prstGeom prst="rect">
            <a:avLst/>
          </a:prstGeom>
        </p:spPr>
        <p:txBody>
          <a:bodyPr anchor="ctr">
            <a:noAutofit/>
          </a:bodyPr>
          <a:lstStyle>
            <a:lvl1pPr>
              <a:defRPr lang="en-US" sz="2400" b="1" dirty="0">
                <a:latin typeface="+mn-lt"/>
              </a:defRPr>
            </a:lvl1pPr>
          </a:lstStyle>
          <a:p>
            <a:pPr marL="0" lvl="0" indent="0" algn="ctr">
              <a:buNone/>
            </a:pPr>
            <a:r>
              <a:rPr lang="en-US"/>
              <a:t>Short stat</a:t>
            </a:r>
          </a:p>
        </p:txBody>
      </p:sp>
      <p:sp>
        <p:nvSpPr>
          <p:cNvPr id="9" name="Text Placeholder 19">
            <a:extLst>
              <a:ext uri="{FF2B5EF4-FFF2-40B4-BE49-F238E27FC236}">
                <a16:creationId xmlns:a16="http://schemas.microsoft.com/office/drawing/2014/main" id="{20CB6425-1ED7-403F-8830-830214F03236}"/>
              </a:ext>
            </a:extLst>
          </p:cNvPr>
          <p:cNvSpPr>
            <a:spLocks noGrp="1"/>
          </p:cNvSpPr>
          <p:nvPr>
            <p:ph type="body" sz="quarter" idx="21" hasCustomPrompt="1"/>
          </p:nvPr>
        </p:nvSpPr>
        <p:spPr>
          <a:xfrm>
            <a:off x="8066777" y="4883176"/>
            <a:ext cx="2535448" cy="1119535"/>
          </a:xfrm>
          <a:prstGeom prst="rect">
            <a:avLst/>
          </a:prstGeom>
        </p:spPr>
        <p:txBody>
          <a:bodyPr anchor="t">
            <a:noAutofit/>
          </a:bodyPr>
          <a:lstStyle>
            <a:lvl1pPr marL="0" indent="0" algn="ctr">
              <a:buNone/>
              <a:defRPr sz="1800">
                <a:solidFill>
                  <a:schemeClr val="bg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Text here</a:t>
            </a:r>
          </a:p>
        </p:txBody>
      </p:sp>
      <p:sp>
        <p:nvSpPr>
          <p:cNvPr id="10" name="Text Placeholder 19">
            <a:extLst>
              <a:ext uri="{FF2B5EF4-FFF2-40B4-BE49-F238E27FC236}">
                <a16:creationId xmlns:a16="http://schemas.microsoft.com/office/drawing/2014/main" id="{D38A4AF4-A742-4EE8-8450-24FC5167D69B}"/>
              </a:ext>
            </a:extLst>
          </p:cNvPr>
          <p:cNvSpPr>
            <a:spLocks noGrp="1"/>
          </p:cNvSpPr>
          <p:nvPr>
            <p:ph type="body" sz="quarter" idx="22" hasCustomPrompt="1"/>
          </p:nvPr>
        </p:nvSpPr>
        <p:spPr>
          <a:xfrm>
            <a:off x="1554027" y="4883176"/>
            <a:ext cx="2535448" cy="1119535"/>
          </a:xfrm>
          <a:prstGeom prst="rect">
            <a:avLst/>
          </a:prstGeom>
        </p:spPr>
        <p:txBody>
          <a:bodyPr anchor="t">
            <a:noAutofit/>
          </a:bodyPr>
          <a:lstStyle>
            <a:lvl1pPr marL="0" indent="0" algn="ctr">
              <a:buNone/>
              <a:defRPr sz="1800">
                <a:solidFill>
                  <a:schemeClr val="bg1"/>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a:t>Text here</a:t>
            </a:r>
          </a:p>
        </p:txBody>
      </p:sp>
      <p:sp>
        <p:nvSpPr>
          <p:cNvPr id="11" name="Picture Placeholder 2">
            <a:extLst>
              <a:ext uri="{FF2B5EF4-FFF2-40B4-BE49-F238E27FC236}">
                <a16:creationId xmlns:a16="http://schemas.microsoft.com/office/drawing/2014/main" id="{081D3ABE-ED15-4E02-A8AE-BF717D5AD770}"/>
              </a:ext>
            </a:extLst>
          </p:cNvPr>
          <p:cNvSpPr>
            <a:spLocks noGrp="1"/>
          </p:cNvSpPr>
          <p:nvPr>
            <p:ph type="pic" sz="quarter" idx="23" hasCustomPrompt="1"/>
          </p:nvPr>
        </p:nvSpPr>
        <p:spPr>
          <a:xfrm>
            <a:off x="2021651" y="1905000"/>
            <a:ext cx="1600200" cy="1600200"/>
          </a:xfrm>
          <a:prstGeom prst="ellipse">
            <a:avLst/>
          </a:prstGeom>
          <a:ln>
            <a:noFill/>
          </a:ln>
        </p:spPr>
        <p:txBody>
          <a:bodyPr anchor="ctr"/>
          <a:lstStyle>
            <a:lvl1pPr marL="0" indent="0" algn="ctr">
              <a:buNone/>
              <a:defRPr sz="1350"/>
            </a:lvl1pPr>
          </a:lstStyle>
          <a:p>
            <a:r>
              <a:rPr lang="de-DE"/>
              <a:t>Insert white icon</a:t>
            </a:r>
            <a:endParaRPr lang="en-US"/>
          </a:p>
        </p:txBody>
      </p:sp>
      <p:sp>
        <p:nvSpPr>
          <p:cNvPr id="12" name="Picture Placeholder 2">
            <a:extLst>
              <a:ext uri="{FF2B5EF4-FFF2-40B4-BE49-F238E27FC236}">
                <a16:creationId xmlns:a16="http://schemas.microsoft.com/office/drawing/2014/main" id="{21A625F6-1B21-4C86-BEB5-7F547C365AE4}"/>
              </a:ext>
            </a:extLst>
          </p:cNvPr>
          <p:cNvSpPr>
            <a:spLocks noGrp="1"/>
          </p:cNvSpPr>
          <p:nvPr>
            <p:ph type="pic" sz="quarter" idx="24" hasCustomPrompt="1"/>
          </p:nvPr>
        </p:nvSpPr>
        <p:spPr>
          <a:xfrm>
            <a:off x="5319995" y="1905000"/>
            <a:ext cx="1600200" cy="1600200"/>
          </a:xfrm>
          <a:prstGeom prst="ellipse">
            <a:avLst/>
          </a:prstGeom>
          <a:ln>
            <a:noFill/>
          </a:ln>
        </p:spPr>
        <p:txBody>
          <a:bodyPr anchor="ctr"/>
          <a:lstStyle>
            <a:lvl1pPr marL="0" indent="0" algn="ctr">
              <a:buNone/>
              <a:defRPr sz="1350"/>
            </a:lvl1pPr>
          </a:lstStyle>
          <a:p>
            <a:r>
              <a:rPr lang="de-DE"/>
              <a:t>Insert white icon</a:t>
            </a:r>
            <a:endParaRPr lang="en-US"/>
          </a:p>
        </p:txBody>
      </p:sp>
      <p:sp>
        <p:nvSpPr>
          <p:cNvPr id="13" name="Picture Placeholder 2">
            <a:extLst>
              <a:ext uri="{FF2B5EF4-FFF2-40B4-BE49-F238E27FC236}">
                <a16:creationId xmlns:a16="http://schemas.microsoft.com/office/drawing/2014/main" id="{A98E6D54-B454-4779-AAE2-0C66EF0F11B5}"/>
              </a:ext>
            </a:extLst>
          </p:cNvPr>
          <p:cNvSpPr>
            <a:spLocks noGrp="1"/>
          </p:cNvSpPr>
          <p:nvPr>
            <p:ph type="pic" sz="quarter" idx="25" hasCustomPrompt="1"/>
          </p:nvPr>
        </p:nvSpPr>
        <p:spPr>
          <a:xfrm>
            <a:off x="8534400" y="1905000"/>
            <a:ext cx="1600200" cy="1600200"/>
          </a:xfrm>
          <a:prstGeom prst="ellipse">
            <a:avLst/>
          </a:prstGeom>
          <a:ln>
            <a:noFill/>
          </a:ln>
        </p:spPr>
        <p:txBody>
          <a:bodyPr anchor="ctr"/>
          <a:lstStyle>
            <a:lvl1pPr marL="0" indent="0" algn="ctr">
              <a:buNone/>
              <a:defRPr sz="1350"/>
            </a:lvl1pPr>
          </a:lstStyle>
          <a:p>
            <a:r>
              <a:rPr lang="de-DE"/>
              <a:t>Insert white icon</a:t>
            </a:r>
            <a:endParaRPr lang="en-US"/>
          </a:p>
        </p:txBody>
      </p:sp>
      <p:sp>
        <p:nvSpPr>
          <p:cNvPr id="14" name="Title Placeholder 1">
            <a:extLst>
              <a:ext uri="{FF2B5EF4-FFF2-40B4-BE49-F238E27FC236}">
                <a16:creationId xmlns:a16="http://schemas.microsoft.com/office/drawing/2014/main" id="{DFD3CA46-97ED-4DBB-A2BC-97D8D04C7D90}"/>
              </a:ext>
            </a:extLst>
          </p:cNvPr>
          <p:cNvSpPr>
            <a:spLocks noGrp="1"/>
          </p:cNvSpPr>
          <p:nvPr>
            <p:ph type="title" hasCustomPrompt="1"/>
          </p:nvPr>
        </p:nvSpPr>
        <p:spPr>
          <a:xfrm>
            <a:off x="198783" y="196161"/>
            <a:ext cx="11797747" cy="797753"/>
          </a:xfrm>
          <a:prstGeom prst="rect">
            <a:avLst/>
          </a:prstGeom>
          <a:noFill/>
        </p:spPr>
        <p:txBody>
          <a:bodyPr vert="horz" lIns="91440" tIns="45720" rIns="91440" bIns="45720" rtlCol="0" anchor="ctr">
            <a:noAutofit/>
          </a:bodyPr>
          <a:lstStyle>
            <a:lvl1pPr>
              <a:defRPr sz="4500" b="1">
                <a:latin typeface="+mj-lt"/>
              </a:defRPr>
            </a:lvl1pPr>
          </a:lstStyle>
          <a:p>
            <a:r>
              <a:rPr lang="en-US"/>
              <a:t>INSERT TITLE</a:t>
            </a:r>
          </a:p>
        </p:txBody>
      </p:sp>
      <p:sp>
        <p:nvSpPr>
          <p:cNvPr id="15" name="Content Placeholder 12">
            <a:extLst>
              <a:ext uri="{FF2B5EF4-FFF2-40B4-BE49-F238E27FC236}">
                <a16:creationId xmlns:a16="http://schemas.microsoft.com/office/drawing/2014/main" id="{062BC02D-4DA9-4976-952E-A689775B37E0}"/>
              </a:ext>
            </a:extLst>
          </p:cNvPr>
          <p:cNvSpPr>
            <a:spLocks noGrp="1"/>
          </p:cNvSpPr>
          <p:nvPr>
            <p:ph sz="quarter" idx="12" hasCustomPrompt="1"/>
          </p:nvPr>
        </p:nvSpPr>
        <p:spPr>
          <a:xfrm>
            <a:off x="4066924" y="917627"/>
            <a:ext cx="4061461" cy="152570"/>
          </a:xfrm>
          <a:prstGeom prst="rect">
            <a:avLst/>
          </a:prstGeom>
          <a:solidFill>
            <a:schemeClr val="accent6">
              <a:lumMod val="20000"/>
              <a:lumOff val="80000"/>
            </a:schemeClr>
          </a:solidFill>
          <a:ln>
            <a:noFill/>
          </a:ln>
        </p:spPr>
        <p:txBody>
          <a:bodyPr anchor="ctr"/>
          <a:lstStyle>
            <a:lvl1pPr marL="0" indent="0">
              <a:buNone/>
              <a:defRPr sz="900">
                <a:solidFill>
                  <a:schemeClr val="accent6"/>
                </a:solidFill>
              </a:defRPr>
            </a:lvl1pPr>
          </a:lstStyle>
          <a:p>
            <a:pPr lvl="0"/>
            <a:r>
              <a:rPr lang="de-DE"/>
              <a:t>Make bar as wide as title- text will not showhen presenting</a:t>
            </a:r>
            <a:endParaRPr lang="en-US"/>
          </a:p>
        </p:txBody>
      </p:sp>
    </p:spTree>
    <p:extLst>
      <p:ext uri="{BB962C8B-B14F-4D97-AF65-F5344CB8AC3E}">
        <p14:creationId xmlns:p14="http://schemas.microsoft.com/office/powerpoint/2010/main" val="2189316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1396133"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6"/>
          <p:cNvSpPr>
            <a:spLocks noGrp="1" noChangeArrowheads="1"/>
          </p:cNvSpPr>
          <p:nvPr>
            <p:ph type="sldNum" sz="quarter" idx="10"/>
          </p:nvPr>
        </p:nvSpPr>
        <p:spPr>
          <a:ln/>
        </p:spPr>
        <p:txBody>
          <a:bodyPr/>
          <a:lstStyle>
            <a:lvl1pPr>
              <a:defRPr/>
            </a:lvl1pPr>
          </a:lstStyle>
          <a:p>
            <a:pPr>
              <a:defRPr/>
            </a:pPr>
            <a:fld id="{9905A261-9D08-40BF-9EA7-9EADB58CA3D8}" type="slidenum">
              <a:rPr lang="en-US"/>
              <a:pPr>
                <a:defRPr/>
              </a:pPr>
              <a:t>‹#›</a:t>
            </a:fld>
            <a:endParaRPr lang="en-US"/>
          </a:p>
        </p:txBody>
      </p:sp>
    </p:spTree>
    <p:extLst>
      <p:ext uri="{BB962C8B-B14F-4D97-AF65-F5344CB8AC3E}">
        <p14:creationId xmlns:p14="http://schemas.microsoft.com/office/powerpoint/2010/main" val="326774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g Bold Statistic - Image Background">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EE84647-C1EE-4AB4-A2A6-B6EEFAEDDC90}"/>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image relevant to the statistic</a:t>
            </a:r>
            <a:endParaRPr lang="en-US"/>
          </a:p>
        </p:txBody>
      </p:sp>
      <p:sp>
        <p:nvSpPr>
          <p:cNvPr id="4" name="Title 1">
            <a:extLst>
              <a:ext uri="{FF2B5EF4-FFF2-40B4-BE49-F238E27FC236}">
                <a16:creationId xmlns:a16="http://schemas.microsoft.com/office/drawing/2014/main" id="{74E045B2-B88A-416B-B4FF-FDA7EDCAE990}"/>
              </a:ext>
            </a:extLst>
          </p:cNvPr>
          <p:cNvSpPr>
            <a:spLocks noGrp="1"/>
          </p:cNvSpPr>
          <p:nvPr>
            <p:ph type="title" hasCustomPrompt="1"/>
          </p:nvPr>
        </p:nvSpPr>
        <p:spPr>
          <a:xfrm>
            <a:off x="800100" y="1143002"/>
            <a:ext cx="10591800" cy="2957053"/>
          </a:xfrm>
          <a:prstGeom prst="rect">
            <a:avLst/>
          </a:prstGeom>
          <a:solidFill>
            <a:srgbClr val="323D46">
              <a:alpha val="80000"/>
            </a:srgbClr>
          </a:solidFill>
          <a:ln>
            <a:solidFill>
              <a:schemeClr val="bg2">
                <a:lumMod val="50000"/>
                <a:lumOff val="50000"/>
              </a:schemeClr>
            </a:solidFill>
          </a:ln>
        </p:spPr>
        <p:txBody>
          <a:bodyPr wrap="square" lIns="274320" anchor="ctr" anchorCtr="0">
            <a:noAutofit/>
          </a:bodyPr>
          <a:lstStyle>
            <a:lvl1pPr algn="ctr">
              <a:defRPr sz="3600" baseline="0">
                <a:solidFill>
                  <a:schemeClr val="bg1"/>
                </a:solidFill>
              </a:defRPr>
            </a:lvl1pPr>
          </a:lstStyle>
          <a:p>
            <a:r>
              <a:rPr lang="en-US"/>
              <a:t>Insert Really Big Number</a:t>
            </a:r>
          </a:p>
        </p:txBody>
      </p:sp>
      <p:sp>
        <p:nvSpPr>
          <p:cNvPr id="5" name="Title 1">
            <a:extLst>
              <a:ext uri="{FF2B5EF4-FFF2-40B4-BE49-F238E27FC236}">
                <a16:creationId xmlns:a16="http://schemas.microsoft.com/office/drawing/2014/main" id="{AD8A9A74-5523-43C1-9247-6DDCC3920FC7}"/>
              </a:ext>
            </a:extLst>
          </p:cNvPr>
          <p:cNvSpPr txBox="1">
            <a:spLocks/>
          </p:cNvSpPr>
          <p:nvPr userDrawn="1"/>
        </p:nvSpPr>
        <p:spPr>
          <a:xfrm>
            <a:off x="800101" y="4100055"/>
            <a:ext cx="10606548" cy="1575619"/>
          </a:xfrm>
          <a:prstGeom prst="rect">
            <a:avLst/>
          </a:prstGeom>
          <a:solidFill>
            <a:srgbClr val="323D46">
              <a:alpha val="80000"/>
            </a:srgbClr>
          </a:solidFill>
          <a:ln>
            <a:solidFill>
              <a:schemeClr val="bg2">
                <a:lumMod val="50000"/>
                <a:lumOff val="50000"/>
              </a:schemeClr>
            </a:solidFill>
          </a:ln>
        </p:spPr>
        <p:txBody>
          <a:bodyPr wrap="square" lIns="205740">
            <a:noAutofit/>
          </a:bodyPr>
          <a:lstStyle>
            <a:lvl1pPr algn="r" defTabSz="914400" rtl="0" eaLnBrk="1" latinLnBrk="0" hangingPunct="1">
              <a:lnSpc>
                <a:spcPct val="90000"/>
              </a:lnSpc>
              <a:spcBef>
                <a:spcPct val="0"/>
              </a:spcBef>
              <a:buNone/>
              <a:defRPr sz="4800" kern="120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algn="ctr"/>
            <a:r>
              <a:rPr lang="en-US" sz="2400"/>
              <a:t>Insert explanation of why the statistic is relevant</a:t>
            </a:r>
          </a:p>
        </p:txBody>
      </p:sp>
    </p:spTree>
    <p:extLst>
      <p:ext uri="{BB962C8B-B14F-4D97-AF65-F5344CB8AC3E}">
        <p14:creationId xmlns:p14="http://schemas.microsoft.com/office/powerpoint/2010/main" val="245156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accent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B2CC8D-FB32-4494-971B-5D21EE4655C5}"/>
              </a:ext>
            </a:extLst>
          </p:cNvPr>
          <p:cNvSpPr>
            <a:spLocks noGrp="1"/>
          </p:cNvSpPr>
          <p:nvPr>
            <p:ph type="title" hasCustomPrompt="1"/>
          </p:nvPr>
        </p:nvSpPr>
        <p:spPr>
          <a:xfrm>
            <a:off x="198783" y="196161"/>
            <a:ext cx="11797747" cy="797753"/>
          </a:xfrm>
          <a:prstGeom prst="rect">
            <a:avLst/>
          </a:prstGeom>
          <a:noFill/>
        </p:spPr>
        <p:txBody>
          <a:bodyPr vert="horz" lIns="91440" tIns="45720" rIns="91440" bIns="45720" rtlCol="0" anchor="ctr">
            <a:noAutofit/>
          </a:bodyPr>
          <a:lstStyle>
            <a:lvl1pPr>
              <a:defRPr sz="4500" b="1">
                <a:latin typeface="+mj-lt"/>
              </a:defRPr>
            </a:lvl1pPr>
          </a:lstStyle>
          <a:p>
            <a:r>
              <a:rPr lang="en-US"/>
              <a:t>INSERT TITLE</a:t>
            </a:r>
          </a:p>
        </p:txBody>
      </p:sp>
      <p:sp>
        <p:nvSpPr>
          <p:cNvPr id="4" name="Content Placeholder 12">
            <a:extLst>
              <a:ext uri="{FF2B5EF4-FFF2-40B4-BE49-F238E27FC236}">
                <a16:creationId xmlns:a16="http://schemas.microsoft.com/office/drawing/2014/main" id="{3AC16D43-0BF7-47DD-8D5F-883CAD14FD02}"/>
              </a:ext>
            </a:extLst>
          </p:cNvPr>
          <p:cNvSpPr>
            <a:spLocks noGrp="1"/>
          </p:cNvSpPr>
          <p:nvPr>
            <p:ph sz="quarter" idx="12" hasCustomPrompt="1"/>
          </p:nvPr>
        </p:nvSpPr>
        <p:spPr>
          <a:xfrm>
            <a:off x="4066924" y="917627"/>
            <a:ext cx="4061461" cy="152570"/>
          </a:xfrm>
          <a:prstGeom prst="rect">
            <a:avLst/>
          </a:prstGeom>
          <a:solidFill>
            <a:schemeClr val="tx1"/>
          </a:solidFill>
          <a:ln>
            <a:noFill/>
          </a:ln>
        </p:spPr>
        <p:txBody>
          <a:bodyPr anchor="ctr"/>
          <a:lstStyle>
            <a:lvl1pPr marL="0" indent="0">
              <a:buNone/>
              <a:defRPr sz="900"/>
            </a:lvl1pPr>
          </a:lstStyle>
          <a:p>
            <a:pPr lvl="0"/>
            <a:r>
              <a:rPr lang="de-DE"/>
              <a:t>Make bar as wide as title- text will not showhen presenting</a:t>
            </a:r>
            <a:endParaRPr lang="en-US"/>
          </a:p>
        </p:txBody>
      </p:sp>
      <p:sp>
        <p:nvSpPr>
          <p:cNvPr id="7" name="Table Placeholder 6">
            <a:extLst>
              <a:ext uri="{FF2B5EF4-FFF2-40B4-BE49-F238E27FC236}">
                <a16:creationId xmlns:a16="http://schemas.microsoft.com/office/drawing/2014/main" id="{18DB2FB3-A655-4801-9F38-F8BDA7043DFC}"/>
              </a:ext>
            </a:extLst>
          </p:cNvPr>
          <p:cNvSpPr>
            <a:spLocks noGrp="1"/>
          </p:cNvSpPr>
          <p:nvPr>
            <p:ph type="tbl" sz="quarter" idx="13" hasCustomPrompt="1"/>
          </p:nvPr>
        </p:nvSpPr>
        <p:spPr>
          <a:xfrm>
            <a:off x="458853" y="1524000"/>
            <a:ext cx="11277600" cy="4876800"/>
          </a:xfrm>
          <a:prstGeom prst="rect">
            <a:avLst/>
          </a:prstGeom>
        </p:spPr>
        <p:txBody>
          <a:bodyPr anchor="ctr"/>
          <a:lstStyle>
            <a:lvl1pPr marL="0" indent="0" algn="ctr">
              <a:buNone/>
              <a:defRPr>
                <a:latin typeface="+mn-lt"/>
              </a:defRPr>
            </a:lvl1pPr>
          </a:lstStyle>
          <a:p>
            <a:r>
              <a:rPr lang="de-DE"/>
              <a:t>Insert a table with data</a:t>
            </a:r>
            <a:endParaRPr lang="en-US"/>
          </a:p>
        </p:txBody>
      </p:sp>
    </p:spTree>
    <p:extLst>
      <p:ext uri="{BB962C8B-B14F-4D97-AF65-F5344CB8AC3E}">
        <p14:creationId xmlns:p14="http://schemas.microsoft.com/office/powerpoint/2010/main" val="604992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B2CC8D-FB32-4494-971B-5D21EE4655C5}"/>
              </a:ext>
            </a:extLst>
          </p:cNvPr>
          <p:cNvSpPr>
            <a:spLocks noGrp="1"/>
          </p:cNvSpPr>
          <p:nvPr>
            <p:ph type="title" hasCustomPrompt="1"/>
          </p:nvPr>
        </p:nvSpPr>
        <p:spPr>
          <a:xfrm>
            <a:off x="198783" y="196161"/>
            <a:ext cx="11797747" cy="797753"/>
          </a:xfrm>
          <a:prstGeom prst="rect">
            <a:avLst/>
          </a:prstGeom>
          <a:noFill/>
        </p:spPr>
        <p:txBody>
          <a:bodyPr vert="horz" lIns="91440" tIns="45720" rIns="91440" bIns="45720" rtlCol="0" anchor="ctr">
            <a:noAutofit/>
          </a:bodyPr>
          <a:lstStyle>
            <a:lvl1pPr>
              <a:defRPr sz="4500" b="1">
                <a:latin typeface="+mj-lt"/>
              </a:defRPr>
            </a:lvl1pPr>
          </a:lstStyle>
          <a:p>
            <a:r>
              <a:rPr lang="en-US"/>
              <a:t>INSERT TITLE</a:t>
            </a:r>
          </a:p>
        </p:txBody>
      </p:sp>
      <p:sp>
        <p:nvSpPr>
          <p:cNvPr id="4" name="Content Placeholder 12">
            <a:extLst>
              <a:ext uri="{FF2B5EF4-FFF2-40B4-BE49-F238E27FC236}">
                <a16:creationId xmlns:a16="http://schemas.microsoft.com/office/drawing/2014/main" id="{3AC16D43-0BF7-47DD-8D5F-883CAD14FD02}"/>
              </a:ext>
            </a:extLst>
          </p:cNvPr>
          <p:cNvSpPr>
            <a:spLocks noGrp="1"/>
          </p:cNvSpPr>
          <p:nvPr>
            <p:ph sz="quarter" idx="12" hasCustomPrompt="1"/>
          </p:nvPr>
        </p:nvSpPr>
        <p:spPr>
          <a:xfrm>
            <a:off x="4066924" y="917627"/>
            <a:ext cx="4061461" cy="152570"/>
          </a:xfrm>
          <a:prstGeom prst="rect">
            <a:avLst/>
          </a:prstGeom>
          <a:solidFill>
            <a:schemeClr val="tx1"/>
          </a:solidFill>
          <a:ln>
            <a:noFill/>
          </a:ln>
        </p:spPr>
        <p:txBody>
          <a:bodyPr anchor="ctr"/>
          <a:lstStyle>
            <a:lvl1pPr marL="0" indent="0">
              <a:buNone/>
              <a:defRPr sz="900"/>
            </a:lvl1pPr>
          </a:lstStyle>
          <a:p>
            <a:pPr lvl="0"/>
            <a:r>
              <a:rPr lang="de-DE"/>
              <a:t>Make bar as wide as title- text will not showhen presenting</a:t>
            </a:r>
            <a:endParaRPr lang="en-US"/>
          </a:p>
        </p:txBody>
      </p:sp>
      <p:sp>
        <p:nvSpPr>
          <p:cNvPr id="8" name="Chart Placeholder 4">
            <a:extLst>
              <a:ext uri="{FF2B5EF4-FFF2-40B4-BE49-F238E27FC236}">
                <a16:creationId xmlns:a16="http://schemas.microsoft.com/office/drawing/2014/main" id="{53F8C526-960A-4343-89D9-D710B087A66D}"/>
              </a:ext>
            </a:extLst>
          </p:cNvPr>
          <p:cNvSpPr>
            <a:spLocks noGrp="1"/>
          </p:cNvSpPr>
          <p:nvPr>
            <p:ph type="chart" sz="quarter" idx="14" hasCustomPrompt="1"/>
          </p:nvPr>
        </p:nvSpPr>
        <p:spPr>
          <a:xfrm>
            <a:off x="458853" y="1541206"/>
            <a:ext cx="11277600" cy="4859594"/>
          </a:xfrm>
          <a:prstGeom prst="rect">
            <a:avLst/>
          </a:prstGeom>
        </p:spPr>
        <p:txBody>
          <a:bodyPr anchor="ctr"/>
          <a:lstStyle>
            <a:lvl1pPr marL="0" indent="0" algn="ctr">
              <a:buNone/>
              <a:defRPr>
                <a:latin typeface="+mn-lt"/>
              </a:defRPr>
            </a:lvl1pPr>
          </a:lstStyle>
          <a:p>
            <a:r>
              <a:rPr lang="de-DE"/>
              <a:t>Insert a chart</a:t>
            </a:r>
            <a:endParaRPr lang="en-US"/>
          </a:p>
        </p:txBody>
      </p:sp>
    </p:spTree>
    <p:extLst>
      <p:ext uri="{BB962C8B-B14F-4D97-AF65-F5344CB8AC3E}">
        <p14:creationId xmlns:p14="http://schemas.microsoft.com/office/powerpoint/2010/main" val="2585442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amp;A - Clean">
    <p:bg>
      <p:bgPr>
        <a:solidFill>
          <a:schemeClr val="accent3"/>
        </a:solidFill>
        <a:effectLst/>
      </p:bgPr>
    </p:bg>
    <p:spTree>
      <p:nvGrpSpPr>
        <p:cNvPr id="1" name=""/>
        <p:cNvGrpSpPr/>
        <p:nvPr/>
      </p:nvGrpSpPr>
      <p:grpSpPr>
        <a:xfrm>
          <a:off x="0" y="0"/>
          <a:ext cx="0" cy="0"/>
          <a:chOff x="0" y="0"/>
          <a:chExt cx="0" cy="0"/>
        </a:xfrm>
      </p:grpSpPr>
      <p:pic>
        <p:nvPicPr>
          <p:cNvPr id="9" name="Graphic 8" descr="Thought bubble">
            <a:extLst>
              <a:ext uri="{FF2B5EF4-FFF2-40B4-BE49-F238E27FC236}">
                <a16:creationId xmlns:a16="http://schemas.microsoft.com/office/drawing/2014/main" id="{A3B64201-3419-4690-B3F6-D72303769F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12383" y="1143000"/>
            <a:ext cx="4876800" cy="4876800"/>
          </a:xfrm>
          <a:prstGeom prst="rect">
            <a:avLst/>
          </a:prstGeom>
        </p:spPr>
      </p:pic>
      <p:sp>
        <p:nvSpPr>
          <p:cNvPr id="11" name="TextBox 10">
            <a:extLst>
              <a:ext uri="{FF2B5EF4-FFF2-40B4-BE49-F238E27FC236}">
                <a16:creationId xmlns:a16="http://schemas.microsoft.com/office/drawing/2014/main" id="{C94673BD-F227-4327-A5AF-5EA324D5F3D6}"/>
              </a:ext>
            </a:extLst>
          </p:cNvPr>
          <p:cNvSpPr txBox="1"/>
          <p:nvPr userDrawn="1"/>
        </p:nvSpPr>
        <p:spPr>
          <a:xfrm>
            <a:off x="5356971" y="2577002"/>
            <a:ext cx="2587624" cy="1089529"/>
          </a:xfrm>
          <a:prstGeom prst="rect">
            <a:avLst/>
          </a:prstGeom>
          <a:noFill/>
        </p:spPr>
        <p:txBody>
          <a:bodyPr wrap="square" rtlCol="0" anchor="ctr">
            <a:spAutoFit/>
          </a:bodyPr>
          <a:lstStyle/>
          <a:p>
            <a:pPr algn="ctr" defTabSz="685800" rtl="0" eaLnBrk="1" latinLnBrk="0" hangingPunct="1">
              <a:lnSpc>
                <a:spcPct val="90000"/>
              </a:lnSpc>
              <a:spcBef>
                <a:spcPct val="0"/>
              </a:spcBef>
              <a:buNone/>
            </a:pPr>
            <a:r>
              <a:rPr lang="de-DE" sz="7200" b="1" kern="1200" baseline="0">
                <a:solidFill>
                  <a:schemeClr val="bg1"/>
                </a:solidFill>
                <a:latin typeface="+mj-lt"/>
                <a:ea typeface="Lato" panose="020F0502020204030203" pitchFamily="34" charset="0"/>
                <a:cs typeface="Lato" panose="020F0502020204030203" pitchFamily="34" charset="0"/>
              </a:rPr>
              <a:t>?</a:t>
            </a:r>
            <a:endParaRPr lang="en-US" sz="7200" b="1" kern="1200" baseline="0">
              <a:solidFill>
                <a:schemeClr val="bg1"/>
              </a:solidFill>
              <a:latin typeface="+mj-lt"/>
              <a:ea typeface="Lato" panose="020F0502020204030203" pitchFamily="34" charset="0"/>
              <a:cs typeface="Lato" panose="020F0502020204030203" pitchFamily="34" charset="0"/>
            </a:endParaRPr>
          </a:p>
        </p:txBody>
      </p:sp>
      <p:pic>
        <p:nvPicPr>
          <p:cNvPr id="13" name="Graphic 12" descr="Speech">
            <a:extLst>
              <a:ext uri="{FF2B5EF4-FFF2-40B4-BE49-F238E27FC236}">
                <a16:creationId xmlns:a16="http://schemas.microsoft.com/office/drawing/2014/main" id="{02B99CE2-5174-45DA-8DAA-BE3357583F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23699" y="2521688"/>
            <a:ext cx="4211908" cy="4211908"/>
          </a:xfrm>
          <a:prstGeom prst="rect">
            <a:avLst/>
          </a:prstGeom>
        </p:spPr>
      </p:pic>
      <p:sp>
        <p:nvSpPr>
          <p:cNvPr id="14" name="TextBox 13">
            <a:extLst>
              <a:ext uri="{FF2B5EF4-FFF2-40B4-BE49-F238E27FC236}">
                <a16:creationId xmlns:a16="http://schemas.microsoft.com/office/drawing/2014/main" id="{3748C995-C577-41E7-BD24-CBB18250A02D}"/>
              </a:ext>
            </a:extLst>
          </p:cNvPr>
          <p:cNvSpPr txBox="1"/>
          <p:nvPr userDrawn="1"/>
        </p:nvSpPr>
        <p:spPr>
          <a:xfrm>
            <a:off x="8420052" y="3851429"/>
            <a:ext cx="1219200" cy="1089529"/>
          </a:xfrm>
          <a:prstGeom prst="rect">
            <a:avLst/>
          </a:prstGeom>
          <a:noFill/>
        </p:spPr>
        <p:txBody>
          <a:bodyPr wrap="square" rtlCol="0" anchor="ctr">
            <a:spAutoFit/>
          </a:bodyPr>
          <a:lstStyle/>
          <a:p>
            <a:pPr algn="ctr" defTabSz="685800" rtl="0" eaLnBrk="1" latinLnBrk="0" hangingPunct="1">
              <a:lnSpc>
                <a:spcPct val="90000"/>
              </a:lnSpc>
              <a:spcBef>
                <a:spcPct val="0"/>
              </a:spcBef>
              <a:buNone/>
            </a:pPr>
            <a:r>
              <a:rPr lang="de-DE" sz="7200" b="1" kern="1200" baseline="0">
                <a:solidFill>
                  <a:schemeClr val="bg1"/>
                </a:solidFill>
                <a:latin typeface="+mj-lt"/>
                <a:ea typeface="Lato" panose="020F0502020204030203" pitchFamily="34" charset="0"/>
                <a:cs typeface="Lato" panose="020F0502020204030203" pitchFamily="34" charset="0"/>
              </a:rPr>
              <a:t>!</a:t>
            </a:r>
            <a:endParaRPr lang="en-US" sz="7200" b="1" kern="1200" baseline="0">
              <a:solidFill>
                <a:schemeClr val="bg1"/>
              </a:solidFill>
              <a:latin typeface="+mj-lt"/>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65940362-4B1C-4F4B-A91F-01CBB6B53CB7}"/>
              </a:ext>
            </a:extLst>
          </p:cNvPr>
          <p:cNvSpPr txBox="1"/>
          <p:nvPr userDrawn="1"/>
        </p:nvSpPr>
        <p:spPr>
          <a:xfrm>
            <a:off x="-304800" y="914400"/>
            <a:ext cx="4517183" cy="784830"/>
          </a:xfrm>
          <a:prstGeom prst="rect">
            <a:avLst/>
          </a:prstGeom>
          <a:noFill/>
        </p:spPr>
        <p:txBody>
          <a:bodyPr wrap="square" rtlCol="0">
            <a:spAutoFit/>
          </a:bodyPr>
          <a:lstStyle/>
          <a:p>
            <a:pPr algn="ctr"/>
            <a:r>
              <a:rPr lang="de-DE" sz="4500" b="1" spc="225">
                <a:solidFill>
                  <a:schemeClr val="bg1"/>
                </a:solidFill>
                <a:latin typeface="Raleway" panose="020B0503030101060003" pitchFamily="34" charset="0"/>
              </a:rPr>
              <a:t>Q&amp;A</a:t>
            </a:r>
            <a:endParaRPr lang="en-US" sz="4500" b="1" spc="225">
              <a:solidFill>
                <a:schemeClr val="bg1"/>
              </a:solidFill>
              <a:latin typeface="Raleway" panose="020B0503030101060003" pitchFamily="34" charset="0"/>
            </a:endParaRPr>
          </a:p>
        </p:txBody>
      </p:sp>
      <p:sp>
        <p:nvSpPr>
          <p:cNvPr id="16" name="Rectangle 15">
            <a:extLst>
              <a:ext uri="{FF2B5EF4-FFF2-40B4-BE49-F238E27FC236}">
                <a16:creationId xmlns:a16="http://schemas.microsoft.com/office/drawing/2014/main" id="{9F0A5F69-3BAB-462A-BC0F-06F520B8A0FF}"/>
              </a:ext>
            </a:extLst>
          </p:cNvPr>
          <p:cNvSpPr/>
          <p:nvPr userDrawn="1"/>
        </p:nvSpPr>
        <p:spPr>
          <a:xfrm>
            <a:off x="1069934" y="1784288"/>
            <a:ext cx="1767716" cy="12801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45110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amp;A - with Background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CB1EB5-C009-4E39-88CC-B39AD192ACCF}"/>
              </a:ext>
            </a:extLst>
          </p:cNvPr>
          <p:cNvSpPr txBox="1"/>
          <p:nvPr userDrawn="1"/>
        </p:nvSpPr>
        <p:spPr>
          <a:xfrm>
            <a:off x="0" y="1447800"/>
            <a:ext cx="3733800" cy="854080"/>
          </a:xfrm>
          <a:prstGeom prst="rect">
            <a:avLst/>
          </a:prstGeom>
          <a:solidFill>
            <a:schemeClr val="tx1">
              <a:alpha val="67000"/>
            </a:schemeClr>
          </a:solidFill>
        </p:spPr>
        <p:txBody>
          <a:bodyPr wrap="square" rtlCol="0">
            <a:spAutoFit/>
          </a:bodyPr>
          <a:lstStyle/>
          <a:p>
            <a:pPr algn="r"/>
            <a:r>
              <a:rPr lang="de-DE" sz="4950" b="1">
                <a:solidFill>
                  <a:schemeClr val="bg1"/>
                </a:solidFill>
                <a:latin typeface="+mj-lt"/>
              </a:rPr>
              <a:t>Q&amp;A</a:t>
            </a:r>
            <a:endParaRPr lang="en-US" sz="4950" b="1">
              <a:solidFill>
                <a:schemeClr val="bg1"/>
              </a:solidFill>
              <a:latin typeface="+mj-lt"/>
            </a:endParaRPr>
          </a:p>
        </p:txBody>
      </p:sp>
    </p:spTree>
    <p:extLst>
      <p:ext uri="{BB962C8B-B14F-4D97-AF65-F5344CB8AC3E}">
        <p14:creationId xmlns:p14="http://schemas.microsoft.com/office/powerpoint/2010/main" val="747701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to-Action">
    <p:bg>
      <p:bgPr>
        <a:solidFill>
          <a:schemeClr val="accent3"/>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D010143-3B8E-466C-A04D-6089B62951B3}"/>
              </a:ext>
            </a:extLst>
          </p:cNvPr>
          <p:cNvSpPr>
            <a:spLocks noGrp="1"/>
          </p:cNvSpPr>
          <p:nvPr>
            <p:ph type="body" sz="quarter" idx="10" hasCustomPrompt="1"/>
          </p:nvPr>
        </p:nvSpPr>
        <p:spPr>
          <a:xfrm>
            <a:off x="2057400" y="2646689"/>
            <a:ext cx="6875731" cy="1775186"/>
          </a:xfrm>
          <a:prstGeom prst="roundRect">
            <a:avLst>
              <a:gd name="adj" fmla="val 26637"/>
            </a:avLst>
          </a:prstGeom>
          <a:solidFill>
            <a:schemeClr val="bg1"/>
          </a:solidFill>
        </p:spPr>
        <p:txBody>
          <a:bodyPr anchor="ctr"/>
          <a:lstStyle>
            <a:lvl1pPr marL="0" indent="0" algn="ctr">
              <a:buNone/>
              <a:defRPr sz="4050">
                <a:solidFill>
                  <a:schemeClr val="accent3">
                    <a:lumMod val="50000"/>
                  </a:schemeClr>
                </a:solidFill>
                <a:latin typeface="+mj-lt"/>
              </a:defRPr>
            </a:lvl1pPr>
            <a:lvl2pPr algn="ctr">
              <a:defRPr/>
            </a:lvl2pPr>
            <a:lvl3pPr algn="ctr">
              <a:defRPr/>
            </a:lvl3pPr>
            <a:lvl4pPr algn="ctr">
              <a:defRPr/>
            </a:lvl4pPr>
            <a:lvl5pPr algn="ctr">
              <a:defRPr/>
            </a:lvl5pPr>
          </a:lstStyle>
          <a:p>
            <a:pPr lvl="0"/>
            <a:r>
              <a:rPr lang="de-DE"/>
              <a:t>B</a:t>
            </a:r>
            <a:r>
              <a:rPr lang="en-US"/>
              <a:t>old call-to-action goes here</a:t>
            </a:r>
          </a:p>
        </p:txBody>
      </p:sp>
      <p:sp>
        <p:nvSpPr>
          <p:cNvPr id="15" name="Content Placeholder 12">
            <a:extLst>
              <a:ext uri="{FF2B5EF4-FFF2-40B4-BE49-F238E27FC236}">
                <a16:creationId xmlns:a16="http://schemas.microsoft.com/office/drawing/2014/main" id="{0DE656ED-CDF2-480E-A3F0-B1B3837D0A7F}"/>
              </a:ext>
            </a:extLst>
          </p:cNvPr>
          <p:cNvSpPr>
            <a:spLocks noGrp="1"/>
          </p:cNvSpPr>
          <p:nvPr>
            <p:ph sz="quarter" idx="12" hasCustomPrompt="1"/>
          </p:nvPr>
        </p:nvSpPr>
        <p:spPr>
          <a:xfrm>
            <a:off x="4065270" y="995239"/>
            <a:ext cx="4061461" cy="152570"/>
          </a:xfrm>
          <a:prstGeom prst="rect">
            <a:avLst/>
          </a:prstGeom>
          <a:solidFill>
            <a:schemeClr val="tx1"/>
          </a:solidFill>
          <a:ln>
            <a:noFill/>
          </a:ln>
        </p:spPr>
        <p:txBody>
          <a:bodyPr anchor="ctr"/>
          <a:lstStyle>
            <a:lvl1pPr marL="0" indent="0">
              <a:buNone/>
              <a:defRPr sz="900"/>
            </a:lvl1pPr>
          </a:lstStyle>
          <a:p>
            <a:pPr lvl="0"/>
            <a:r>
              <a:rPr lang="de-DE"/>
              <a:t>Make bar as wide as title- text will not showhen presenting</a:t>
            </a:r>
            <a:endParaRPr lang="en-US"/>
          </a:p>
        </p:txBody>
      </p:sp>
      <p:sp>
        <p:nvSpPr>
          <p:cNvPr id="16" name="Title Placeholder 1">
            <a:extLst>
              <a:ext uri="{FF2B5EF4-FFF2-40B4-BE49-F238E27FC236}">
                <a16:creationId xmlns:a16="http://schemas.microsoft.com/office/drawing/2014/main" id="{0EC7D853-980D-4E0E-8B16-3BA70C4BEEAD}"/>
              </a:ext>
            </a:extLst>
          </p:cNvPr>
          <p:cNvSpPr>
            <a:spLocks noGrp="1"/>
          </p:cNvSpPr>
          <p:nvPr>
            <p:ph type="title" hasCustomPrompt="1"/>
          </p:nvPr>
        </p:nvSpPr>
        <p:spPr>
          <a:xfrm>
            <a:off x="198783" y="196161"/>
            <a:ext cx="11797747" cy="797753"/>
          </a:xfrm>
          <a:prstGeom prst="rect">
            <a:avLst/>
          </a:prstGeom>
          <a:noFill/>
        </p:spPr>
        <p:txBody>
          <a:bodyPr vert="horz" lIns="91440" tIns="45720" rIns="91440" bIns="45720" rtlCol="0" anchor="ctr">
            <a:noAutofit/>
          </a:bodyPr>
          <a:lstStyle>
            <a:lvl1pPr>
              <a:defRPr sz="4500" b="1">
                <a:latin typeface="+mj-lt"/>
              </a:defRPr>
            </a:lvl1pPr>
          </a:lstStyle>
          <a:p>
            <a:r>
              <a:rPr lang="en-US"/>
              <a:t>INSERT TITLE</a:t>
            </a:r>
          </a:p>
        </p:txBody>
      </p:sp>
      <p:grpSp>
        <p:nvGrpSpPr>
          <p:cNvPr id="5" name="Group 4">
            <a:extLst>
              <a:ext uri="{FF2B5EF4-FFF2-40B4-BE49-F238E27FC236}">
                <a16:creationId xmlns:a16="http://schemas.microsoft.com/office/drawing/2014/main" id="{07E4CB81-C64D-44ED-951E-DCE5D8853679}"/>
              </a:ext>
            </a:extLst>
          </p:cNvPr>
          <p:cNvGrpSpPr/>
          <p:nvPr userDrawn="1"/>
        </p:nvGrpSpPr>
        <p:grpSpPr>
          <a:xfrm>
            <a:off x="8763000" y="3962402"/>
            <a:ext cx="1984133" cy="1899825"/>
            <a:chOff x="7686971" y="4048129"/>
            <a:chExt cx="1984133" cy="1899825"/>
          </a:xfrm>
        </p:grpSpPr>
        <p:pic>
          <p:nvPicPr>
            <p:cNvPr id="6" name="Graphic 5" descr="Right Pointing Backhand Index ">
              <a:extLst>
                <a:ext uri="{FF2B5EF4-FFF2-40B4-BE49-F238E27FC236}">
                  <a16:creationId xmlns:a16="http://schemas.microsoft.com/office/drawing/2014/main" id="{4798D2D9-0571-4258-9B0D-3204958A3F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245142">
              <a:off x="7850167" y="4127017"/>
              <a:ext cx="1820937" cy="1820937"/>
            </a:xfrm>
            <a:prstGeom prst="rect">
              <a:avLst/>
            </a:prstGeom>
          </p:spPr>
        </p:pic>
        <p:sp>
          <p:nvSpPr>
            <p:cNvPr id="7" name="Rectangle 6">
              <a:extLst>
                <a:ext uri="{FF2B5EF4-FFF2-40B4-BE49-F238E27FC236}">
                  <a16:creationId xmlns:a16="http://schemas.microsoft.com/office/drawing/2014/main" id="{8D5CC4BF-6E2C-4031-B2F1-1880D1D6C4AD}"/>
                </a:ext>
              </a:extLst>
            </p:cNvPr>
            <p:cNvSpPr/>
            <p:nvPr/>
          </p:nvSpPr>
          <p:spPr>
            <a:xfrm rot="18098610">
              <a:off x="7818958" y="4813044"/>
              <a:ext cx="364319" cy="76200"/>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DE478AB5-85AE-4A9E-914D-AE004C4758A1}"/>
                </a:ext>
              </a:extLst>
            </p:cNvPr>
            <p:cNvSpPr/>
            <p:nvPr/>
          </p:nvSpPr>
          <p:spPr>
            <a:xfrm rot="10546847">
              <a:off x="8419408" y="4453303"/>
              <a:ext cx="364319" cy="76200"/>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0590E49-FB78-455C-A12C-D98344775FD6}"/>
                </a:ext>
              </a:extLst>
            </p:cNvPr>
            <p:cNvSpPr/>
            <p:nvPr/>
          </p:nvSpPr>
          <p:spPr>
            <a:xfrm rot="7939467">
              <a:off x="8251765" y="4192189"/>
              <a:ext cx="364319" cy="76200"/>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E778343F-F0E7-480F-82B2-1F374275CD34}"/>
                </a:ext>
              </a:extLst>
            </p:cNvPr>
            <p:cNvSpPr/>
            <p:nvPr/>
          </p:nvSpPr>
          <p:spPr>
            <a:xfrm rot="21058603">
              <a:off x="7686971" y="4535024"/>
              <a:ext cx="364319" cy="76200"/>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573CE24A-B421-4688-B65A-91634F154308}"/>
                </a:ext>
              </a:extLst>
            </p:cNvPr>
            <p:cNvSpPr/>
            <p:nvPr/>
          </p:nvSpPr>
          <p:spPr>
            <a:xfrm rot="3267457">
              <a:off x="7868328" y="4203975"/>
              <a:ext cx="364319" cy="76200"/>
            </a:xfrm>
            <a:prstGeom prst="rect">
              <a:avLst/>
            </a:prstGeom>
            <a:solidFill>
              <a:srgbClr val="00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7720837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oint Recap">
    <p:bg>
      <p:bgPr>
        <a:solidFill>
          <a:schemeClr val="accent1"/>
        </a:solidFill>
        <a:effectLst/>
      </p:bgPr>
    </p:bg>
    <p:spTree>
      <p:nvGrpSpPr>
        <p:cNvPr id="1" name=""/>
        <p:cNvGrpSpPr/>
        <p:nvPr/>
      </p:nvGrpSpPr>
      <p:grpSpPr>
        <a:xfrm>
          <a:off x="0" y="0"/>
          <a:ext cx="0" cy="0"/>
          <a:chOff x="0" y="0"/>
          <a:chExt cx="0" cy="0"/>
        </a:xfrm>
      </p:grpSpPr>
      <p:sp>
        <p:nvSpPr>
          <p:cNvPr id="4" name="Circle: Hollow 3">
            <a:extLst>
              <a:ext uri="{FF2B5EF4-FFF2-40B4-BE49-F238E27FC236}">
                <a16:creationId xmlns:a16="http://schemas.microsoft.com/office/drawing/2014/main" id="{409C6828-E7AD-4BE3-94AB-40FD132322A1}"/>
              </a:ext>
            </a:extLst>
          </p:cNvPr>
          <p:cNvSpPr>
            <a:spLocks noChangeAspect="1"/>
          </p:cNvSpPr>
          <p:nvPr userDrawn="1"/>
        </p:nvSpPr>
        <p:spPr>
          <a:xfrm>
            <a:off x="5440884" y="1714963"/>
            <a:ext cx="1295400" cy="1295400"/>
          </a:xfrm>
          <a:prstGeom prst="donut">
            <a:avLst>
              <a:gd name="adj" fmla="val 110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950" b="1">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en-US" sz="495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Circle: Hollow 4">
            <a:extLst>
              <a:ext uri="{FF2B5EF4-FFF2-40B4-BE49-F238E27FC236}">
                <a16:creationId xmlns:a16="http://schemas.microsoft.com/office/drawing/2014/main" id="{5D224AE1-F74C-49A2-AAEF-71A768D26988}"/>
              </a:ext>
            </a:extLst>
          </p:cNvPr>
          <p:cNvSpPr>
            <a:spLocks noChangeAspect="1"/>
          </p:cNvSpPr>
          <p:nvPr userDrawn="1"/>
        </p:nvSpPr>
        <p:spPr>
          <a:xfrm>
            <a:off x="5440884" y="3352800"/>
            <a:ext cx="1295400" cy="1295400"/>
          </a:xfrm>
          <a:prstGeom prst="donut">
            <a:avLst>
              <a:gd name="adj" fmla="val 110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950" b="1">
                <a:solidFill>
                  <a:schemeClr val="bg1"/>
                </a:solidFill>
                <a:latin typeface="Open Sans" panose="020B0606030504020204" pitchFamily="34" charset="0"/>
                <a:ea typeface="Open Sans" panose="020B0606030504020204" pitchFamily="34" charset="0"/>
                <a:cs typeface="Open Sans" panose="020B0606030504020204" pitchFamily="34" charset="0"/>
              </a:rPr>
              <a:t>2</a:t>
            </a:r>
            <a:endParaRPr lang="en-US" sz="495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Circle: Hollow 5">
            <a:extLst>
              <a:ext uri="{FF2B5EF4-FFF2-40B4-BE49-F238E27FC236}">
                <a16:creationId xmlns:a16="http://schemas.microsoft.com/office/drawing/2014/main" id="{E900AB7C-2568-4F95-B3BE-04AC344BDDEA}"/>
              </a:ext>
            </a:extLst>
          </p:cNvPr>
          <p:cNvSpPr>
            <a:spLocks noChangeAspect="1"/>
          </p:cNvSpPr>
          <p:nvPr userDrawn="1"/>
        </p:nvSpPr>
        <p:spPr>
          <a:xfrm>
            <a:off x="5440884" y="4990637"/>
            <a:ext cx="1295400" cy="1295400"/>
          </a:xfrm>
          <a:prstGeom prst="donut">
            <a:avLst>
              <a:gd name="adj" fmla="val 110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950" b="1">
                <a:solidFill>
                  <a:schemeClr val="bg1"/>
                </a:solidFill>
                <a:latin typeface="Open Sans" panose="020B0606030504020204" pitchFamily="34" charset="0"/>
                <a:ea typeface="Open Sans" panose="020B0606030504020204" pitchFamily="34" charset="0"/>
                <a:cs typeface="Open Sans" panose="020B0606030504020204" pitchFamily="34" charset="0"/>
              </a:rPr>
              <a:t>3</a:t>
            </a:r>
            <a:endParaRPr lang="en-US" sz="495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B551DB81-CD42-4C4E-B5B3-9A6A1A47D162}"/>
              </a:ext>
            </a:extLst>
          </p:cNvPr>
          <p:cNvSpPr txBox="1"/>
          <p:nvPr userDrawn="1"/>
        </p:nvSpPr>
        <p:spPr>
          <a:xfrm>
            <a:off x="5111689" y="148536"/>
            <a:ext cx="1965603" cy="784830"/>
          </a:xfrm>
          <a:prstGeom prst="rect">
            <a:avLst/>
          </a:prstGeom>
          <a:noFill/>
        </p:spPr>
        <p:txBody>
          <a:bodyPr wrap="none" rtlCol="0">
            <a:spAutoFit/>
          </a:bodyPr>
          <a:lstStyle/>
          <a:p>
            <a:pPr algn="ctr"/>
            <a:r>
              <a:rPr lang="de-DE" sz="4500" b="1" spc="225">
                <a:solidFill>
                  <a:schemeClr val="bg1"/>
                </a:solidFill>
                <a:latin typeface="Raleway" panose="020B0503030101060003" pitchFamily="34" charset="0"/>
              </a:rPr>
              <a:t>RECAP</a:t>
            </a:r>
            <a:endParaRPr lang="en-US" sz="4500" b="1" spc="225">
              <a:solidFill>
                <a:schemeClr val="bg1"/>
              </a:solidFill>
              <a:latin typeface="Raleway" panose="020B0503030101060003" pitchFamily="34" charset="0"/>
            </a:endParaRPr>
          </a:p>
        </p:txBody>
      </p:sp>
      <p:sp>
        <p:nvSpPr>
          <p:cNvPr id="14" name="Rectangle 13">
            <a:extLst>
              <a:ext uri="{FF2B5EF4-FFF2-40B4-BE49-F238E27FC236}">
                <a16:creationId xmlns:a16="http://schemas.microsoft.com/office/drawing/2014/main" id="{A921075F-0F33-4821-B215-40EFF8A9E800}"/>
              </a:ext>
            </a:extLst>
          </p:cNvPr>
          <p:cNvSpPr/>
          <p:nvPr userDrawn="1"/>
        </p:nvSpPr>
        <p:spPr>
          <a:xfrm>
            <a:off x="4766106" y="1049903"/>
            <a:ext cx="2644959"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2">
            <a:extLst>
              <a:ext uri="{FF2B5EF4-FFF2-40B4-BE49-F238E27FC236}">
                <a16:creationId xmlns:a16="http://schemas.microsoft.com/office/drawing/2014/main" id="{9851C646-7434-4B54-A398-1692E8763BD4}"/>
              </a:ext>
            </a:extLst>
          </p:cNvPr>
          <p:cNvSpPr>
            <a:spLocks noGrp="1"/>
          </p:cNvSpPr>
          <p:nvPr>
            <p:ph idx="1" hasCustomPrompt="1"/>
          </p:nvPr>
        </p:nvSpPr>
        <p:spPr>
          <a:xfrm>
            <a:off x="228602" y="1611294"/>
            <a:ext cx="4895615" cy="598507"/>
          </a:xfrm>
          <a:prstGeom prst="rect">
            <a:avLst/>
          </a:prstGeom>
          <a:noFill/>
        </p:spPr>
        <p:txBody>
          <a:bodyPr vert="horz" lIns="91440" tIns="45720" rIns="91440" bIns="45720" rtlCol="0">
            <a:normAutofit/>
          </a:bodyPr>
          <a:lstStyle>
            <a:lvl1pPr algn="r">
              <a:defRPr sz="2400" b="1" i="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a:t>
            </a:r>
            <a:r>
              <a:rPr lang="en-US"/>
              <a:t>NSERT  KEY POINT 1</a:t>
            </a:r>
          </a:p>
        </p:txBody>
      </p:sp>
      <p:sp>
        <p:nvSpPr>
          <p:cNvPr id="17" name="Text Placeholder 2">
            <a:extLst>
              <a:ext uri="{FF2B5EF4-FFF2-40B4-BE49-F238E27FC236}">
                <a16:creationId xmlns:a16="http://schemas.microsoft.com/office/drawing/2014/main" id="{79CC61CF-5F5E-4F61-BB68-4E95C7B6A586}"/>
              </a:ext>
            </a:extLst>
          </p:cNvPr>
          <p:cNvSpPr>
            <a:spLocks noGrp="1"/>
          </p:cNvSpPr>
          <p:nvPr>
            <p:ph idx="17" hasCustomPrompt="1"/>
          </p:nvPr>
        </p:nvSpPr>
        <p:spPr>
          <a:xfrm>
            <a:off x="240190" y="2160608"/>
            <a:ext cx="4895615" cy="598507"/>
          </a:xfrm>
          <a:prstGeom prst="rect">
            <a:avLst/>
          </a:prstGeom>
          <a:noFill/>
        </p:spPr>
        <p:txBody>
          <a:bodyPr vert="horz" lIns="91440" tIns="45720" rIns="91440" bIns="45720" rtlCol="0">
            <a:normAutofit/>
          </a:bodyPr>
          <a:lstStyle>
            <a:lvl1pPr algn="r">
              <a:defRPr sz="1500" b="0"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context for key point 1</a:t>
            </a:r>
            <a:endParaRPr lang="en-US"/>
          </a:p>
        </p:txBody>
      </p:sp>
      <p:sp>
        <p:nvSpPr>
          <p:cNvPr id="18" name="Text Placeholder 2">
            <a:extLst>
              <a:ext uri="{FF2B5EF4-FFF2-40B4-BE49-F238E27FC236}">
                <a16:creationId xmlns:a16="http://schemas.microsoft.com/office/drawing/2014/main" id="{CA5FFB34-45BA-4867-9905-C8B66C337B35}"/>
              </a:ext>
            </a:extLst>
          </p:cNvPr>
          <p:cNvSpPr>
            <a:spLocks noGrp="1"/>
          </p:cNvSpPr>
          <p:nvPr>
            <p:ph idx="18" hasCustomPrompt="1"/>
          </p:nvPr>
        </p:nvSpPr>
        <p:spPr>
          <a:xfrm>
            <a:off x="228602" y="4922629"/>
            <a:ext cx="4895615" cy="598507"/>
          </a:xfrm>
          <a:prstGeom prst="rect">
            <a:avLst/>
          </a:prstGeom>
          <a:noFill/>
        </p:spPr>
        <p:txBody>
          <a:bodyPr vert="horz" lIns="91440" tIns="45720" rIns="91440" bIns="45720" rtlCol="0">
            <a:normAutofit/>
          </a:bodyPr>
          <a:lstStyle>
            <a:lvl1pPr algn="r">
              <a:defRPr sz="2400" b="1" i="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a:t>
            </a:r>
            <a:r>
              <a:rPr lang="en-US"/>
              <a:t>NSERT  KEY POINT 3</a:t>
            </a:r>
          </a:p>
        </p:txBody>
      </p:sp>
      <p:sp>
        <p:nvSpPr>
          <p:cNvPr id="19" name="Text Placeholder 2">
            <a:extLst>
              <a:ext uri="{FF2B5EF4-FFF2-40B4-BE49-F238E27FC236}">
                <a16:creationId xmlns:a16="http://schemas.microsoft.com/office/drawing/2014/main" id="{78BCC3E2-9BCE-4735-8F72-FEAC1B1D6C7B}"/>
              </a:ext>
            </a:extLst>
          </p:cNvPr>
          <p:cNvSpPr>
            <a:spLocks noGrp="1"/>
          </p:cNvSpPr>
          <p:nvPr>
            <p:ph idx="19" hasCustomPrompt="1"/>
          </p:nvPr>
        </p:nvSpPr>
        <p:spPr>
          <a:xfrm>
            <a:off x="240190" y="5471942"/>
            <a:ext cx="4895615" cy="598507"/>
          </a:xfrm>
          <a:prstGeom prst="rect">
            <a:avLst/>
          </a:prstGeom>
          <a:noFill/>
        </p:spPr>
        <p:txBody>
          <a:bodyPr vert="horz" lIns="91440" tIns="45720" rIns="91440" bIns="45720" rtlCol="0">
            <a:normAutofit/>
          </a:bodyPr>
          <a:lstStyle>
            <a:lvl1pPr algn="r">
              <a:defRPr sz="1500" b="0"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context for key point 3</a:t>
            </a:r>
            <a:endParaRPr lang="en-US"/>
          </a:p>
        </p:txBody>
      </p:sp>
      <p:sp>
        <p:nvSpPr>
          <p:cNvPr id="20" name="Text Placeholder 2">
            <a:extLst>
              <a:ext uri="{FF2B5EF4-FFF2-40B4-BE49-F238E27FC236}">
                <a16:creationId xmlns:a16="http://schemas.microsoft.com/office/drawing/2014/main" id="{8F437EA6-2C69-49A7-BB1C-8F39DBCD8A14}"/>
              </a:ext>
            </a:extLst>
          </p:cNvPr>
          <p:cNvSpPr>
            <a:spLocks noGrp="1"/>
          </p:cNvSpPr>
          <p:nvPr>
            <p:ph idx="20" hasCustomPrompt="1"/>
          </p:nvPr>
        </p:nvSpPr>
        <p:spPr>
          <a:xfrm>
            <a:off x="6922613" y="3276602"/>
            <a:ext cx="4895615" cy="598507"/>
          </a:xfrm>
          <a:prstGeom prst="rect">
            <a:avLst/>
          </a:prstGeom>
          <a:noFill/>
        </p:spPr>
        <p:txBody>
          <a:bodyPr vert="horz" lIns="91440" tIns="45720" rIns="91440" bIns="45720" rtlCol="0">
            <a:normAutofit/>
          </a:bodyPr>
          <a:lstStyle>
            <a:lvl1pPr algn="l">
              <a:defRPr sz="2400" b="1" i="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a:t>
            </a:r>
            <a:r>
              <a:rPr lang="en-US"/>
              <a:t>NSERT  KEY POINT 2</a:t>
            </a:r>
          </a:p>
        </p:txBody>
      </p:sp>
      <p:sp>
        <p:nvSpPr>
          <p:cNvPr id="21" name="Text Placeholder 2">
            <a:extLst>
              <a:ext uri="{FF2B5EF4-FFF2-40B4-BE49-F238E27FC236}">
                <a16:creationId xmlns:a16="http://schemas.microsoft.com/office/drawing/2014/main" id="{E0015D1C-A025-4995-9510-671301DA0466}"/>
              </a:ext>
            </a:extLst>
          </p:cNvPr>
          <p:cNvSpPr>
            <a:spLocks noGrp="1"/>
          </p:cNvSpPr>
          <p:nvPr>
            <p:ph idx="21" hasCustomPrompt="1"/>
          </p:nvPr>
        </p:nvSpPr>
        <p:spPr>
          <a:xfrm>
            <a:off x="6934202" y="3825915"/>
            <a:ext cx="4895615" cy="598507"/>
          </a:xfrm>
          <a:prstGeom prst="rect">
            <a:avLst/>
          </a:prstGeom>
          <a:noFill/>
        </p:spPr>
        <p:txBody>
          <a:bodyPr vert="horz" lIns="91440" tIns="45720" rIns="91440" bIns="45720" rtlCol="0">
            <a:normAutofit/>
          </a:bodyPr>
          <a:lstStyle>
            <a:lvl1pPr algn="l">
              <a:defRPr sz="1500" b="0"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context for key point 2</a:t>
            </a:r>
            <a:endParaRPr lang="en-US"/>
          </a:p>
        </p:txBody>
      </p:sp>
    </p:spTree>
    <p:extLst>
      <p:ext uri="{BB962C8B-B14F-4D97-AF65-F5344CB8AC3E}">
        <p14:creationId xmlns:p14="http://schemas.microsoft.com/office/powerpoint/2010/main" val="165988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x Point Recap">
    <p:bg>
      <p:bgPr>
        <a:solidFill>
          <a:schemeClr val="accent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551DB81-CD42-4C4E-B5B3-9A6A1A47D162}"/>
              </a:ext>
            </a:extLst>
          </p:cNvPr>
          <p:cNvSpPr txBox="1"/>
          <p:nvPr userDrawn="1"/>
        </p:nvSpPr>
        <p:spPr>
          <a:xfrm>
            <a:off x="5111689" y="148536"/>
            <a:ext cx="1965603" cy="784830"/>
          </a:xfrm>
          <a:prstGeom prst="rect">
            <a:avLst/>
          </a:prstGeom>
          <a:noFill/>
        </p:spPr>
        <p:txBody>
          <a:bodyPr wrap="none" rtlCol="0">
            <a:spAutoFit/>
          </a:bodyPr>
          <a:lstStyle/>
          <a:p>
            <a:pPr algn="ctr"/>
            <a:r>
              <a:rPr lang="de-DE" sz="4500" b="1" spc="225">
                <a:solidFill>
                  <a:schemeClr val="bg1"/>
                </a:solidFill>
                <a:latin typeface="Raleway" panose="020B0503030101060003" pitchFamily="34" charset="0"/>
              </a:rPr>
              <a:t>RECAP</a:t>
            </a:r>
            <a:endParaRPr lang="en-US" sz="4500" b="1" spc="225">
              <a:solidFill>
                <a:schemeClr val="bg1"/>
              </a:solidFill>
              <a:latin typeface="Raleway" panose="020B0503030101060003" pitchFamily="34" charset="0"/>
            </a:endParaRPr>
          </a:p>
        </p:txBody>
      </p:sp>
      <p:sp>
        <p:nvSpPr>
          <p:cNvPr id="14" name="Rectangle 13">
            <a:extLst>
              <a:ext uri="{FF2B5EF4-FFF2-40B4-BE49-F238E27FC236}">
                <a16:creationId xmlns:a16="http://schemas.microsoft.com/office/drawing/2014/main" id="{A921075F-0F33-4821-B215-40EFF8A9E800}"/>
              </a:ext>
            </a:extLst>
          </p:cNvPr>
          <p:cNvSpPr/>
          <p:nvPr userDrawn="1"/>
        </p:nvSpPr>
        <p:spPr>
          <a:xfrm>
            <a:off x="4766106" y="1049903"/>
            <a:ext cx="2644959"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2">
            <a:extLst>
              <a:ext uri="{FF2B5EF4-FFF2-40B4-BE49-F238E27FC236}">
                <a16:creationId xmlns:a16="http://schemas.microsoft.com/office/drawing/2014/main" id="{9851C646-7434-4B54-A398-1692E8763BD4}"/>
              </a:ext>
            </a:extLst>
          </p:cNvPr>
          <p:cNvSpPr>
            <a:spLocks noGrp="1"/>
          </p:cNvSpPr>
          <p:nvPr>
            <p:ph idx="1" hasCustomPrompt="1"/>
          </p:nvPr>
        </p:nvSpPr>
        <p:spPr>
          <a:xfrm>
            <a:off x="1185638" y="1676401"/>
            <a:ext cx="4895615" cy="598507"/>
          </a:xfrm>
          <a:prstGeom prst="rect">
            <a:avLst/>
          </a:prstGeom>
          <a:noFill/>
        </p:spPr>
        <p:txBody>
          <a:bodyPr vert="horz" lIns="91440" tIns="45720" rIns="91440" bIns="45720" rtlCol="0">
            <a:normAutofit/>
          </a:bodyPr>
          <a:lstStyle>
            <a:lvl1pPr algn="l">
              <a:defRPr sz="2400" b="1" i="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a:t>
            </a:r>
            <a:r>
              <a:rPr lang="en-US"/>
              <a:t>NSERT  KEY POINT 1</a:t>
            </a:r>
          </a:p>
        </p:txBody>
      </p:sp>
      <p:sp>
        <p:nvSpPr>
          <p:cNvPr id="17" name="Text Placeholder 2">
            <a:extLst>
              <a:ext uri="{FF2B5EF4-FFF2-40B4-BE49-F238E27FC236}">
                <a16:creationId xmlns:a16="http://schemas.microsoft.com/office/drawing/2014/main" id="{79CC61CF-5F5E-4F61-BB68-4E95C7B6A586}"/>
              </a:ext>
            </a:extLst>
          </p:cNvPr>
          <p:cNvSpPr>
            <a:spLocks noGrp="1"/>
          </p:cNvSpPr>
          <p:nvPr>
            <p:ph idx="17" hasCustomPrompt="1"/>
          </p:nvPr>
        </p:nvSpPr>
        <p:spPr>
          <a:xfrm>
            <a:off x="1197227" y="2225715"/>
            <a:ext cx="4895615" cy="598507"/>
          </a:xfrm>
          <a:prstGeom prst="rect">
            <a:avLst/>
          </a:prstGeom>
          <a:noFill/>
        </p:spPr>
        <p:txBody>
          <a:bodyPr vert="horz" lIns="91440" tIns="45720" rIns="91440" bIns="45720" rtlCol="0">
            <a:normAutofit/>
          </a:bodyPr>
          <a:lstStyle>
            <a:lvl1pPr algn="l">
              <a:defRPr sz="1500" b="0"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context for key point 1</a:t>
            </a:r>
            <a:endParaRPr lang="en-US"/>
          </a:p>
        </p:txBody>
      </p:sp>
      <p:sp>
        <p:nvSpPr>
          <p:cNvPr id="18" name="Text Placeholder 2">
            <a:extLst>
              <a:ext uri="{FF2B5EF4-FFF2-40B4-BE49-F238E27FC236}">
                <a16:creationId xmlns:a16="http://schemas.microsoft.com/office/drawing/2014/main" id="{CA5FFB34-45BA-4867-9905-C8B66C337B35}"/>
              </a:ext>
            </a:extLst>
          </p:cNvPr>
          <p:cNvSpPr>
            <a:spLocks noGrp="1"/>
          </p:cNvSpPr>
          <p:nvPr>
            <p:ph idx="18" hasCustomPrompt="1"/>
          </p:nvPr>
        </p:nvSpPr>
        <p:spPr>
          <a:xfrm>
            <a:off x="1185638" y="4987736"/>
            <a:ext cx="4895615" cy="598507"/>
          </a:xfrm>
          <a:prstGeom prst="rect">
            <a:avLst/>
          </a:prstGeom>
          <a:noFill/>
        </p:spPr>
        <p:txBody>
          <a:bodyPr vert="horz" lIns="91440" tIns="45720" rIns="91440" bIns="45720" rtlCol="0">
            <a:normAutofit/>
          </a:bodyPr>
          <a:lstStyle>
            <a:lvl1pPr algn="l">
              <a:defRPr sz="2400" b="1" i="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a:t>
            </a:r>
            <a:r>
              <a:rPr lang="en-US"/>
              <a:t>NSERT  KEY POINT 3</a:t>
            </a:r>
          </a:p>
        </p:txBody>
      </p:sp>
      <p:sp>
        <p:nvSpPr>
          <p:cNvPr id="19" name="Text Placeholder 2">
            <a:extLst>
              <a:ext uri="{FF2B5EF4-FFF2-40B4-BE49-F238E27FC236}">
                <a16:creationId xmlns:a16="http://schemas.microsoft.com/office/drawing/2014/main" id="{78BCC3E2-9BCE-4735-8F72-FEAC1B1D6C7B}"/>
              </a:ext>
            </a:extLst>
          </p:cNvPr>
          <p:cNvSpPr>
            <a:spLocks noGrp="1"/>
          </p:cNvSpPr>
          <p:nvPr>
            <p:ph idx="19" hasCustomPrompt="1"/>
          </p:nvPr>
        </p:nvSpPr>
        <p:spPr>
          <a:xfrm>
            <a:off x="1197227" y="5537049"/>
            <a:ext cx="4895615" cy="598507"/>
          </a:xfrm>
          <a:prstGeom prst="rect">
            <a:avLst/>
          </a:prstGeom>
          <a:noFill/>
        </p:spPr>
        <p:txBody>
          <a:bodyPr vert="horz" lIns="91440" tIns="45720" rIns="91440" bIns="45720" rtlCol="0">
            <a:normAutofit/>
          </a:bodyPr>
          <a:lstStyle>
            <a:lvl1pPr algn="l">
              <a:defRPr sz="1500" b="0"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context for key point 3</a:t>
            </a:r>
            <a:endParaRPr lang="en-US"/>
          </a:p>
        </p:txBody>
      </p:sp>
      <p:sp>
        <p:nvSpPr>
          <p:cNvPr id="16" name="Text Placeholder 2">
            <a:extLst>
              <a:ext uri="{FF2B5EF4-FFF2-40B4-BE49-F238E27FC236}">
                <a16:creationId xmlns:a16="http://schemas.microsoft.com/office/drawing/2014/main" id="{CD357370-908A-4E23-AE95-EE2386CF6F93}"/>
              </a:ext>
            </a:extLst>
          </p:cNvPr>
          <p:cNvSpPr>
            <a:spLocks noGrp="1"/>
          </p:cNvSpPr>
          <p:nvPr>
            <p:ph idx="22" hasCustomPrompt="1"/>
          </p:nvPr>
        </p:nvSpPr>
        <p:spPr>
          <a:xfrm>
            <a:off x="1188798" y="3341709"/>
            <a:ext cx="4895615" cy="598507"/>
          </a:xfrm>
          <a:prstGeom prst="rect">
            <a:avLst/>
          </a:prstGeom>
          <a:noFill/>
        </p:spPr>
        <p:txBody>
          <a:bodyPr vert="horz" lIns="91440" tIns="45720" rIns="91440" bIns="45720" rtlCol="0">
            <a:normAutofit/>
          </a:bodyPr>
          <a:lstStyle>
            <a:lvl1pPr algn="l">
              <a:defRPr sz="2400" b="1" i="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a:t>
            </a:r>
            <a:r>
              <a:rPr lang="en-US"/>
              <a:t>NSERT  KEY POINT 1</a:t>
            </a:r>
          </a:p>
        </p:txBody>
      </p:sp>
      <p:sp>
        <p:nvSpPr>
          <p:cNvPr id="22" name="Text Placeholder 2">
            <a:extLst>
              <a:ext uri="{FF2B5EF4-FFF2-40B4-BE49-F238E27FC236}">
                <a16:creationId xmlns:a16="http://schemas.microsoft.com/office/drawing/2014/main" id="{E4F0846B-D593-4740-B47A-722ACF37E58C}"/>
              </a:ext>
            </a:extLst>
          </p:cNvPr>
          <p:cNvSpPr>
            <a:spLocks noGrp="1"/>
          </p:cNvSpPr>
          <p:nvPr>
            <p:ph idx="23" hasCustomPrompt="1"/>
          </p:nvPr>
        </p:nvSpPr>
        <p:spPr>
          <a:xfrm>
            <a:off x="1200386" y="3891022"/>
            <a:ext cx="4895615" cy="598507"/>
          </a:xfrm>
          <a:prstGeom prst="rect">
            <a:avLst/>
          </a:prstGeom>
          <a:noFill/>
        </p:spPr>
        <p:txBody>
          <a:bodyPr vert="horz" lIns="91440" tIns="45720" rIns="91440" bIns="45720" rtlCol="0">
            <a:normAutofit/>
          </a:bodyPr>
          <a:lstStyle>
            <a:lvl1pPr algn="l">
              <a:defRPr sz="1500" b="0"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context for key point 1</a:t>
            </a:r>
            <a:endParaRPr lang="en-US"/>
          </a:p>
        </p:txBody>
      </p:sp>
      <p:sp>
        <p:nvSpPr>
          <p:cNvPr id="23" name="Text Placeholder 2">
            <a:extLst>
              <a:ext uri="{FF2B5EF4-FFF2-40B4-BE49-F238E27FC236}">
                <a16:creationId xmlns:a16="http://schemas.microsoft.com/office/drawing/2014/main" id="{734B315B-3808-4B1F-A927-DCCB1D139313}"/>
              </a:ext>
            </a:extLst>
          </p:cNvPr>
          <p:cNvSpPr>
            <a:spLocks noGrp="1"/>
          </p:cNvSpPr>
          <p:nvPr>
            <p:ph idx="24" hasCustomPrompt="1"/>
          </p:nvPr>
        </p:nvSpPr>
        <p:spPr>
          <a:xfrm>
            <a:off x="7293929" y="1676401"/>
            <a:ext cx="4895615" cy="598507"/>
          </a:xfrm>
          <a:prstGeom prst="rect">
            <a:avLst/>
          </a:prstGeom>
          <a:noFill/>
        </p:spPr>
        <p:txBody>
          <a:bodyPr vert="horz" lIns="91440" tIns="45720" rIns="91440" bIns="45720" rtlCol="0">
            <a:normAutofit/>
          </a:bodyPr>
          <a:lstStyle>
            <a:lvl1pPr algn="l">
              <a:defRPr sz="2400" b="1" i="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a:t>
            </a:r>
            <a:r>
              <a:rPr lang="en-US"/>
              <a:t>NSERT  KEY POINT 1</a:t>
            </a:r>
          </a:p>
        </p:txBody>
      </p:sp>
      <p:sp>
        <p:nvSpPr>
          <p:cNvPr id="24" name="Text Placeholder 2">
            <a:extLst>
              <a:ext uri="{FF2B5EF4-FFF2-40B4-BE49-F238E27FC236}">
                <a16:creationId xmlns:a16="http://schemas.microsoft.com/office/drawing/2014/main" id="{C44413FD-FD52-45F8-BB6F-4F3E3CBC3B67}"/>
              </a:ext>
            </a:extLst>
          </p:cNvPr>
          <p:cNvSpPr>
            <a:spLocks noGrp="1"/>
          </p:cNvSpPr>
          <p:nvPr>
            <p:ph idx="25" hasCustomPrompt="1"/>
          </p:nvPr>
        </p:nvSpPr>
        <p:spPr>
          <a:xfrm>
            <a:off x="7305518" y="2225715"/>
            <a:ext cx="4895615" cy="598507"/>
          </a:xfrm>
          <a:prstGeom prst="rect">
            <a:avLst/>
          </a:prstGeom>
          <a:noFill/>
        </p:spPr>
        <p:txBody>
          <a:bodyPr vert="horz" lIns="91440" tIns="45720" rIns="91440" bIns="45720" rtlCol="0">
            <a:normAutofit/>
          </a:bodyPr>
          <a:lstStyle>
            <a:lvl1pPr algn="l">
              <a:defRPr sz="1500" b="0"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context for key point 1</a:t>
            </a:r>
            <a:endParaRPr lang="en-US"/>
          </a:p>
        </p:txBody>
      </p:sp>
      <p:sp>
        <p:nvSpPr>
          <p:cNvPr id="25" name="Text Placeholder 2">
            <a:extLst>
              <a:ext uri="{FF2B5EF4-FFF2-40B4-BE49-F238E27FC236}">
                <a16:creationId xmlns:a16="http://schemas.microsoft.com/office/drawing/2014/main" id="{EAB2AFB4-042D-4143-B9FA-7F2C3589C6A1}"/>
              </a:ext>
            </a:extLst>
          </p:cNvPr>
          <p:cNvSpPr>
            <a:spLocks noGrp="1"/>
          </p:cNvSpPr>
          <p:nvPr>
            <p:ph idx="26" hasCustomPrompt="1"/>
          </p:nvPr>
        </p:nvSpPr>
        <p:spPr>
          <a:xfrm>
            <a:off x="7293929" y="4987736"/>
            <a:ext cx="4895615" cy="598507"/>
          </a:xfrm>
          <a:prstGeom prst="rect">
            <a:avLst/>
          </a:prstGeom>
          <a:noFill/>
        </p:spPr>
        <p:txBody>
          <a:bodyPr vert="horz" lIns="91440" tIns="45720" rIns="91440" bIns="45720" rtlCol="0">
            <a:normAutofit/>
          </a:bodyPr>
          <a:lstStyle>
            <a:lvl1pPr algn="l">
              <a:defRPr sz="2400" b="1" i="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a:t>
            </a:r>
            <a:r>
              <a:rPr lang="en-US"/>
              <a:t>NSERT  KEY POINT 3</a:t>
            </a:r>
          </a:p>
        </p:txBody>
      </p:sp>
      <p:sp>
        <p:nvSpPr>
          <p:cNvPr id="26" name="Text Placeholder 2">
            <a:extLst>
              <a:ext uri="{FF2B5EF4-FFF2-40B4-BE49-F238E27FC236}">
                <a16:creationId xmlns:a16="http://schemas.microsoft.com/office/drawing/2014/main" id="{19883729-01D1-4AC4-8C9A-A4CAC99356EB}"/>
              </a:ext>
            </a:extLst>
          </p:cNvPr>
          <p:cNvSpPr>
            <a:spLocks noGrp="1"/>
          </p:cNvSpPr>
          <p:nvPr>
            <p:ph idx="27" hasCustomPrompt="1"/>
          </p:nvPr>
        </p:nvSpPr>
        <p:spPr>
          <a:xfrm>
            <a:off x="7305518" y="5537049"/>
            <a:ext cx="4895615" cy="598507"/>
          </a:xfrm>
          <a:prstGeom prst="rect">
            <a:avLst/>
          </a:prstGeom>
          <a:noFill/>
        </p:spPr>
        <p:txBody>
          <a:bodyPr vert="horz" lIns="91440" tIns="45720" rIns="91440" bIns="45720" rtlCol="0">
            <a:normAutofit/>
          </a:bodyPr>
          <a:lstStyle>
            <a:lvl1pPr algn="l">
              <a:defRPr sz="1500" b="0"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context for key point 3</a:t>
            </a:r>
            <a:endParaRPr lang="en-US"/>
          </a:p>
        </p:txBody>
      </p:sp>
      <p:sp>
        <p:nvSpPr>
          <p:cNvPr id="27" name="Text Placeholder 2">
            <a:extLst>
              <a:ext uri="{FF2B5EF4-FFF2-40B4-BE49-F238E27FC236}">
                <a16:creationId xmlns:a16="http://schemas.microsoft.com/office/drawing/2014/main" id="{BBBA254E-2C57-46C8-8388-B60E32F5DA2C}"/>
              </a:ext>
            </a:extLst>
          </p:cNvPr>
          <p:cNvSpPr>
            <a:spLocks noGrp="1"/>
          </p:cNvSpPr>
          <p:nvPr>
            <p:ph idx="28" hasCustomPrompt="1"/>
          </p:nvPr>
        </p:nvSpPr>
        <p:spPr>
          <a:xfrm>
            <a:off x="7297087" y="3341709"/>
            <a:ext cx="4895615" cy="598507"/>
          </a:xfrm>
          <a:prstGeom prst="rect">
            <a:avLst/>
          </a:prstGeom>
          <a:noFill/>
        </p:spPr>
        <p:txBody>
          <a:bodyPr vert="horz" lIns="91440" tIns="45720" rIns="91440" bIns="45720" rtlCol="0">
            <a:normAutofit/>
          </a:bodyPr>
          <a:lstStyle>
            <a:lvl1pPr algn="l">
              <a:defRPr sz="2400" b="1" i="1">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a:t>
            </a:r>
            <a:r>
              <a:rPr lang="en-US"/>
              <a:t>NSERT  KEY POINT 1</a:t>
            </a:r>
          </a:p>
        </p:txBody>
      </p:sp>
      <p:sp>
        <p:nvSpPr>
          <p:cNvPr id="28" name="Text Placeholder 2">
            <a:extLst>
              <a:ext uri="{FF2B5EF4-FFF2-40B4-BE49-F238E27FC236}">
                <a16:creationId xmlns:a16="http://schemas.microsoft.com/office/drawing/2014/main" id="{E240FF8A-5865-4BBC-8891-789C779B9BC3}"/>
              </a:ext>
            </a:extLst>
          </p:cNvPr>
          <p:cNvSpPr>
            <a:spLocks noGrp="1"/>
          </p:cNvSpPr>
          <p:nvPr>
            <p:ph idx="29" hasCustomPrompt="1"/>
          </p:nvPr>
        </p:nvSpPr>
        <p:spPr>
          <a:xfrm>
            <a:off x="7308677" y="3891022"/>
            <a:ext cx="4895615" cy="598507"/>
          </a:xfrm>
          <a:prstGeom prst="rect">
            <a:avLst/>
          </a:prstGeom>
          <a:noFill/>
        </p:spPr>
        <p:txBody>
          <a:bodyPr vert="horz" lIns="91440" tIns="45720" rIns="91440" bIns="45720" rtlCol="0">
            <a:normAutofit/>
          </a:bodyPr>
          <a:lstStyle>
            <a:lvl1pPr algn="l">
              <a:defRPr sz="1500" b="0"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context for key point 1</a:t>
            </a:r>
            <a:endParaRPr lang="en-US"/>
          </a:p>
        </p:txBody>
      </p:sp>
      <p:sp>
        <p:nvSpPr>
          <p:cNvPr id="29" name="Picture Placeholder 2">
            <a:extLst>
              <a:ext uri="{FF2B5EF4-FFF2-40B4-BE49-F238E27FC236}">
                <a16:creationId xmlns:a16="http://schemas.microsoft.com/office/drawing/2014/main" id="{E1F14738-6798-42D9-BEA2-5054FBA29B09}"/>
              </a:ext>
            </a:extLst>
          </p:cNvPr>
          <p:cNvSpPr>
            <a:spLocks noGrp="1" noChangeAspect="1"/>
          </p:cNvSpPr>
          <p:nvPr>
            <p:ph type="pic" sz="quarter" idx="30" hasCustomPrompt="1"/>
          </p:nvPr>
        </p:nvSpPr>
        <p:spPr>
          <a:xfrm>
            <a:off x="188995" y="1806613"/>
            <a:ext cx="838200" cy="838200"/>
          </a:xfrm>
          <a:prstGeom prst="ellipse">
            <a:avLst/>
          </a:prstGeom>
          <a:ln>
            <a:noFill/>
          </a:ln>
        </p:spPr>
        <p:txBody>
          <a:bodyPr anchor="ctr"/>
          <a:lstStyle>
            <a:lvl1pPr marL="0" indent="0" algn="ctr">
              <a:buNone/>
              <a:defRPr sz="788"/>
            </a:lvl1pPr>
          </a:lstStyle>
          <a:p>
            <a:r>
              <a:rPr lang="de-DE"/>
              <a:t>Insert white icon</a:t>
            </a:r>
            <a:endParaRPr lang="en-US"/>
          </a:p>
        </p:txBody>
      </p:sp>
      <p:sp>
        <p:nvSpPr>
          <p:cNvPr id="30" name="Picture Placeholder 2">
            <a:extLst>
              <a:ext uri="{FF2B5EF4-FFF2-40B4-BE49-F238E27FC236}">
                <a16:creationId xmlns:a16="http://schemas.microsoft.com/office/drawing/2014/main" id="{0F43A79E-1AA8-4ED4-AD67-74890DE670C5}"/>
              </a:ext>
            </a:extLst>
          </p:cNvPr>
          <p:cNvSpPr>
            <a:spLocks noGrp="1" noChangeAspect="1"/>
          </p:cNvSpPr>
          <p:nvPr>
            <p:ph type="pic" sz="quarter" idx="31" hasCustomPrompt="1"/>
          </p:nvPr>
        </p:nvSpPr>
        <p:spPr>
          <a:xfrm>
            <a:off x="188995" y="3364267"/>
            <a:ext cx="838200" cy="838200"/>
          </a:xfrm>
          <a:prstGeom prst="ellipse">
            <a:avLst/>
          </a:prstGeom>
          <a:ln>
            <a:noFill/>
          </a:ln>
        </p:spPr>
        <p:txBody>
          <a:bodyPr anchor="ctr"/>
          <a:lstStyle>
            <a:lvl1pPr marL="0" indent="0" algn="ctr">
              <a:buNone/>
              <a:defRPr sz="788"/>
            </a:lvl1pPr>
          </a:lstStyle>
          <a:p>
            <a:r>
              <a:rPr lang="de-DE"/>
              <a:t>Insert white icon</a:t>
            </a:r>
            <a:endParaRPr lang="en-US"/>
          </a:p>
        </p:txBody>
      </p:sp>
      <p:sp>
        <p:nvSpPr>
          <p:cNvPr id="31" name="Picture Placeholder 2">
            <a:extLst>
              <a:ext uri="{FF2B5EF4-FFF2-40B4-BE49-F238E27FC236}">
                <a16:creationId xmlns:a16="http://schemas.microsoft.com/office/drawing/2014/main" id="{9155C91B-0245-4B65-90D4-3E329C144CCF}"/>
              </a:ext>
            </a:extLst>
          </p:cNvPr>
          <p:cNvSpPr>
            <a:spLocks noGrp="1" noChangeAspect="1"/>
          </p:cNvSpPr>
          <p:nvPr>
            <p:ph type="pic" sz="quarter" idx="32" hasCustomPrompt="1"/>
          </p:nvPr>
        </p:nvSpPr>
        <p:spPr>
          <a:xfrm>
            <a:off x="188995" y="5002679"/>
            <a:ext cx="838200" cy="838200"/>
          </a:xfrm>
          <a:prstGeom prst="ellipse">
            <a:avLst/>
          </a:prstGeom>
          <a:ln>
            <a:noFill/>
          </a:ln>
        </p:spPr>
        <p:txBody>
          <a:bodyPr anchor="ctr"/>
          <a:lstStyle>
            <a:lvl1pPr marL="0" indent="0" algn="ctr">
              <a:buNone/>
              <a:defRPr sz="788"/>
            </a:lvl1pPr>
          </a:lstStyle>
          <a:p>
            <a:r>
              <a:rPr lang="de-DE"/>
              <a:t>Insert white icon</a:t>
            </a:r>
            <a:endParaRPr lang="en-US"/>
          </a:p>
        </p:txBody>
      </p:sp>
      <p:sp>
        <p:nvSpPr>
          <p:cNvPr id="36" name="Picture Placeholder 2">
            <a:extLst>
              <a:ext uri="{FF2B5EF4-FFF2-40B4-BE49-F238E27FC236}">
                <a16:creationId xmlns:a16="http://schemas.microsoft.com/office/drawing/2014/main" id="{09780515-4CF7-4153-855D-6680C1F71048}"/>
              </a:ext>
            </a:extLst>
          </p:cNvPr>
          <p:cNvSpPr>
            <a:spLocks noGrp="1" noChangeAspect="1"/>
          </p:cNvSpPr>
          <p:nvPr>
            <p:ph type="pic" sz="quarter" idx="33" hasCustomPrompt="1"/>
          </p:nvPr>
        </p:nvSpPr>
        <p:spPr>
          <a:xfrm>
            <a:off x="6301748" y="1806613"/>
            <a:ext cx="838200" cy="838200"/>
          </a:xfrm>
          <a:prstGeom prst="ellipse">
            <a:avLst/>
          </a:prstGeom>
          <a:ln>
            <a:noFill/>
          </a:ln>
        </p:spPr>
        <p:txBody>
          <a:bodyPr anchor="ctr"/>
          <a:lstStyle>
            <a:lvl1pPr marL="0" indent="0" algn="ctr">
              <a:buNone/>
              <a:defRPr sz="788"/>
            </a:lvl1pPr>
          </a:lstStyle>
          <a:p>
            <a:r>
              <a:rPr lang="de-DE"/>
              <a:t>Insert white icon</a:t>
            </a:r>
            <a:endParaRPr lang="en-US"/>
          </a:p>
        </p:txBody>
      </p:sp>
      <p:sp>
        <p:nvSpPr>
          <p:cNvPr id="37" name="Picture Placeholder 2">
            <a:extLst>
              <a:ext uri="{FF2B5EF4-FFF2-40B4-BE49-F238E27FC236}">
                <a16:creationId xmlns:a16="http://schemas.microsoft.com/office/drawing/2014/main" id="{40E278A6-A8A5-4C0E-8745-FFF20108C259}"/>
              </a:ext>
            </a:extLst>
          </p:cNvPr>
          <p:cNvSpPr>
            <a:spLocks noGrp="1" noChangeAspect="1"/>
          </p:cNvSpPr>
          <p:nvPr>
            <p:ph type="pic" sz="quarter" idx="34" hasCustomPrompt="1"/>
          </p:nvPr>
        </p:nvSpPr>
        <p:spPr>
          <a:xfrm>
            <a:off x="6301748" y="3364267"/>
            <a:ext cx="838200" cy="838200"/>
          </a:xfrm>
          <a:prstGeom prst="ellipse">
            <a:avLst/>
          </a:prstGeom>
          <a:ln>
            <a:noFill/>
          </a:ln>
        </p:spPr>
        <p:txBody>
          <a:bodyPr anchor="ctr"/>
          <a:lstStyle>
            <a:lvl1pPr marL="0" indent="0" algn="ctr">
              <a:buNone/>
              <a:defRPr sz="788"/>
            </a:lvl1pPr>
          </a:lstStyle>
          <a:p>
            <a:r>
              <a:rPr lang="de-DE"/>
              <a:t>Insert white icon</a:t>
            </a:r>
            <a:endParaRPr lang="en-US"/>
          </a:p>
        </p:txBody>
      </p:sp>
      <p:sp>
        <p:nvSpPr>
          <p:cNvPr id="38" name="Picture Placeholder 2">
            <a:extLst>
              <a:ext uri="{FF2B5EF4-FFF2-40B4-BE49-F238E27FC236}">
                <a16:creationId xmlns:a16="http://schemas.microsoft.com/office/drawing/2014/main" id="{F67787AC-EA58-47EA-B919-BF954E896868}"/>
              </a:ext>
            </a:extLst>
          </p:cNvPr>
          <p:cNvSpPr>
            <a:spLocks noGrp="1" noChangeAspect="1"/>
          </p:cNvSpPr>
          <p:nvPr>
            <p:ph type="pic" sz="quarter" idx="35" hasCustomPrompt="1"/>
          </p:nvPr>
        </p:nvSpPr>
        <p:spPr>
          <a:xfrm>
            <a:off x="6301748" y="5002679"/>
            <a:ext cx="838200" cy="838200"/>
          </a:xfrm>
          <a:prstGeom prst="ellipse">
            <a:avLst/>
          </a:prstGeom>
          <a:ln>
            <a:noFill/>
          </a:ln>
        </p:spPr>
        <p:txBody>
          <a:bodyPr anchor="ctr"/>
          <a:lstStyle>
            <a:lvl1pPr marL="0" indent="0" algn="ctr">
              <a:buNone/>
              <a:defRPr sz="788"/>
            </a:lvl1pPr>
          </a:lstStyle>
          <a:p>
            <a:r>
              <a:rPr lang="de-DE"/>
              <a:t>Insert white icon</a:t>
            </a:r>
            <a:endParaRPr lang="en-US"/>
          </a:p>
        </p:txBody>
      </p:sp>
    </p:spTree>
    <p:extLst>
      <p:ext uri="{BB962C8B-B14F-4D97-AF65-F5344CB8AC3E}">
        <p14:creationId xmlns:p14="http://schemas.microsoft.com/office/powerpoint/2010/main" val="2017776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s &amp; Contact">
    <p:bg>
      <p:bgPr>
        <a:solidFill>
          <a:schemeClr val="accent3"/>
        </a:solidFill>
        <a:effectLst/>
      </p:bgPr>
    </p:bg>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E3BA26D2-8823-4562-B68F-21DBA7F0B124}"/>
              </a:ext>
            </a:extLst>
          </p:cNvPr>
          <p:cNvSpPr/>
          <p:nvPr userDrawn="1"/>
        </p:nvSpPr>
        <p:spPr>
          <a:xfrm>
            <a:off x="491247" y="4748576"/>
            <a:ext cx="822960" cy="819310"/>
          </a:xfrm>
          <a:prstGeom prst="ellipse">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8C1A5E38-1C4D-47B9-806D-676C55955538}"/>
              </a:ext>
            </a:extLst>
          </p:cNvPr>
          <p:cNvSpPr/>
          <p:nvPr userDrawn="1"/>
        </p:nvSpPr>
        <p:spPr>
          <a:xfrm>
            <a:off x="500157" y="3615717"/>
            <a:ext cx="822960" cy="819310"/>
          </a:xfrm>
          <a:prstGeom prst="ellipse">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0CFE7378-3734-4338-8D3A-66EFE9173FD5}"/>
              </a:ext>
            </a:extLst>
          </p:cNvPr>
          <p:cNvSpPr/>
          <p:nvPr userDrawn="1"/>
        </p:nvSpPr>
        <p:spPr>
          <a:xfrm>
            <a:off x="501079" y="2507361"/>
            <a:ext cx="822960" cy="819310"/>
          </a:xfrm>
          <a:prstGeom prst="ellipse">
            <a:avLst/>
          </a:prstGeom>
          <a:solidFill>
            <a:schemeClr val="tx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6097A877-485F-43D6-BC96-F61B54DEF4F4}"/>
              </a:ext>
            </a:extLst>
          </p:cNvPr>
          <p:cNvSpPr txBox="1"/>
          <p:nvPr userDrawn="1"/>
        </p:nvSpPr>
        <p:spPr>
          <a:xfrm>
            <a:off x="4361999" y="148536"/>
            <a:ext cx="3464988" cy="784830"/>
          </a:xfrm>
          <a:prstGeom prst="rect">
            <a:avLst/>
          </a:prstGeom>
          <a:noFill/>
        </p:spPr>
        <p:txBody>
          <a:bodyPr wrap="none" rtlCol="0">
            <a:spAutoFit/>
          </a:bodyPr>
          <a:lstStyle/>
          <a:p>
            <a:pPr algn="ctr"/>
            <a:r>
              <a:rPr lang="de-DE" sz="4500" b="1" spc="225">
                <a:solidFill>
                  <a:schemeClr val="bg1"/>
                </a:solidFill>
                <a:latin typeface="Raleway" panose="020B0503030101060003" pitchFamily="34" charset="0"/>
              </a:rPr>
              <a:t>THANK YOU!</a:t>
            </a:r>
            <a:endParaRPr lang="en-US" sz="4500" b="1" spc="225">
              <a:solidFill>
                <a:schemeClr val="bg1"/>
              </a:solidFill>
              <a:latin typeface="Raleway" panose="020B0503030101060003" pitchFamily="34" charset="0"/>
            </a:endParaRPr>
          </a:p>
        </p:txBody>
      </p:sp>
      <p:sp>
        <p:nvSpPr>
          <p:cNvPr id="6" name="Rectangle 5">
            <a:extLst>
              <a:ext uri="{FF2B5EF4-FFF2-40B4-BE49-F238E27FC236}">
                <a16:creationId xmlns:a16="http://schemas.microsoft.com/office/drawing/2014/main" id="{E6BEA4E4-E507-48F1-9D1A-E68241F4ACA1}"/>
              </a:ext>
            </a:extLst>
          </p:cNvPr>
          <p:cNvSpPr/>
          <p:nvPr userDrawn="1"/>
        </p:nvSpPr>
        <p:spPr>
          <a:xfrm>
            <a:off x="3507521" y="1021633"/>
            <a:ext cx="5154279"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6374B687-50AD-4202-A9FF-B8D57EFE6CB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03740" y="2382158"/>
            <a:ext cx="1015797" cy="1015797"/>
          </a:xfrm>
          <a:prstGeom prst="rect">
            <a:avLst/>
          </a:prstGeom>
        </p:spPr>
      </p:pic>
      <p:pic>
        <p:nvPicPr>
          <p:cNvPr id="10" name="Picture 9">
            <a:extLst>
              <a:ext uri="{FF2B5EF4-FFF2-40B4-BE49-F238E27FC236}">
                <a16:creationId xmlns:a16="http://schemas.microsoft.com/office/drawing/2014/main" id="{A15A3000-0830-4EB2-8136-F7A7A662F0D1}"/>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03739" y="3525156"/>
            <a:ext cx="997975" cy="997974"/>
          </a:xfrm>
          <a:prstGeom prst="rect">
            <a:avLst/>
          </a:prstGeom>
        </p:spPr>
      </p:pic>
      <p:pic>
        <p:nvPicPr>
          <p:cNvPr id="12" name="Picture 11">
            <a:extLst>
              <a:ext uri="{FF2B5EF4-FFF2-40B4-BE49-F238E27FC236}">
                <a16:creationId xmlns:a16="http://schemas.microsoft.com/office/drawing/2014/main" id="{0A7EB76F-F56E-4DD5-9D90-4A547479A27F}"/>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1000" y="4652793"/>
            <a:ext cx="1015797" cy="1015797"/>
          </a:xfrm>
          <a:prstGeom prst="rect">
            <a:avLst/>
          </a:prstGeom>
        </p:spPr>
      </p:pic>
      <p:sp>
        <p:nvSpPr>
          <p:cNvPr id="13" name="TextBox 12">
            <a:extLst>
              <a:ext uri="{FF2B5EF4-FFF2-40B4-BE49-F238E27FC236}">
                <a16:creationId xmlns:a16="http://schemas.microsoft.com/office/drawing/2014/main" id="{A63690E3-5A3F-43AB-ACCA-638A00CCCD19}"/>
              </a:ext>
            </a:extLst>
          </p:cNvPr>
          <p:cNvSpPr txBox="1"/>
          <p:nvPr userDrawn="1"/>
        </p:nvSpPr>
        <p:spPr>
          <a:xfrm>
            <a:off x="3643927" y="1137162"/>
            <a:ext cx="3712876" cy="461665"/>
          </a:xfrm>
          <a:prstGeom prst="rect">
            <a:avLst/>
          </a:prstGeom>
          <a:noFill/>
        </p:spPr>
        <p:txBody>
          <a:bodyPr wrap="none" rtlCol="0">
            <a:spAutoFit/>
          </a:bodyPr>
          <a:lstStyle/>
          <a:p>
            <a:r>
              <a:rPr lang="de-DE" sz="2400" spc="225">
                <a:solidFill>
                  <a:schemeClr val="bg1"/>
                </a:solidFill>
              </a:rPr>
              <a:t>Please stay in touch.</a:t>
            </a:r>
            <a:endParaRPr lang="en-US" sz="2400" spc="225">
              <a:solidFill>
                <a:schemeClr val="bg1"/>
              </a:solidFill>
            </a:endParaRPr>
          </a:p>
        </p:txBody>
      </p:sp>
      <p:sp>
        <p:nvSpPr>
          <p:cNvPr id="14" name="Text Placeholder 2">
            <a:extLst>
              <a:ext uri="{FF2B5EF4-FFF2-40B4-BE49-F238E27FC236}">
                <a16:creationId xmlns:a16="http://schemas.microsoft.com/office/drawing/2014/main" id="{DB1DE2FD-01D2-4DCF-8EEA-1F790CA58454}"/>
              </a:ext>
            </a:extLst>
          </p:cNvPr>
          <p:cNvSpPr>
            <a:spLocks noGrp="1"/>
          </p:cNvSpPr>
          <p:nvPr>
            <p:ph idx="20" hasCustomPrompt="1"/>
          </p:nvPr>
        </p:nvSpPr>
        <p:spPr>
          <a:xfrm>
            <a:off x="1562563" y="2590802"/>
            <a:ext cx="4175176" cy="598507"/>
          </a:xfrm>
          <a:prstGeom prst="rect">
            <a:avLst/>
          </a:prstGeom>
          <a:noFill/>
        </p:spPr>
        <p:txBody>
          <a:bodyPr vert="horz" lIns="91440" tIns="45720" rIns="91440" bIns="45720" rtlCol="0" anchor="ctr">
            <a:normAutofit/>
          </a:bodyPr>
          <a:lstStyle>
            <a:lvl1pPr algn="l">
              <a:defRPr sz="2100" b="1"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Twitter URL</a:t>
            </a:r>
            <a:endParaRPr lang="en-US"/>
          </a:p>
        </p:txBody>
      </p:sp>
      <p:sp>
        <p:nvSpPr>
          <p:cNvPr id="16" name="Text Placeholder 2">
            <a:extLst>
              <a:ext uri="{FF2B5EF4-FFF2-40B4-BE49-F238E27FC236}">
                <a16:creationId xmlns:a16="http://schemas.microsoft.com/office/drawing/2014/main" id="{4B977C47-FD15-41A0-95AB-D6DEB82530C8}"/>
              </a:ext>
            </a:extLst>
          </p:cNvPr>
          <p:cNvSpPr>
            <a:spLocks noGrp="1"/>
          </p:cNvSpPr>
          <p:nvPr>
            <p:ph idx="21" hasCustomPrompt="1"/>
          </p:nvPr>
        </p:nvSpPr>
        <p:spPr>
          <a:xfrm>
            <a:off x="1562563" y="3724891"/>
            <a:ext cx="4175176" cy="598507"/>
          </a:xfrm>
          <a:prstGeom prst="rect">
            <a:avLst/>
          </a:prstGeom>
          <a:noFill/>
        </p:spPr>
        <p:txBody>
          <a:bodyPr vert="horz" lIns="91440" tIns="45720" rIns="91440" bIns="45720" rtlCol="0" anchor="ctr">
            <a:normAutofit/>
          </a:bodyPr>
          <a:lstStyle>
            <a:lvl1pPr algn="l">
              <a:defRPr sz="2100" b="1"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LinkedIn URL</a:t>
            </a:r>
            <a:endParaRPr lang="en-US"/>
          </a:p>
        </p:txBody>
      </p:sp>
      <p:sp>
        <p:nvSpPr>
          <p:cNvPr id="17" name="Text Placeholder 2">
            <a:extLst>
              <a:ext uri="{FF2B5EF4-FFF2-40B4-BE49-F238E27FC236}">
                <a16:creationId xmlns:a16="http://schemas.microsoft.com/office/drawing/2014/main" id="{F98F7540-76C8-40C3-B223-E39AD03A505A}"/>
              </a:ext>
            </a:extLst>
          </p:cNvPr>
          <p:cNvSpPr>
            <a:spLocks noGrp="1"/>
          </p:cNvSpPr>
          <p:nvPr>
            <p:ph idx="22" hasCustomPrompt="1"/>
          </p:nvPr>
        </p:nvSpPr>
        <p:spPr>
          <a:xfrm>
            <a:off x="1562563" y="4858980"/>
            <a:ext cx="4175176" cy="598507"/>
          </a:xfrm>
          <a:prstGeom prst="rect">
            <a:avLst/>
          </a:prstGeom>
          <a:noFill/>
        </p:spPr>
        <p:txBody>
          <a:bodyPr vert="horz" lIns="91440" tIns="45720" rIns="91440" bIns="45720" rtlCol="0" anchor="ctr">
            <a:normAutofit/>
          </a:bodyPr>
          <a:lstStyle>
            <a:lvl1pPr algn="l">
              <a:defRPr sz="2100" b="1"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Facebook URL</a:t>
            </a:r>
            <a:endParaRPr lang="en-US"/>
          </a:p>
        </p:txBody>
      </p:sp>
      <p:sp>
        <p:nvSpPr>
          <p:cNvPr id="21" name="Text Placeholder 2">
            <a:extLst>
              <a:ext uri="{FF2B5EF4-FFF2-40B4-BE49-F238E27FC236}">
                <a16:creationId xmlns:a16="http://schemas.microsoft.com/office/drawing/2014/main" id="{BD9E4D98-1FCA-4B86-AAE2-3D8EC310CE2A}"/>
              </a:ext>
            </a:extLst>
          </p:cNvPr>
          <p:cNvSpPr>
            <a:spLocks noGrp="1"/>
          </p:cNvSpPr>
          <p:nvPr>
            <p:ph idx="23" hasCustomPrompt="1"/>
          </p:nvPr>
        </p:nvSpPr>
        <p:spPr>
          <a:xfrm>
            <a:off x="7582363" y="2590802"/>
            <a:ext cx="4175176" cy="598507"/>
          </a:xfrm>
          <a:prstGeom prst="rect">
            <a:avLst/>
          </a:prstGeom>
          <a:noFill/>
        </p:spPr>
        <p:txBody>
          <a:bodyPr vert="horz" lIns="91440" tIns="45720" rIns="91440" bIns="45720" rtlCol="0" anchor="ctr">
            <a:normAutofit/>
          </a:bodyPr>
          <a:lstStyle>
            <a:lvl1pPr algn="l">
              <a:defRPr sz="2100" b="1"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Homepage URL</a:t>
            </a:r>
            <a:endParaRPr lang="en-US"/>
          </a:p>
        </p:txBody>
      </p:sp>
      <p:sp>
        <p:nvSpPr>
          <p:cNvPr id="22" name="Text Placeholder 2">
            <a:extLst>
              <a:ext uri="{FF2B5EF4-FFF2-40B4-BE49-F238E27FC236}">
                <a16:creationId xmlns:a16="http://schemas.microsoft.com/office/drawing/2014/main" id="{C67DE33F-B134-4EE3-814D-6A19DB038580}"/>
              </a:ext>
            </a:extLst>
          </p:cNvPr>
          <p:cNvSpPr>
            <a:spLocks noGrp="1"/>
          </p:cNvSpPr>
          <p:nvPr>
            <p:ph idx="24" hasCustomPrompt="1"/>
          </p:nvPr>
        </p:nvSpPr>
        <p:spPr>
          <a:xfrm>
            <a:off x="7582363" y="3724891"/>
            <a:ext cx="4175176" cy="598507"/>
          </a:xfrm>
          <a:prstGeom prst="rect">
            <a:avLst/>
          </a:prstGeom>
          <a:noFill/>
        </p:spPr>
        <p:txBody>
          <a:bodyPr vert="horz" lIns="91440" tIns="45720" rIns="91440" bIns="45720" rtlCol="0" anchor="ctr">
            <a:normAutofit/>
          </a:bodyPr>
          <a:lstStyle>
            <a:lvl1pPr algn="l">
              <a:defRPr sz="2100" b="1" i="0">
                <a:solidFill>
                  <a:schemeClr val="bg1"/>
                </a:solidFill>
              </a:defRPr>
            </a:lvl1pPr>
            <a:lvl2pPr>
              <a:defRPr sz="2100">
                <a:solidFill>
                  <a:schemeClr val="bg1"/>
                </a:solidFill>
              </a:defRPr>
            </a:lvl2pPr>
            <a:lvl3pPr>
              <a:defRPr sz="1500">
                <a:solidFill>
                  <a:schemeClr val="bg1"/>
                </a:solidFill>
              </a:defRPr>
            </a:lvl3pPr>
            <a:lvl4pPr>
              <a:defRPr sz="1350" i="1">
                <a:solidFill>
                  <a:schemeClr val="bg1"/>
                </a:solidFill>
              </a:defRPr>
            </a:lvl4pPr>
            <a:lvl5pPr>
              <a:defRPr sz="2700">
                <a:solidFill>
                  <a:schemeClr val="bg1"/>
                </a:solidFill>
              </a:defRPr>
            </a:lvl5pPr>
          </a:lstStyle>
          <a:p>
            <a:pPr lvl="0"/>
            <a:r>
              <a:rPr lang="de-DE"/>
              <a:t>Insert Email Address</a:t>
            </a:r>
            <a:endParaRPr lang="en-US"/>
          </a:p>
        </p:txBody>
      </p:sp>
      <p:sp>
        <p:nvSpPr>
          <p:cNvPr id="33" name="Oval 32">
            <a:extLst>
              <a:ext uri="{FF2B5EF4-FFF2-40B4-BE49-F238E27FC236}">
                <a16:creationId xmlns:a16="http://schemas.microsoft.com/office/drawing/2014/main" id="{084CA036-0DB1-46BC-8E22-CEC26F03A8DA}"/>
              </a:ext>
            </a:extLst>
          </p:cNvPr>
          <p:cNvSpPr/>
          <p:nvPr userDrawn="1"/>
        </p:nvSpPr>
        <p:spPr>
          <a:xfrm>
            <a:off x="6440128" y="2459816"/>
            <a:ext cx="914400" cy="91440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3FEFDFE7-AAD8-4EAA-BF90-FE5EE5613F28}"/>
              </a:ext>
            </a:extLst>
          </p:cNvPr>
          <p:cNvSpPr/>
          <p:nvPr userDrawn="1"/>
        </p:nvSpPr>
        <p:spPr>
          <a:xfrm>
            <a:off x="6440128" y="3566942"/>
            <a:ext cx="914400" cy="91440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pic>
        <p:nvPicPr>
          <p:cNvPr id="40" name="Picture 39">
            <a:extLst>
              <a:ext uri="{FF2B5EF4-FFF2-40B4-BE49-F238E27FC236}">
                <a16:creationId xmlns:a16="http://schemas.microsoft.com/office/drawing/2014/main" id="{9C3C9043-B31D-4CF0-B34A-CDFD28D088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46608" y="3846978"/>
            <a:ext cx="514560" cy="387931"/>
          </a:xfrm>
          <a:prstGeom prst="rect">
            <a:avLst/>
          </a:prstGeom>
        </p:spPr>
      </p:pic>
      <p:grpSp>
        <p:nvGrpSpPr>
          <p:cNvPr id="11" name="Group 10">
            <a:extLst>
              <a:ext uri="{FF2B5EF4-FFF2-40B4-BE49-F238E27FC236}">
                <a16:creationId xmlns:a16="http://schemas.microsoft.com/office/drawing/2014/main" id="{816FDBEF-DA19-401F-8A7A-76504DC82FAD}"/>
              </a:ext>
            </a:extLst>
          </p:cNvPr>
          <p:cNvGrpSpPr/>
          <p:nvPr userDrawn="1"/>
        </p:nvGrpSpPr>
        <p:grpSpPr>
          <a:xfrm>
            <a:off x="6600720" y="2666180"/>
            <a:ext cx="573616" cy="449856"/>
            <a:chOff x="6600720" y="2666180"/>
            <a:chExt cx="573616" cy="449856"/>
          </a:xfrm>
        </p:grpSpPr>
        <p:cxnSp>
          <p:nvCxnSpPr>
            <p:cNvPr id="48" name="Straight Connector 47">
              <a:extLst>
                <a:ext uri="{FF2B5EF4-FFF2-40B4-BE49-F238E27FC236}">
                  <a16:creationId xmlns:a16="http://schemas.microsoft.com/office/drawing/2014/main" id="{C4939D6A-8E2C-49DA-8A30-CFB223B70C93}"/>
                </a:ext>
              </a:extLst>
            </p:cNvPr>
            <p:cNvCxnSpPr>
              <a:cxnSpLocks/>
            </p:cNvCxnSpPr>
            <p:nvPr userDrawn="1"/>
          </p:nvCxnSpPr>
          <p:spPr>
            <a:xfrm flipH="1" flipV="1">
              <a:off x="6871168" y="2667753"/>
              <a:ext cx="303168" cy="2017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5EEE986-81F3-487D-9E45-9FFCE28690AA}"/>
                </a:ext>
              </a:extLst>
            </p:cNvPr>
            <p:cNvCxnSpPr>
              <a:cxnSpLocks/>
            </p:cNvCxnSpPr>
            <p:nvPr userDrawn="1"/>
          </p:nvCxnSpPr>
          <p:spPr>
            <a:xfrm flipV="1">
              <a:off x="6715432" y="2800676"/>
              <a:ext cx="0" cy="315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767741-E641-46E3-96B6-136E2A59ABC2}"/>
                </a:ext>
              </a:extLst>
            </p:cNvPr>
            <p:cNvCxnSpPr>
              <a:cxnSpLocks/>
            </p:cNvCxnSpPr>
            <p:nvPr userDrawn="1"/>
          </p:nvCxnSpPr>
          <p:spPr>
            <a:xfrm flipV="1">
              <a:off x="7070272" y="2800676"/>
              <a:ext cx="0" cy="315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BDCC98E-7566-45EC-9984-150654D3D2F4}"/>
                </a:ext>
              </a:extLst>
            </p:cNvPr>
            <p:cNvCxnSpPr>
              <a:cxnSpLocks/>
            </p:cNvCxnSpPr>
            <p:nvPr userDrawn="1"/>
          </p:nvCxnSpPr>
          <p:spPr>
            <a:xfrm flipV="1">
              <a:off x="6600720" y="2666180"/>
              <a:ext cx="303168" cy="2017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A1FEFF-E69A-431D-8D3F-CB66A29E00AB}"/>
                </a:ext>
              </a:extLst>
            </p:cNvPr>
            <p:cNvCxnSpPr>
              <a:cxnSpLocks/>
            </p:cNvCxnSpPr>
            <p:nvPr userDrawn="1"/>
          </p:nvCxnSpPr>
          <p:spPr>
            <a:xfrm>
              <a:off x="6728130" y="3091544"/>
              <a:ext cx="342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C68D3BD-59CB-4F52-B504-8C29F8F07AB3}"/>
                </a:ext>
              </a:extLst>
            </p:cNvPr>
            <p:cNvSpPr/>
            <p:nvPr userDrawn="1"/>
          </p:nvSpPr>
          <p:spPr>
            <a:xfrm>
              <a:off x="6801469" y="2933238"/>
              <a:ext cx="110583" cy="164592"/>
            </a:xfrm>
            <a:prstGeom prst="rect">
              <a:avLst/>
            </a:prstGeom>
            <a:no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ln w="28575">
                  <a:solidFill>
                    <a:schemeClr val="tx1"/>
                  </a:solidFill>
                </a:ln>
              </a:endParaRPr>
            </a:p>
          </p:txBody>
        </p:sp>
      </p:grpSp>
    </p:spTree>
    <p:extLst>
      <p:ext uri="{BB962C8B-B14F-4D97-AF65-F5344CB8AC3E}">
        <p14:creationId xmlns:p14="http://schemas.microsoft.com/office/powerpoint/2010/main" val="4093635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lexible Layout: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985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3"/>
            <a:ext cx="11396133" cy="613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6"/>
          <p:cNvSpPr>
            <a:spLocks noGrp="1" noChangeArrowheads="1"/>
          </p:cNvSpPr>
          <p:nvPr>
            <p:ph type="sldNum" sz="quarter" idx="10"/>
          </p:nvPr>
        </p:nvSpPr>
        <p:spPr>
          <a:ln/>
        </p:spPr>
        <p:txBody>
          <a:bodyPr/>
          <a:lstStyle>
            <a:lvl1pPr>
              <a:defRPr/>
            </a:lvl1pPr>
          </a:lstStyle>
          <a:p>
            <a:pPr>
              <a:defRPr/>
            </a:pPr>
            <a:fld id="{3D1C1AA7-D657-4DAF-8B83-A7365FD33A36}" type="slidenum">
              <a:rPr lang="en-US"/>
              <a:pPr>
                <a:defRPr/>
              </a:pPr>
              <a:t>‹#›</a:t>
            </a:fld>
            <a:endParaRPr lang="en-US"/>
          </a:p>
        </p:txBody>
      </p:sp>
    </p:spTree>
    <p:extLst>
      <p:ext uri="{BB962C8B-B14F-4D97-AF65-F5344CB8AC3E}">
        <p14:creationId xmlns:p14="http://schemas.microsoft.com/office/powerpoint/2010/main" val="34485251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lexible Layou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019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lexible Layou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148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lexible Layout: color 3">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69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accent3"/>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18B1AC2-F44D-4D9B-86AF-5E55C45882BC}"/>
              </a:ext>
            </a:extLst>
          </p:cNvPr>
          <p:cNvSpPr/>
          <p:nvPr userDrawn="1"/>
        </p:nvSpPr>
        <p:spPr>
          <a:xfrm>
            <a:off x="457200" y="1371600"/>
            <a:ext cx="11277600" cy="5105400"/>
          </a:xfrm>
          <a:prstGeom prst="roundRect">
            <a:avLst>
              <a:gd name="adj" fmla="val 4033"/>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 name="Title Placeholder 1">
            <a:extLst>
              <a:ext uri="{FF2B5EF4-FFF2-40B4-BE49-F238E27FC236}">
                <a16:creationId xmlns:a16="http://schemas.microsoft.com/office/drawing/2014/main" id="{623AFBB1-A4B1-42CC-921E-76288691DAE0}"/>
              </a:ext>
            </a:extLst>
          </p:cNvPr>
          <p:cNvSpPr>
            <a:spLocks noGrp="1"/>
          </p:cNvSpPr>
          <p:nvPr>
            <p:ph type="title" hasCustomPrompt="1"/>
          </p:nvPr>
        </p:nvSpPr>
        <p:spPr>
          <a:xfrm>
            <a:off x="152402" y="196161"/>
            <a:ext cx="11887199" cy="797753"/>
          </a:xfrm>
          <a:prstGeom prst="rect">
            <a:avLst/>
          </a:prstGeom>
          <a:noFill/>
        </p:spPr>
        <p:txBody>
          <a:bodyPr vert="horz" lIns="91440" tIns="45720" rIns="91440" bIns="45720" rtlCol="0" anchor="ctr">
            <a:noAutofit/>
          </a:bodyPr>
          <a:lstStyle>
            <a:lvl1pPr>
              <a:defRPr sz="3600" b="1">
                <a:latin typeface="+mj-lt"/>
              </a:defRPr>
            </a:lvl1pPr>
          </a:lstStyle>
          <a:p>
            <a:r>
              <a:rPr lang="en-US"/>
              <a:t>IMAGE CREDITS</a:t>
            </a:r>
          </a:p>
        </p:txBody>
      </p:sp>
      <p:sp>
        <p:nvSpPr>
          <p:cNvPr id="6" name="Rectangle 5">
            <a:extLst>
              <a:ext uri="{FF2B5EF4-FFF2-40B4-BE49-F238E27FC236}">
                <a16:creationId xmlns:a16="http://schemas.microsoft.com/office/drawing/2014/main" id="{63AD9E60-5597-4E27-9989-A81FFF756409}"/>
              </a:ext>
            </a:extLst>
          </p:cNvPr>
          <p:cNvSpPr/>
          <p:nvPr userDrawn="1"/>
        </p:nvSpPr>
        <p:spPr>
          <a:xfrm>
            <a:off x="3773556" y="914400"/>
            <a:ext cx="4648200" cy="155712"/>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graphicFrame>
        <p:nvGraphicFramePr>
          <p:cNvPr id="8" name="Table 7">
            <a:extLst>
              <a:ext uri="{FF2B5EF4-FFF2-40B4-BE49-F238E27FC236}">
                <a16:creationId xmlns:a16="http://schemas.microsoft.com/office/drawing/2014/main" id="{FD0C0ACF-0E58-4894-928C-1D47161BBE22}"/>
              </a:ext>
            </a:extLst>
          </p:cNvPr>
          <p:cNvGraphicFramePr>
            <a:graphicFrameLocks noGrp="1"/>
          </p:cNvGraphicFramePr>
          <p:nvPr userDrawn="1"/>
        </p:nvGraphicFramePr>
        <p:xfrm>
          <a:off x="609600" y="1600200"/>
          <a:ext cx="10896600" cy="3408980"/>
        </p:xfrm>
        <a:graphic>
          <a:graphicData uri="http://schemas.openxmlformats.org/drawingml/2006/table">
            <a:tbl>
              <a:tblPr firstRow="1" bandRow="1">
                <a:tableStyleId>{2D5ABB26-0587-4C30-8999-92F81FD0307C}</a:tableStyleId>
              </a:tblPr>
              <a:tblGrid>
                <a:gridCol w="5448300">
                  <a:extLst>
                    <a:ext uri="{9D8B030D-6E8A-4147-A177-3AD203B41FA5}">
                      <a16:colId xmlns:a16="http://schemas.microsoft.com/office/drawing/2014/main" val="2936765486"/>
                    </a:ext>
                  </a:extLst>
                </a:gridCol>
                <a:gridCol w="5448300">
                  <a:extLst>
                    <a:ext uri="{9D8B030D-6E8A-4147-A177-3AD203B41FA5}">
                      <a16:colId xmlns:a16="http://schemas.microsoft.com/office/drawing/2014/main" val="3992523239"/>
                    </a:ext>
                  </a:extLst>
                </a:gridCol>
              </a:tblGrid>
              <a:tr h="533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solidFill>
                            <a:srgbClr val="111111"/>
                          </a:solidFill>
                          <a:effectLst/>
                          <a:latin typeface="+mn-lt"/>
                        </a:rPr>
                        <a:t>“Question Mark” photo by </a:t>
                      </a:r>
                      <a:r>
                        <a:rPr lang="en-US" sz="1400" b="0" i="0">
                          <a:solidFill>
                            <a:srgbClr val="999999"/>
                          </a:solidFill>
                          <a:effectLst/>
                          <a:latin typeface="+mn-lt"/>
                          <a:hlinkClick r:id="rId2"/>
                        </a:rPr>
                        <a:t>Emily </a:t>
                      </a:r>
                      <a:r>
                        <a:rPr lang="en-US" sz="1400" b="0" i="0" err="1">
                          <a:solidFill>
                            <a:srgbClr val="999999"/>
                          </a:solidFill>
                          <a:effectLst/>
                          <a:latin typeface="+mn-lt"/>
                          <a:hlinkClick r:id="rId2"/>
                        </a:rPr>
                        <a:t>Morter</a:t>
                      </a:r>
                      <a:r>
                        <a:rPr lang="en-US" sz="1400" b="0" i="0">
                          <a:solidFill>
                            <a:srgbClr val="111111"/>
                          </a:solidFill>
                          <a:effectLst/>
                          <a:latin typeface="+mn-lt"/>
                        </a:rPr>
                        <a:t> on </a:t>
                      </a:r>
                      <a:r>
                        <a:rPr lang="en-US" sz="1400" b="0" i="0" err="1">
                          <a:solidFill>
                            <a:srgbClr val="999999"/>
                          </a:solidFill>
                          <a:effectLst/>
                          <a:latin typeface="+mn-lt"/>
                          <a:hlinkClick r:id="rId3"/>
                        </a:rPr>
                        <a:t>Unsplash</a:t>
                      </a:r>
                      <a:endParaRPr lang="en-US" sz="1400">
                        <a:latin typeface="+mn-lt"/>
                      </a:endParaRPr>
                    </a:p>
                    <a:p>
                      <a:endParaRPr lang="en-US" sz="1400">
                        <a:latin typeface="+mn-lt"/>
                      </a:endParaRPr>
                    </a:p>
                  </a:txBody>
                  <a:tcPr/>
                </a:tc>
                <a:tc>
                  <a:txBody>
                    <a:bodyPr/>
                    <a:lstStyle/>
                    <a:p>
                      <a:r>
                        <a:rPr lang="de-DE" sz="1400">
                          <a:latin typeface="+mn-lt"/>
                        </a:rPr>
                        <a:t>Agenda background photo: </a:t>
                      </a:r>
                      <a:r>
                        <a:rPr lang="de-DE" sz="1400">
                          <a:latin typeface="+mn-lt"/>
                          <a:hlinkClick r:id="rId4"/>
                        </a:rPr>
                        <a:t>https://www.pexels.com/@jeshoots-com-147458</a:t>
                      </a:r>
                      <a:r>
                        <a:rPr lang="de-DE" sz="1400">
                          <a:latin typeface="+mn-lt"/>
                        </a:rPr>
                        <a:t> </a:t>
                      </a:r>
                      <a:endParaRPr lang="en-US" sz="1400">
                        <a:latin typeface="+mn-lt"/>
                      </a:endParaRPr>
                    </a:p>
                  </a:txBody>
                  <a:tcPr/>
                </a:tc>
                <a:extLst>
                  <a:ext uri="{0D108BD9-81ED-4DB2-BD59-A6C34878D82A}">
                    <a16:rowId xmlns:a16="http://schemas.microsoft.com/office/drawing/2014/main" val="2162948943"/>
                  </a:ext>
                </a:extLst>
              </a:tr>
              <a:tr h="718895">
                <a:tc>
                  <a:txBody>
                    <a:bodyPr/>
                    <a:lstStyle/>
                    <a:p>
                      <a:r>
                        <a:rPr lang="en-US" sz="1400" b="0" i="0" kern="1200">
                          <a:solidFill>
                            <a:schemeClr val="tx1"/>
                          </a:solidFill>
                          <a:effectLst/>
                          <a:latin typeface="+mn-lt"/>
                          <a:ea typeface="+mn-ea"/>
                          <a:cs typeface="+mn-cs"/>
                        </a:rPr>
                        <a:t>Housekeeping photo by </a:t>
                      </a:r>
                      <a:r>
                        <a:rPr lang="en-US" sz="1400" b="0" i="0" kern="1200">
                          <a:solidFill>
                            <a:schemeClr val="tx1"/>
                          </a:solidFill>
                          <a:effectLst/>
                          <a:latin typeface="+mn-lt"/>
                          <a:ea typeface="+mn-ea"/>
                          <a:cs typeface="+mn-cs"/>
                          <a:hlinkClick r:id="rId5"/>
                        </a:rPr>
                        <a:t>Ricardo Gomez Angel</a:t>
                      </a:r>
                      <a:r>
                        <a:rPr lang="en-US" sz="1400" b="0" i="0" kern="1200">
                          <a:solidFill>
                            <a:schemeClr val="tx1"/>
                          </a:solidFill>
                          <a:effectLst/>
                          <a:latin typeface="+mn-lt"/>
                          <a:ea typeface="+mn-ea"/>
                          <a:cs typeface="+mn-cs"/>
                        </a:rPr>
                        <a:t> on </a:t>
                      </a:r>
                      <a:r>
                        <a:rPr lang="en-US" sz="1400" b="0" i="0" kern="1200" err="1">
                          <a:solidFill>
                            <a:schemeClr val="tx1"/>
                          </a:solidFill>
                          <a:effectLst/>
                          <a:latin typeface="+mn-lt"/>
                          <a:ea typeface="+mn-ea"/>
                          <a:cs typeface="+mn-cs"/>
                          <a:hlinkClick r:id="rId6"/>
                        </a:rPr>
                        <a:t>Unsplash</a:t>
                      </a:r>
                      <a:endParaRPr lang="en-US" sz="1400">
                        <a:latin typeface="+mn-lt"/>
                      </a:endParaRPr>
                    </a:p>
                  </a:txBody>
                  <a:tcPr/>
                </a:tc>
                <a:tc>
                  <a:txBody>
                    <a:bodyPr/>
                    <a:lstStyle/>
                    <a:p>
                      <a:r>
                        <a:rPr lang="de-DE" sz="1400">
                          <a:latin typeface="+mn-lt"/>
                        </a:rPr>
                        <a:t>„Hand with Microphone“ photo:</a:t>
                      </a:r>
                      <a:br>
                        <a:rPr lang="de-DE" sz="1400">
                          <a:latin typeface="+mn-lt"/>
                        </a:rPr>
                      </a:br>
                      <a:r>
                        <a:rPr lang="de-DE" sz="1400">
                          <a:latin typeface="+mn-lt"/>
                          <a:hlinkClick r:id="rId7"/>
                        </a:rPr>
                        <a:t>https://www.pexels.com/@pixabay</a:t>
                      </a:r>
                      <a:r>
                        <a:rPr lang="de-DE" sz="1400">
                          <a:latin typeface="+mn-lt"/>
                        </a:rPr>
                        <a:t> </a:t>
                      </a:r>
                      <a:endParaRPr lang="en-US" sz="1400">
                        <a:latin typeface="+mn-lt"/>
                      </a:endParaRPr>
                    </a:p>
                  </a:txBody>
                  <a:tcPr/>
                </a:tc>
                <a:extLst>
                  <a:ext uri="{0D108BD9-81ED-4DB2-BD59-A6C34878D82A}">
                    <a16:rowId xmlns:a16="http://schemas.microsoft.com/office/drawing/2014/main" val="3203585079"/>
                  </a:ext>
                </a:extLst>
              </a:tr>
              <a:tr h="718895">
                <a:tc>
                  <a:txBody>
                    <a:bodyPr/>
                    <a:lstStyle/>
                    <a:p>
                      <a:endParaRPr lang="en-US" sz="1400">
                        <a:latin typeface="+mn-lt"/>
                      </a:endParaRPr>
                    </a:p>
                  </a:txBody>
                  <a:tcPr/>
                </a:tc>
                <a:tc>
                  <a:txBody>
                    <a:bodyPr/>
                    <a:lstStyle/>
                    <a:p>
                      <a:endParaRPr lang="en-US" sz="1400">
                        <a:latin typeface="+mn-lt"/>
                      </a:endParaRPr>
                    </a:p>
                  </a:txBody>
                  <a:tcPr/>
                </a:tc>
                <a:extLst>
                  <a:ext uri="{0D108BD9-81ED-4DB2-BD59-A6C34878D82A}">
                    <a16:rowId xmlns:a16="http://schemas.microsoft.com/office/drawing/2014/main" val="1239509507"/>
                  </a:ext>
                </a:extLst>
              </a:tr>
              <a:tr h="718895">
                <a:tc>
                  <a:txBody>
                    <a:bodyPr/>
                    <a:lstStyle/>
                    <a:p>
                      <a:endParaRPr lang="en-US" sz="1400">
                        <a:latin typeface="+mn-lt"/>
                      </a:endParaRPr>
                    </a:p>
                  </a:txBody>
                  <a:tcPr/>
                </a:tc>
                <a:tc>
                  <a:txBody>
                    <a:bodyPr/>
                    <a:lstStyle/>
                    <a:p>
                      <a:endParaRPr lang="en-US" sz="1400">
                        <a:latin typeface="+mn-lt"/>
                      </a:endParaRPr>
                    </a:p>
                  </a:txBody>
                  <a:tcPr/>
                </a:tc>
                <a:extLst>
                  <a:ext uri="{0D108BD9-81ED-4DB2-BD59-A6C34878D82A}">
                    <a16:rowId xmlns:a16="http://schemas.microsoft.com/office/drawing/2014/main" val="125899631"/>
                  </a:ext>
                </a:extLst>
              </a:tr>
              <a:tr h="718895">
                <a:tc>
                  <a:txBody>
                    <a:bodyPr/>
                    <a:lstStyle/>
                    <a:p>
                      <a:endParaRPr lang="en-US" sz="1400">
                        <a:latin typeface="+mn-lt"/>
                      </a:endParaRPr>
                    </a:p>
                  </a:txBody>
                  <a:tcPr/>
                </a:tc>
                <a:tc>
                  <a:txBody>
                    <a:bodyPr/>
                    <a:lstStyle/>
                    <a:p>
                      <a:endParaRPr lang="en-US" sz="1400">
                        <a:latin typeface="+mn-lt"/>
                      </a:endParaRPr>
                    </a:p>
                  </a:txBody>
                  <a:tcPr/>
                </a:tc>
                <a:extLst>
                  <a:ext uri="{0D108BD9-81ED-4DB2-BD59-A6C34878D82A}">
                    <a16:rowId xmlns:a16="http://schemas.microsoft.com/office/drawing/2014/main" val="372503633"/>
                  </a:ext>
                </a:extLst>
              </a:tr>
            </a:tbl>
          </a:graphicData>
        </a:graphic>
      </p:graphicFrame>
    </p:spTree>
    <p:extLst>
      <p:ext uri="{BB962C8B-B14F-4D97-AF65-F5344CB8AC3E}">
        <p14:creationId xmlns:p14="http://schemas.microsoft.com/office/powerpoint/2010/main" val="2695276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 Background Image">
    <p:bg>
      <p:bgPr>
        <a:solidFill>
          <a:schemeClr val="accent6"/>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229E83-FA81-4E32-9B3D-F4AC1ECAAA20}"/>
              </a:ext>
            </a:extLst>
          </p:cNvPr>
          <p:cNvSpPr>
            <a:spLocks noGrp="1"/>
          </p:cNvSpPr>
          <p:nvPr>
            <p:ph type="pic" sz="quarter" idx="13" hasCustomPrompt="1"/>
          </p:nvPr>
        </p:nvSpPr>
        <p:spPr>
          <a:xfrm>
            <a:off x="0" y="0"/>
            <a:ext cx="12192000" cy="6858000"/>
          </a:xfrm>
          <a:prstGeom prst="rect">
            <a:avLst/>
          </a:prstGeom>
        </p:spPr>
        <p:txBody>
          <a:bodyPr anchor="ctr"/>
          <a:lstStyle>
            <a:lvl1pPr marL="0" indent="0" algn="ctr">
              <a:buNone/>
              <a:defRPr>
                <a:latin typeface="+mn-lt"/>
              </a:defRPr>
            </a:lvl1pPr>
          </a:lstStyle>
          <a:p>
            <a:r>
              <a:rPr lang="de-DE"/>
              <a:t>INSERT A VIBRANT BACKGROUND IMAGE </a:t>
            </a:r>
          </a:p>
        </p:txBody>
      </p:sp>
      <p:sp>
        <p:nvSpPr>
          <p:cNvPr id="4" name="Text Placeholder 2">
            <a:extLst>
              <a:ext uri="{FF2B5EF4-FFF2-40B4-BE49-F238E27FC236}">
                <a16:creationId xmlns:a16="http://schemas.microsoft.com/office/drawing/2014/main" id="{4D5AF2D1-3B0F-47E0-A87D-678CB10907EA}"/>
              </a:ext>
            </a:extLst>
          </p:cNvPr>
          <p:cNvSpPr>
            <a:spLocks noGrp="1"/>
          </p:cNvSpPr>
          <p:nvPr>
            <p:ph type="body" sz="quarter" idx="10" hasCustomPrompt="1"/>
          </p:nvPr>
        </p:nvSpPr>
        <p:spPr>
          <a:xfrm>
            <a:off x="0" y="1295400"/>
            <a:ext cx="7713163" cy="840230"/>
          </a:xfrm>
          <a:prstGeom prst="rect">
            <a:avLst/>
          </a:prstGeom>
          <a:solidFill>
            <a:schemeClr val="tx1">
              <a:alpha val="50000"/>
            </a:schemeClr>
          </a:solidFill>
        </p:spPr>
        <p:txBody>
          <a:bodyPr wrap="square" anchor="ctr">
            <a:spAutoFit/>
          </a:bodyPr>
          <a:lstStyle>
            <a:lvl1pPr marL="0" indent="0">
              <a:buNone/>
              <a:defRPr sz="5400" b="1">
                <a:solidFill>
                  <a:schemeClr val="bg1"/>
                </a:solidFill>
                <a:latin typeface="+mj-lt"/>
              </a:defRPr>
            </a:lvl1pPr>
            <a:lvl2pPr marL="457200" indent="0">
              <a:buNone/>
              <a:defRPr sz="3600">
                <a:solidFill>
                  <a:schemeClr val="bg1"/>
                </a:solidFill>
                <a:latin typeface="Sifonn" pitchFamily="50" charset="0"/>
              </a:defRPr>
            </a:lvl2pPr>
            <a:lvl3pPr>
              <a:defRPr>
                <a:latin typeface="Sifonn" pitchFamily="50" charset="0"/>
              </a:defRPr>
            </a:lvl3pPr>
            <a:lvl4pPr>
              <a:defRPr>
                <a:latin typeface="Sifonn" pitchFamily="50" charset="0"/>
              </a:defRPr>
            </a:lvl4pPr>
            <a:lvl5pPr>
              <a:defRPr>
                <a:latin typeface="Sifonn" pitchFamily="50" charset="0"/>
              </a:defRPr>
            </a:lvl5pPr>
          </a:lstStyle>
          <a:p>
            <a:pPr lvl="0"/>
            <a:r>
              <a:rPr lang="en-US"/>
              <a:t>PRESENTATION TITLE</a:t>
            </a:r>
          </a:p>
        </p:txBody>
      </p:sp>
      <p:sp>
        <p:nvSpPr>
          <p:cNvPr id="5" name="Text Placeholder 2">
            <a:extLst>
              <a:ext uri="{FF2B5EF4-FFF2-40B4-BE49-F238E27FC236}">
                <a16:creationId xmlns:a16="http://schemas.microsoft.com/office/drawing/2014/main" id="{2DFE9DA0-F86E-41FA-A2F8-1E770390FD6F}"/>
              </a:ext>
            </a:extLst>
          </p:cNvPr>
          <p:cNvSpPr>
            <a:spLocks noGrp="1"/>
          </p:cNvSpPr>
          <p:nvPr>
            <p:ph type="body" sz="quarter" idx="11" hasCustomPrompt="1"/>
          </p:nvPr>
        </p:nvSpPr>
        <p:spPr>
          <a:xfrm>
            <a:off x="0" y="2135631"/>
            <a:ext cx="7713163" cy="1147494"/>
          </a:xfrm>
          <a:prstGeom prst="rect">
            <a:avLst/>
          </a:prstGeom>
          <a:solidFill>
            <a:schemeClr val="tx1">
              <a:alpha val="50000"/>
            </a:schemeClr>
          </a:solidFill>
        </p:spPr>
        <p:txBody>
          <a:bodyPr wrap="square">
            <a:spAutoFit/>
          </a:bodyPr>
          <a:lstStyle>
            <a:lvl1pPr marL="0" indent="0">
              <a:lnSpc>
                <a:spcPct val="100000"/>
              </a:lnSpc>
              <a:spcBef>
                <a:spcPts val="1200"/>
              </a:spcBef>
              <a:buNone/>
              <a:defRPr sz="3200">
                <a:solidFill>
                  <a:schemeClr val="bg1"/>
                </a:solidFill>
                <a:latin typeface="+mn-lt"/>
              </a:defRPr>
            </a:lvl1pPr>
            <a:lvl2pPr>
              <a:defRPr sz="3600">
                <a:solidFill>
                  <a:schemeClr val="bg1"/>
                </a:solidFill>
                <a:latin typeface="+mn-lt"/>
              </a:defRPr>
            </a:lvl2pPr>
            <a:lvl3pPr>
              <a:defRPr>
                <a:latin typeface="Sifonn" pitchFamily="50" charset="0"/>
              </a:defRPr>
            </a:lvl3pPr>
            <a:lvl4pPr>
              <a:defRPr>
                <a:latin typeface="Sifonn" pitchFamily="50" charset="0"/>
              </a:defRPr>
            </a:lvl4pPr>
            <a:lvl5pPr>
              <a:defRPr>
                <a:latin typeface="Sifonn" pitchFamily="50" charset="0"/>
              </a:defRPr>
            </a:lvl5pPr>
          </a:lstStyle>
          <a:p>
            <a:pPr lvl="0"/>
            <a:r>
              <a:rPr lang="en-US"/>
              <a:t>Subtitle</a:t>
            </a:r>
          </a:p>
          <a:p>
            <a:pPr lvl="1"/>
            <a:endParaRPr lang="en-US"/>
          </a:p>
        </p:txBody>
      </p:sp>
    </p:spTree>
    <p:extLst>
      <p:ext uri="{BB962C8B-B14F-4D97-AF65-F5344CB8AC3E}">
        <p14:creationId xmlns:p14="http://schemas.microsoft.com/office/powerpoint/2010/main" val="3839210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 Image &amp; Gradient">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EFD2E2-D5E1-4A0C-8739-46C3E9B89E53}"/>
              </a:ext>
            </a:extLst>
          </p:cNvPr>
          <p:cNvSpPr/>
          <p:nvPr userDrawn="1"/>
        </p:nvSpPr>
        <p:spPr>
          <a:xfrm>
            <a:off x="0" y="0"/>
            <a:ext cx="12192000" cy="6886575"/>
          </a:xfrm>
          <a:prstGeom prst="rect">
            <a:avLst/>
          </a:prstGeom>
          <a:gradFill>
            <a:gsLst>
              <a:gs pos="36000">
                <a:schemeClr val="tx1">
                  <a:alpha val="79000"/>
                </a:schemeClr>
              </a:gs>
              <a:gs pos="75000">
                <a:schemeClr val="tx1">
                  <a:alpha val="0"/>
                </a:schemeClr>
              </a:gs>
              <a:gs pos="58000">
                <a:schemeClr val="tx1">
                  <a:alpha val="20000"/>
                </a:schemeClr>
              </a:gs>
            </a:gsLst>
            <a:lin ang="192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4D5AF2D1-3B0F-47E0-A87D-678CB10907EA}"/>
              </a:ext>
            </a:extLst>
          </p:cNvPr>
          <p:cNvSpPr>
            <a:spLocks noGrp="1"/>
          </p:cNvSpPr>
          <p:nvPr>
            <p:ph type="body" sz="quarter" idx="10" hasCustomPrompt="1"/>
          </p:nvPr>
        </p:nvSpPr>
        <p:spPr>
          <a:xfrm>
            <a:off x="457200" y="4572001"/>
            <a:ext cx="10668000" cy="780424"/>
          </a:xfrm>
          <a:prstGeom prst="rect">
            <a:avLst/>
          </a:prstGeom>
        </p:spPr>
        <p:txBody>
          <a:bodyPr/>
          <a:lstStyle>
            <a:lvl1pPr marL="0" indent="0">
              <a:buNone/>
              <a:defRPr sz="5400" b="1">
                <a:solidFill>
                  <a:schemeClr val="bg1"/>
                </a:solidFill>
                <a:latin typeface="+mj-lt"/>
              </a:defRPr>
            </a:lvl1pPr>
            <a:lvl2pPr marL="457200" indent="0">
              <a:buNone/>
              <a:defRPr sz="3600">
                <a:solidFill>
                  <a:schemeClr val="bg1"/>
                </a:solidFill>
                <a:latin typeface="Sifonn" pitchFamily="50" charset="0"/>
              </a:defRPr>
            </a:lvl2pPr>
            <a:lvl3pPr>
              <a:defRPr>
                <a:latin typeface="Sifonn" pitchFamily="50" charset="0"/>
              </a:defRPr>
            </a:lvl3pPr>
            <a:lvl4pPr>
              <a:defRPr>
                <a:latin typeface="Sifonn" pitchFamily="50" charset="0"/>
              </a:defRPr>
            </a:lvl4pPr>
            <a:lvl5pPr>
              <a:defRPr>
                <a:latin typeface="Sifonn" pitchFamily="50" charset="0"/>
              </a:defRPr>
            </a:lvl5pPr>
          </a:lstStyle>
          <a:p>
            <a:pPr lvl="0"/>
            <a:r>
              <a:rPr lang="en-US"/>
              <a:t>PRESENTATION TITLE</a:t>
            </a:r>
          </a:p>
        </p:txBody>
      </p:sp>
      <p:sp>
        <p:nvSpPr>
          <p:cNvPr id="5" name="Text Placeholder 2">
            <a:extLst>
              <a:ext uri="{FF2B5EF4-FFF2-40B4-BE49-F238E27FC236}">
                <a16:creationId xmlns:a16="http://schemas.microsoft.com/office/drawing/2014/main" id="{2DFE9DA0-F86E-41FA-A2F8-1E770390FD6F}"/>
              </a:ext>
            </a:extLst>
          </p:cNvPr>
          <p:cNvSpPr>
            <a:spLocks noGrp="1"/>
          </p:cNvSpPr>
          <p:nvPr>
            <p:ph type="body" sz="quarter" idx="11" hasCustomPrompt="1"/>
          </p:nvPr>
        </p:nvSpPr>
        <p:spPr>
          <a:xfrm>
            <a:off x="457200" y="5486400"/>
            <a:ext cx="9720943" cy="791560"/>
          </a:xfrm>
          <a:prstGeom prst="rect">
            <a:avLst/>
          </a:prstGeom>
        </p:spPr>
        <p:txBody>
          <a:bodyPr/>
          <a:lstStyle>
            <a:lvl1pPr marL="0" indent="0">
              <a:lnSpc>
                <a:spcPct val="100000"/>
              </a:lnSpc>
              <a:spcBef>
                <a:spcPts val="1200"/>
              </a:spcBef>
              <a:buNone/>
              <a:defRPr sz="3200">
                <a:solidFill>
                  <a:schemeClr val="bg1"/>
                </a:solidFill>
                <a:latin typeface="+mn-lt"/>
              </a:defRPr>
            </a:lvl1pPr>
            <a:lvl2pPr>
              <a:defRPr sz="3600">
                <a:solidFill>
                  <a:schemeClr val="bg1"/>
                </a:solidFill>
                <a:latin typeface="+mn-lt"/>
              </a:defRPr>
            </a:lvl2pPr>
            <a:lvl3pPr>
              <a:defRPr>
                <a:latin typeface="Sifonn" pitchFamily="50" charset="0"/>
              </a:defRPr>
            </a:lvl3pPr>
            <a:lvl4pPr>
              <a:defRPr>
                <a:latin typeface="Sifonn" pitchFamily="50" charset="0"/>
              </a:defRPr>
            </a:lvl4pPr>
            <a:lvl5pPr>
              <a:defRPr>
                <a:latin typeface="Sifonn" pitchFamily="50" charset="0"/>
              </a:defRPr>
            </a:lvl5pPr>
          </a:lstStyle>
          <a:p>
            <a:pPr lvl="0"/>
            <a:r>
              <a:rPr lang="en-US"/>
              <a:t>Subtitle</a:t>
            </a:r>
          </a:p>
          <a:p>
            <a:pPr lvl="1"/>
            <a:endParaRPr lang="en-US"/>
          </a:p>
        </p:txBody>
      </p:sp>
    </p:spTree>
    <p:extLst>
      <p:ext uri="{BB962C8B-B14F-4D97-AF65-F5344CB8AC3E}">
        <p14:creationId xmlns:p14="http://schemas.microsoft.com/office/powerpoint/2010/main" val="20009153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pter Divider - Background Im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6FA073F-22FC-494E-B7CF-B319894C5AD2}"/>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a background image</a:t>
            </a:r>
            <a:endParaRPr lang="en-US"/>
          </a:p>
        </p:txBody>
      </p:sp>
      <p:sp>
        <p:nvSpPr>
          <p:cNvPr id="3" name="Title 1">
            <a:extLst>
              <a:ext uri="{FF2B5EF4-FFF2-40B4-BE49-F238E27FC236}">
                <a16:creationId xmlns:a16="http://schemas.microsoft.com/office/drawing/2014/main" id="{8277BAE0-BAD9-48E9-8CDF-DBE36A9875E7}"/>
              </a:ext>
            </a:extLst>
          </p:cNvPr>
          <p:cNvSpPr>
            <a:spLocks noGrp="1"/>
          </p:cNvSpPr>
          <p:nvPr>
            <p:ph type="title" hasCustomPrompt="1"/>
          </p:nvPr>
        </p:nvSpPr>
        <p:spPr>
          <a:xfrm>
            <a:off x="4753004" y="4038600"/>
            <a:ext cx="7438996" cy="1325563"/>
          </a:xfrm>
          <a:prstGeom prst="rect">
            <a:avLst/>
          </a:prstGeom>
          <a:solidFill>
            <a:srgbClr val="323D46">
              <a:alpha val="80000"/>
            </a:srgbClr>
          </a:solidFill>
          <a:ln>
            <a:solidFill>
              <a:schemeClr val="bg2">
                <a:lumMod val="50000"/>
                <a:lumOff val="50000"/>
              </a:schemeClr>
            </a:solidFill>
          </a:ln>
        </p:spPr>
        <p:txBody>
          <a:bodyPr lIns="274320">
            <a:spAutoFit/>
          </a:bodyPr>
          <a:lstStyle>
            <a:lvl1pPr algn="l">
              <a:defRPr baseline="0">
                <a:solidFill>
                  <a:schemeClr val="bg1"/>
                </a:solidFill>
                <a:latin typeface="+mn-lt"/>
              </a:defRPr>
            </a:lvl1pPr>
          </a:lstStyle>
          <a:p>
            <a:r>
              <a:rPr lang="en-US"/>
              <a:t>Enter </a:t>
            </a:r>
            <a:r>
              <a:rPr lang="en-US" err="1"/>
              <a:t>subheadline</a:t>
            </a:r>
            <a:r>
              <a:rPr lang="en-US"/>
              <a:t> / chapter divider</a:t>
            </a:r>
          </a:p>
        </p:txBody>
      </p:sp>
    </p:spTree>
    <p:extLst>
      <p:ext uri="{BB962C8B-B14F-4D97-AF65-F5344CB8AC3E}">
        <p14:creationId xmlns:p14="http://schemas.microsoft.com/office/powerpoint/2010/main" val="2905717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ter Divider - Clean">
    <p:bg>
      <p:bgPr>
        <a:solidFill>
          <a:schemeClr val="accent3"/>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95EA026-B54A-49EE-9600-748FA9F6D1CF}"/>
              </a:ext>
            </a:extLst>
          </p:cNvPr>
          <p:cNvSpPr/>
          <p:nvPr userDrawn="1"/>
        </p:nvSpPr>
        <p:spPr>
          <a:xfrm>
            <a:off x="5854401" y="3276600"/>
            <a:ext cx="6337599"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283FF21-946E-42DF-AF31-F5A26F79320A}"/>
              </a:ext>
            </a:extLst>
          </p:cNvPr>
          <p:cNvSpPr>
            <a:spLocks noGrp="1"/>
          </p:cNvSpPr>
          <p:nvPr>
            <p:ph type="body" sz="quarter" idx="10" hasCustomPrompt="1"/>
          </p:nvPr>
        </p:nvSpPr>
        <p:spPr>
          <a:xfrm>
            <a:off x="5854401" y="2819401"/>
            <a:ext cx="5956599" cy="457199"/>
          </a:xfrm>
          <a:prstGeom prst="rect">
            <a:avLst/>
          </a:prstGeom>
        </p:spPr>
        <p:txBody>
          <a:bodyPr anchor="ctr"/>
          <a:lstStyle>
            <a:lvl1pPr marL="0" indent="0">
              <a:buNone/>
              <a:defRPr sz="2800" b="1" spc="300">
                <a:latin typeface="+mn-lt"/>
              </a:defRPr>
            </a:lvl1pPr>
            <a:lvl2pPr>
              <a:defRPr sz="2800" b="1">
                <a:latin typeface="+mn-lt"/>
              </a:defRPr>
            </a:lvl2pPr>
            <a:lvl3pPr>
              <a:defRPr sz="2800" b="1">
                <a:latin typeface="+mn-lt"/>
              </a:defRPr>
            </a:lvl3pPr>
            <a:lvl4pPr>
              <a:defRPr sz="2800" b="1">
                <a:latin typeface="+mn-lt"/>
              </a:defRPr>
            </a:lvl4pPr>
            <a:lvl5pPr>
              <a:defRPr sz="2800" b="1">
                <a:latin typeface="+mn-lt"/>
              </a:defRPr>
            </a:lvl5pPr>
          </a:lstStyle>
          <a:p>
            <a:pPr lvl="0"/>
            <a:r>
              <a:rPr lang="en-US"/>
              <a:t>Insert Chapter Mark</a:t>
            </a:r>
          </a:p>
        </p:txBody>
      </p:sp>
      <p:sp>
        <p:nvSpPr>
          <p:cNvPr id="7" name="Text Placeholder 3">
            <a:extLst>
              <a:ext uri="{FF2B5EF4-FFF2-40B4-BE49-F238E27FC236}">
                <a16:creationId xmlns:a16="http://schemas.microsoft.com/office/drawing/2014/main" id="{4387E9AE-3B86-4B2B-BD75-62DCABD8F4F7}"/>
              </a:ext>
            </a:extLst>
          </p:cNvPr>
          <p:cNvSpPr>
            <a:spLocks noGrp="1"/>
          </p:cNvSpPr>
          <p:nvPr>
            <p:ph type="body" sz="quarter" idx="11" hasCustomPrompt="1"/>
          </p:nvPr>
        </p:nvSpPr>
        <p:spPr>
          <a:xfrm>
            <a:off x="5854400" y="3451830"/>
            <a:ext cx="5956599" cy="1219200"/>
          </a:xfrm>
          <a:prstGeom prst="rect">
            <a:avLst/>
          </a:prstGeom>
        </p:spPr>
        <p:txBody>
          <a:bodyPr/>
          <a:lstStyle>
            <a:lvl1pPr marL="0" indent="0">
              <a:buNone/>
              <a:defRPr sz="4800" b="1">
                <a:latin typeface="+mj-lt"/>
              </a:defRPr>
            </a:lvl1pPr>
          </a:lstStyle>
          <a:p>
            <a:pPr lvl="0"/>
            <a:r>
              <a:rPr lang="en-US"/>
              <a:t>INSERT DIVIDER HEADLINE</a:t>
            </a:r>
          </a:p>
        </p:txBody>
      </p:sp>
    </p:spTree>
    <p:extLst>
      <p:ext uri="{BB962C8B-B14F-4D97-AF65-F5344CB8AC3E}">
        <p14:creationId xmlns:p14="http://schemas.microsoft.com/office/powerpoint/2010/main" val="2816076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ousekeeping - Version A">
    <p:bg>
      <p:bgPr>
        <a:solidFill>
          <a:schemeClr val="accent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D1B29-9B95-4239-AA56-426F81CD8365}"/>
              </a:ext>
            </a:extLst>
          </p:cNvPr>
          <p:cNvSpPr txBox="1"/>
          <p:nvPr userDrawn="1"/>
        </p:nvSpPr>
        <p:spPr>
          <a:xfrm>
            <a:off x="2794842" y="623994"/>
            <a:ext cx="6593472" cy="1015663"/>
          </a:xfrm>
          <a:prstGeom prst="rect">
            <a:avLst/>
          </a:prstGeom>
          <a:noFill/>
        </p:spPr>
        <p:txBody>
          <a:bodyPr wrap="none" rtlCol="0">
            <a:spAutoFit/>
          </a:bodyPr>
          <a:lstStyle/>
          <a:p>
            <a:r>
              <a:rPr lang="de-DE" sz="6000" b="1" spc="300">
                <a:solidFill>
                  <a:schemeClr val="bg1"/>
                </a:solidFill>
                <a:latin typeface="Raleway" panose="020B0503030101060003" pitchFamily="34" charset="0"/>
              </a:rPr>
              <a:t>HOUSEKEEPING</a:t>
            </a:r>
            <a:endParaRPr lang="en-US" sz="6000" b="1" spc="300">
              <a:solidFill>
                <a:schemeClr val="bg1"/>
              </a:solidFill>
              <a:latin typeface="Raleway" panose="020B0503030101060003" pitchFamily="34" charset="0"/>
            </a:endParaRPr>
          </a:p>
        </p:txBody>
      </p:sp>
      <p:pic>
        <p:nvPicPr>
          <p:cNvPr id="3" name="Picture 2">
            <a:extLst>
              <a:ext uri="{FF2B5EF4-FFF2-40B4-BE49-F238E27FC236}">
                <a16:creationId xmlns:a16="http://schemas.microsoft.com/office/drawing/2014/main" id="{F0C0630C-ACDC-4FD2-84F6-5617C69D2F4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863196" y="2519334"/>
            <a:ext cx="1447800" cy="1447800"/>
          </a:xfrm>
          <a:prstGeom prst="rect">
            <a:avLst/>
          </a:prstGeom>
        </p:spPr>
      </p:pic>
      <p:pic>
        <p:nvPicPr>
          <p:cNvPr id="4" name="Picture 3">
            <a:extLst>
              <a:ext uri="{FF2B5EF4-FFF2-40B4-BE49-F238E27FC236}">
                <a16:creationId xmlns:a16="http://schemas.microsoft.com/office/drawing/2014/main" id="{EAF365BA-A607-4460-A3A7-A6A7F63A45E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873900" y="2347791"/>
            <a:ext cx="1611082" cy="1611082"/>
          </a:xfrm>
          <a:prstGeom prst="rect">
            <a:avLst/>
          </a:prstGeom>
        </p:spPr>
      </p:pic>
      <p:grpSp>
        <p:nvGrpSpPr>
          <p:cNvPr id="5" name="Group 4">
            <a:extLst>
              <a:ext uri="{FF2B5EF4-FFF2-40B4-BE49-F238E27FC236}">
                <a16:creationId xmlns:a16="http://schemas.microsoft.com/office/drawing/2014/main" id="{8A6401CC-14B6-4707-8AAA-C93B4570A2D6}"/>
              </a:ext>
            </a:extLst>
          </p:cNvPr>
          <p:cNvGrpSpPr/>
          <p:nvPr userDrawn="1"/>
        </p:nvGrpSpPr>
        <p:grpSpPr>
          <a:xfrm>
            <a:off x="5517475" y="2581457"/>
            <a:ext cx="1157050" cy="1170216"/>
            <a:chOff x="8728980" y="2427514"/>
            <a:chExt cx="1440319" cy="1578432"/>
          </a:xfrm>
        </p:grpSpPr>
        <p:sp>
          <p:nvSpPr>
            <p:cNvPr id="6" name="Isosceles Triangle 5">
              <a:extLst>
                <a:ext uri="{FF2B5EF4-FFF2-40B4-BE49-F238E27FC236}">
                  <a16:creationId xmlns:a16="http://schemas.microsoft.com/office/drawing/2014/main" id="{6A7EF896-0994-4043-81F8-C61297FB2F93}"/>
                </a:ext>
              </a:extLst>
            </p:cNvPr>
            <p:cNvSpPr/>
            <p:nvPr/>
          </p:nvSpPr>
          <p:spPr>
            <a:xfrm rot="5400000">
              <a:off x="9178013" y="3045281"/>
              <a:ext cx="647700" cy="39188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Rectangle: Rounded Corners 6">
              <a:extLst>
                <a:ext uri="{FF2B5EF4-FFF2-40B4-BE49-F238E27FC236}">
                  <a16:creationId xmlns:a16="http://schemas.microsoft.com/office/drawing/2014/main" id="{F3261F77-D79F-475E-ADEE-3CCAFAB0A4F1}"/>
                </a:ext>
              </a:extLst>
            </p:cNvPr>
            <p:cNvSpPr/>
            <p:nvPr/>
          </p:nvSpPr>
          <p:spPr>
            <a:xfrm>
              <a:off x="8991600" y="2438399"/>
              <a:ext cx="906236" cy="1534885"/>
            </a:xfrm>
            <a:prstGeom prst="roundRect">
              <a:avLst>
                <a:gd name="adj" fmla="val 5678"/>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Rectangle 7">
              <a:extLst>
                <a:ext uri="{FF2B5EF4-FFF2-40B4-BE49-F238E27FC236}">
                  <a16:creationId xmlns:a16="http://schemas.microsoft.com/office/drawing/2014/main" id="{A1967B8F-BC52-4A0E-B383-BDB3859218DB}"/>
                </a:ext>
              </a:extLst>
            </p:cNvPr>
            <p:cNvSpPr/>
            <p:nvPr/>
          </p:nvSpPr>
          <p:spPr>
            <a:xfrm>
              <a:off x="8730340"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Rectangle 8">
              <a:extLst>
                <a:ext uri="{FF2B5EF4-FFF2-40B4-BE49-F238E27FC236}">
                  <a16:creationId xmlns:a16="http://schemas.microsoft.com/office/drawing/2014/main" id="{D74D07CB-3C86-4938-9559-C5D0C373A8C6}"/>
                </a:ext>
              </a:extLst>
            </p:cNvPr>
            <p:cNvSpPr/>
            <p:nvPr/>
          </p:nvSpPr>
          <p:spPr>
            <a:xfrm>
              <a:off x="8730341"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Rectangle 9">
              <a:extLst>
                <a:ext uri="{FF2B5EF4-FFF2-40B4-BE49-F238E27FC236}">
                  <a16:creationId xmlns:a16="http://schemas.microsoft.com/office/drawing/2014/main" id="{0AA48363-33D5-41A5-9F4E-8E7A850A2496}"/>
                </a:ext>
              </a:extLst>
            </p:cNvPr>
            <p:cNvSpPr/>
            <p:nvPr/>
          </p:nvSpPr>
          <p:spPr>
            <a:xfrm>
              <a:off x="8730340"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Rectangle 10">
              <a:extLst>
                <a:ext uri="{FF2B5EF4-FFF2-40B4-BE49-F238E27FC236}">
                  <a16:creationId xmlns:a16="http://schemas.microsoft.com/office/drawing/2014/main" id="{F1CAD6A9-D890-487C-ADE4-24467739C692}"/>
                </a:ext>
              </a:extLst>
            </p:cNvPr>
            <p:cNvSpPr/>
            <p:nvPr/>
          </p:nvSpPr>
          <p:spPr>
            <a:xfrm>
              <a:off x="8730340"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Rectangle 11">
              <a:extLst>
                <a:ext uri="{FF2B5EF4-FFF2-40B4-BE49-F238E27FC236}">
                  <a16:creationId xmlns:a16="http://schemas.microsoft.com/office/drawing/2014/main" id="{3634CB34-AE2B-4368-A7C3-6C485090CB47}"/>
                </a:ext>
              </a:extLst>
            </p:cNvPr>
            <p:cNvSpPr/>
            <p:nvPr/>
          </p:nvSpPr>
          <p:spPr>
            <a:xfrm>
              <a:off x="8728980"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Rectangle 12">
              <a:extLst>
                <a:ext uri="{FF2B5EF4-FFF2-40B4-BE49-F238E27FC236}">
                  <a16:creationId xmlns:a16="http://schemas.microsoft.com/office/drawing/2014/main" id="{C48117C0-9505-4C89-8634-A0BCCECA821D}"/>
                </a:ext>
              </a:extLst>
            </p:cNvPr>
            <p:cNvSpPr/>
            <p:nvPr/>
          </p:nvSpPr>
          <p:spPr>
            <a:xfrm>
              <a:off x="10038669"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2AECB87-1471-4F78-8955-BE158D542CF7}"/>
                </a:ext>
              </a:extLst>
            </p:cNvPr>
            <p:cNvSpPr/>
            <p:nvPr/>
          </p:nvSpPr>
          <p:spPr>
            <a:xfrm>
              <a:off x="10038670"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Rectangle 14">
              <a:extLst>
                <a:ext uri="{FF2B5EF4-FFF2-40B4-BE49-F238E27FC236}">
                  <a16:creationId xmlns:a16="http://schemas.microsoft.com/office/drawing/2014/main" id="{5DBEC216-C0F5-4980-8E43-5C84B4BBDE9D}"/>
                </a:ext>
              </a:extLst>
            </p:cNvPr>
            <p:cNvSpPr/>
            <p:nvPr/>
          </p:nvSpPr>
          <p:spPr>
            <a:xfrm>
              <a:off x="10038669"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Rectangle 15">
              <a:extLst>
                <a:ext uri="{FF2B5EF4-FFF2-40B4-BE49-F238E27FC236}">
                  <a16:creationId xmlns:a16="http://schemas.microsoft.com/office/drawing/2014/main" id="{1FE951E0-F96C-445C-BB7D-AEAA369D907B}"/>
                </a:ext>
              </a:extLst>
            </p:cNvPr>
            <p:cNvSpPr/>
            <p:nvPr/>
          </p:nvSpPr>
          <p:spPr>
            <a:xfrm>
              <a:off x="10038669"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Rectangle 16">
              <a:extLst>
                <a:ext uri="{FF2B5EF4-FFF2-40B4-BE49-F238E27FC236}">
                  <a16:creationId xmlns:a16="http://schemas.microsoft.com/office/drawing/2014/main" id="{C2E42066-21B5-4099-8D73-5B14C659A7B6}"/>
                </a:ext>
              </a:extLst>
            </p:cNvPr>
            <p:cNvSpPr/>
            <p:nvPr/>
          </p:nvSpPr>
          <p:spPr>
            <a:xfrm>
              <a:off x="10037309"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8" name="TextBox 17">
            <a:extLst>
              <a:ext uri="{FF2B5EF4-FFF2-40B4-BE49-F238E27FC236}">
                <a16:creationId xmlns:a16="http://schemas.microsoft.com/office/drawing/2014/main" id="{E0A8724B-3D3F-43A5-AFD6-B1EB36C4BED7}"/>
              </a:ext>
            </a:extLst>
          </p:cNvPr>
          <p:cNvSpPr txBox="1"/>
          <p:nvPr userDrawn="1"/>
        </p:nvSpPr>
        <p:spPr>
          <a:xfrm>
            <a:off x="1485900" y="4406205"/>
            <a:ext cx="2209800" cy="1384995"/>
          </a:xfrm>
          <a:prstGeom prst="rect">
            <a:avLst/>
          </a:prstGeom>
          <a:noFill/>
        </p:spPr>
        <p:txBody>
          <a:bodyPr wrap="square" rtlCol="0">
            <a:spAutoFit/>
          </a:bodyPr>
          <a:lstStyle/>
          <a:p>
            <a:pPr algn="ct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the </a:t>
            </a:r>
            <a:r>
              <a:rPr lang="de-DE" sz="2800" b="1">
                <a:latin typeface="Open Sans" panose="020B0606030504020204" pitchFamily="34" charset="0"/>
                <a:ea typeface="Open Sans" panose="020B0606030504020204" pitchFamily="34" charset="0"/>
                <a:cs typeface="Open Sans" panose="020B0606030504020204" pitchFamily="34" charset="0"/>
              </a:rPr>
              <a:t>slides</a:t>
            </a: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 via email</a:t>
            </a:r>
            <a:endPar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681F4E-4DC4-461A-95C5-BE3AFBACA20D}"/>
              </a:ext>
            </a:extLst>
          </p:cNvPr>
          <p:cNvSpPr txBox="1"/>
          <p:nvPr userDrawn="1"/>
        </p:nvSpPr>
        <p:spPr>
          <a:xfrm>
            <a:off x="8574541" y="4406204"/>
            <a:ext cx="2209800" cy="1384995"/>
          </a:xfrm>
          <a:prstGeom prst="rect">
            <a:avLst/>
          </a:prstGeom>
          <a:noFill/>
        </p:spPr>
        <p:txBody>
          <a:bodyPr wrap="square" rtlCol="0">
            <a:spAutoFit/>
          </a:bodyPr>
          <a:lstStyle/>
          <a:p>
            <a:pPr algn="ct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Tell us how we did in the </a:t>
            </a:r>
            <a:r>
              <a:rPr lang="de-DE" sz="2800" b="1">
                <a:latin typeface="Open Sans" panose="020B0606030504020204" pitchFamily="34" charset="0"/>
                <a:ea typeface="Open Sans" panose="020B0606030504020204" pitchFamily="34" charset="0"/>
                <a:cs typeface="Open Sans" panose="020B0606030504020204" pitchFamily="34" charset="0"/>
              </a:rPr>
              <a:t>survey</a:t>
            </a:r>
            <a:endParaRPr lang="en-US" sz="2800" b="1">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EF2FD8E7-2E1A-4C8A-9AF5-922432184CA3}"/>
              </a:ext>
            </a:extLst>
          </p:cNvPr>
          <p:cNvSpPr txBox="1"/>
          <p:nvPr userDrawn="1"/>
        </p:nvSpPr>
        <p:spPr>
          <a:xfrm>
            <a:off x="4986678" y="4406205"/>
            <a:ext cx="2209800" cy="1384995"/>
          </a:xfrm>
          <a:prstGeom prst="rect">
            <a:avLst/>
          </a:prstGeom>
          <a:noFill/>
        </p:spPr>
        <p:txBody>
          <a:bodyPr wrap="square" rtlCol="0">
            <a:spAutoFit/>
          </a:bodyPr>
          <a:lstStyle/>
          <a:p>
            <a:pPr algn="ct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a </a:t>
            </a:r>
            <a:r>
              <a:rPr lang="de-DE" sz="2800" b="1">
                <a:latin typeface="Open Sans" panose="020B0606030504020204" pitchFamily="34" charset="0"/>
                <a:ea typeface="Open Sans" panose="020B0606030504020204" pitchFamily="34" charset="0"/>
                <a:cs typeface="Open Sans" panose="020B0606030504020204" pitchFamily="34" charset="0"/>
              </a:rPr>
              <a:t>recording</a:t>
            </a: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 within 24h</a:t>
            </a:r>
            <a:endPar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C3F3A600-DEDB-45EF-9231-05919388DA10}"/>
              </a:ext>
            </a:extLst>
          </p:cNvPr>
          <p:cNvPicPr>
            <a:picLocks noChangeAspect="1"/>
          </p:cNvPicPr>
          <p:nvPr userDrawn="1"/>
        </p:nvPicPr>
        <p:blipFill rotWithShape="1">
          <a:blip r:embed="rId6">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62286" t="11705" r="11398" b="59865"/>
          <a:stretch/>
        </p:blipFill>
        <p:spPr>
          <a:xfrm>
            <a:off x="2765412" y="2688165"/>
            <a:ext cx="381000" cy="411593"/>
          </a:xfrm>
          <a:prstGeom prst="rect">
            <a:avLst/>
          </a:prstGeom>
        </p:spPr>
      </p:pic>
      <p:sp>
        <p:nvSpPr>
          <p:cNvPr id="22" name="Isosceles Triangle 21">
            <a:extLst>
              <a:ext uri="{FF2B5EF4-FFF2-40B4-BE49-F238E27FC236}">
                <a16:creationId xmlns:a16="http://schemas.microsoft.com/office/drawing/2014/main" id="{35F65177-99E6-4AEB-9D65-DD03B8A355BB}"/>
              </a:ext>
            </a:extLst>
          </p:cNvPr>
          <p:cNvSpPr/>
          <p:nvPr userDrawn="1"/>
        </p:nvSpPr>
        <p:spPr>
          <a:xfrm rot="5400000">
            <a:off x="5896950" y="3028627"/>
            <a:ext cx="482808" cy="314813"/>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3" name="Picture 22">
            <a:extLst>
              <a:ext uri="{FF2B5EF4-FFF2-40B4-BE49-F238E27FC236}">
                <a16:creationId xmlns:a16="http://schemas.microsoft.com/office/drawing/2014/main" id="{622518A7-A247-4826-9951-3C7E5C1B60AB}"/>
              </a:ext>
            </a:extLst>
          </p:cNvPr>
          <p:cNvPicPr>
            <a:picLocks noChangeAspect="1"/>
          </p:cNvPicPr>
          <p:nvPr userDrawn="1"/>
        </p:nvPicPr>
        <p:blipFill rotWithShape="1">
          <a:blip r:embed="rId7">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32268" t="36102" r="31208" b="37849"/>
          <a:stretch/>
        </p:blipFill>
        <p:spPr>
          <a:xfrm>
            <a:off x="9391871" y="2929738"/>
            <a:ext cx="588446" cy="419664"/>
          </a:xfrm>
          <a:prstGeom prst="rect">
            <a:avLst/>
          </a:prstGeom>
        </p:spPr>
      </p:pic>
      <p:sp>
        <p:nvSpPr>
          <p:cNvPr id="24" name="Rectangle 23">
            <a:extLst>
              <a:ext uri="{FF2B5EF4-FFF2-40B4-BE49-F238E27FC236}">
                <a16:creationId xmlns:a16="http://schemas.microsoft.com/office/drawing/2014/main" id="{095EA026-B54A-49EE-9600-748FA9F6D1CF}"/>
              </a:ext>
            </a:extLst>
          </p:cNvPr>
          <p:cNvSpPr/>
          <p:nvPr userDrawn="1"/>
        </p:nvSpPr>
        <p:spPr>
          <a:xfrm>
            <a:off x="2894542" y="1554633"/>
            <a:ext cx="6337599"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57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ousekeeping - Version B">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D1B29-9B95-4239-AA56-426F81CD8365}"/>
              </a:ext>
            </a:extLst>
          </p:cNvPr>
          <p:cNvSpPr txBox="1"/>
          <p:nvPr userDrawn="1"/>
        </p:nvSpPr>
        <p:spPr>
          <a:xfrm>
            <a:off x="2794842" y="623994"/>
            <a:ext cx="6593472" cy="1015663"/>
          </a:xfrm>
          <a:prstGeom prst="rect">
            <a:avLst/>
          </a:prstGeom>
          <a:noFill/>
        </p:spPr>
        <p:txBody>
          <a:bodyPr wrap="none" rtlCol="0">
            <a:spAutoFit/>
          </a:bodyPr>
          <a:lstStyle/>
          <a:p>
            <a:r>
              <a:rPr lang="de-DE" sz="6000" b="1" spc="300">
                <a:solidFill>
                  <a:schemeClr val="bg1"/>
                </a:solidFill>
                <a:latin typeface="Raleway" panose="020B0503030101060003" pitchFamily="34" charset="0"/>
              </a:rPr>
              <a:t>HOUSEKEEPING</a:t>
            </a:r>
            <a:endParaRPr lang="en-US" sz="6000" b="1" spc="300">
              <a:solidFill>
                <a:schemeClr val="bg1"/>
              </a:solidFill>
              <a:latin typeface="Raleway" panose="020B0503030101060003" pitchFamily="34" charset="0"/>
            </a:endParaRPr>
          </a:p>
        </p:txBody>
      </p:sp>
      <p:pic>
        <p:nvPicPr>
          <p:cNvPr id="3" name="Picture 2">
            <a:extLst>
              <a:ext uri="{FF2B5EF4-FFF2-40B4-BE49-F238E27FC236}">
                <a16:creationId xmlns:a16="http://schemas.microsoft.com/office/drawing/2014/main" id="{F0C0630C-ACDC-4FD2-84F6-5617C69D2F4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863196" y="2519334"/>
            <a:ext cx="1447800" cy="1447800"/>
          </a:xfrm>
          <a:prstGeom prst="rect">
            <a:avLst/>
          </a:prstGeom>
        </p:spPr>
      </p:pic>
      <p:pic>
        <p:nvPicPr>
          <p:cNvPr id="4" name="Picture 3">
            <a:extLst>
              <a:ext uri="{FF2B5EF4-FFF2-40B4-BE49-F238E27FC236}">
                <a16:creationId xmlns:a16="http://schemas.microsoft.com/office/drawing/2014/main" id="{EAF365BA-A607-4460-A3A7-A6A7F63A45E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873900" y="2347791"/>
            <a:ext cx="1611082" cy="1611082"/>
          </a:xfrm>
          <a:prstGeom prst="rect">
            <a:avLst/>
          </a:prstGeom>
        </p:spPr>
      </p:pic>
      <p:grpSp>
        <p:nvGrpSpPr>
          <p:cNvPr id="5" name="Group 4">
            <a:extLst>
              <a:ext uri="{FF2B5EF4-FFF2-40B4-BE49-F238E27FC236}">
                <a16:creationId xmlns:a16="http://schemas.microsoft.com/office/drawing/2014/main" id="{8A6401CC-14B6-4707-8AAA-C93B4570A2D6}"/>
              </a:ext>
            </a:extLst>
          </p:cNvPr>
          <p:cNvGrpSpPr/>
          <p:nvPr userDrawn="1"/>
        </p:nvGrpSpPr>
        <p:grpSpPr>
          <a:xfrm>
            <a:off x="5517475" y="2581457"/>
            <a:ext cx="1157050" cy="1170216"/>
            <a:chOff x="8728980" y="2427514"/>
            <a:chExt cx="1440319" cy="1578432"/>
          </a:xfrm>
        </p:grpSpPr>
        <p:sp>
          <p:nvSpPr>
            <p:cNvPr id="6" name="Isosceles Triangle 5">
              <a:extLst>
                <a:ext uri="{FF2B5EF4-FFF2-40B4-BE49-F238E27FC236}">
                  <a16:creationId xmlns:a16="http://schemas.microsoft.com/office/drawing/2014/main" id="{6A7EF896-0994-4043-81F8-C61297FB2F93}"/>
                </a:ext>
              </a:extLst>
            </p:cNvPr>
            <p:cNvSpPr/>
            <p:nvPr/>
          </p:nvSpPr>
          <p:spPr>
            <a:xfrm rot="5400000">
              <a:off x="9178013" y="3045281"/>
              <a:ext cx="647700" cy="39188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Rectangle: Rounded Corners 6">
              <a:extLst>
                <a:ext uri="{FF2B5EF4-FFF2-40B4-BE49-F238E27FC236}">
                  <a16:creationId xmlns:a16="http://schemas.microsoft.com/office/drawing/2014/main" id="{F3261F77-D79F-475E-ADEE-3CCAFAB0A4F1}"/>
                </a:ext>
              </a:extLst>
            </p:cNvPr>
            <p:cNvSpPr/>
            <p:nvPr/>
          </p:nvSpPr>
          <p:spPr>
            <a:xfrm>
              <a:off x="8991600" y="2438399"/>
              <a:ext cx="906236" cy="1534885"/>
            </a:xfrm>
            <a:prstGeom prst="roundRect">
              <a:avLst>
                <a:gd name="adj" fmla="val 5678"/>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Rectangle 7">
              <a:extLst>
                <a:ext uri="{FF2B5EF4-FFF2-40B4-BE49-F238E27FC236}">
                  <a16:creationId xmlns:a16="http://schemas.microsoft.com/office/drawing/2014/main" id="{A1967B8F-BC52-4A0E-B383-BDB3859218DB}"/>
                </a:ext>
              </a:extLst>
            </p:cNvPr>
            <p:cNvSpPr/>
            <p:nvPr/>
          </p:nvSpPr>
          <p:spPr>
            <a:xfrm>
              <a:off x="8730340"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Rectangle 8">
              <a:extLst>
                <a:ext uri="{FF2B5EF4-FFF2-40B4-BE49-F238E27FC236}">
                  <a16:creationId xmlns:a16="http://schemas.microsoft.com/office/drawing/2014/main" id="{D74D07CB-3C86-4938-9559-C5D0C373A8C6}"/>
                </a:ext>
              </a:extLst>
            </p:cNvPr>
            <p:cNvSpPr/>
            <p:nvPr/>
          </p:nvSpPr>
          <p:spPr>
            <a:xfrm>
              <a:off x="8730341"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Rectangle 9">
              <a:extLst>
                <a:ext uri="{FF2B5EF4-FFF2-40B4-BE49-F238E27FC236}">
                  <a16:creationId xmlns:a16="http://schemas.microsoft.com/office/drawing/2014/main" id="{0AA48363-33D5-41A5-9F4E-8E7A850A2496}"/>
                </a:ext>
              </a:extLst>
            </p:cNvPr>
            <p:cNvSpPr/>
            <p:nvPr/>
          </p:nvSpPr>
          <p:spPr>
            <a:xfrm>
              <a:off x="8730340"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Rectangle 10">
              <a:extLst>
                <a:ext uri="{FF2B5EF4-FFF2-40B4-BE49-F238E27FC236}">
                  <a16:creationId xmlns:a16="http://schemas.microsoft.com/office/drawing/2014/main" id="{F1CAD6A9-D890-487C-ADE4-24467739C692}"/>
                </a:ext>
              </a:extLst>
            </p:cNvPr>
            <p:cNvSpPr/>
            <p:nvPr/>
          </p:nvSpPr>
          <p:spPr>
            <a:xfrm>
              <a:off x="8730340"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Rectangle 11">
              <a:extLst>
                <a:ext uri="{FF2B5EF4-FFF2-40B4-BE49-F238E27FC236}">
                  <a16:creationId xmlns:a16="http://schemas.microsoft.com/office/drawing/2014/main" id="{3634CB34-AE2B-4368-A7C3-6C485090CB47}"/>
                </a:ext>
              </a:extLst>
            </p:cNvPr>
            <p:cNvSpPr/>
            <p:nvPr/>
          </p:nvSpPr>
          <p:spPr>
            <a:xfrm>
              <a:off x="8728980"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Rectangle 12">
              <a:extLst>
                <a:ext uri="{FF2B5EF4-FFF2-40B4-BE49-F238E27FC236}">
                  <a16:creationId xmlns:a16="http://schemas.microsoft.com/office/drawing/2014/main" id="{C48117C0-9505-4C89-8634-A0BCCECA821D}"/>
                </a:ext>
              </a:extLst>
            </p:cNvPr>
            <p:cNvSpPr/>
            <p:nvPr/>
          </p:nvSpPr>
          <p:spPr>
            <a:xfrm>
              <a:off x="10038669"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2AECB87-1471-4F78-8955-BE158D542CF7}"/>
                </a:ext>
              </a:extLst>
            </p:cNvPr>
            <p:cNvSpPr/>
            <p:nvPr/>
          </p:nvSpPr>
          <p:spPr>
            <a:xfrm>
              <a:off x="10038670"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Rectangle 14">
              <a:extLst>
                <a:ext uri="{FF2B5EF4-FFF2-40B4-BE49-F238E27FC236}">
                  <a16:creationId xmlns:a16="http://schemas.microsoft.com/office/drawing/2014/main" id="{5DBEC216-C0F5-4980-8E43-5C84B4BBDE9D}"/>
                </a:ext>
              </a:extLst>
            </p:cNvPr>
            <p:cNvSpPr/>
            <p:nvPr/>
          </p:nvSpPr>
          <p:spPr>
            <a:xfrm>
              <a:off x="10038669"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Rectangle 15">
              <a:extLst>
                <a:ext uri="{FF2B5EF4-FFF2-40B4-BE49-F238E27FC236}">
                  <a16:creationId xmlns:a16="http://schemas.microsoft.com/office/drawing/2014/main" id="{1FE951E0-F96C-445C-BB7D-AEAA369D907B}"/>
                </a:ext>
              </a:extLst>
            </p:cNvPr>
            <p:cNvSpPr/>
            <p:nvPr/>
          </p:nvSpPr>
          <p:spPr>
            <a:xfrm>
              <a:off x="10038669"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Rectangle 16">
              <a:extLst>
                <a:ext uri="{FF2B5EF4-FFF2-40B4-BE49-F238E27FC236}">
                  <a16:creationId xmlns:a16="http://schemas.microsoft.com/office/drawing/2014/main" id="{C2E42066-21B5-4099-8D73-5B14C659A7B6}"/>
                </a:ext>
              </a:extLst>
            </p:cNvPr>
            <p:cNvSpPr/>
            <p:nvPr/>
          </p:nvSpPr>
          <p:spPr>
            <a:xfrm>
              <a:off x="10037309"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8" name="TextBox 17">
            <a:extLst>
              <a:ext uri="{FF2B5EF4-FFF2-40B4-BE49-F238E27FC236}">
                <a16:creationId xmlns:a16="http://schemas.microsoft.com/office/drawing/2014/main" id="{E0A8724B-3D3F-43A5-AFD6-B1EB36C4BED7}"/>
              </a:ext>
            </a:extLst>
          </p:cNvPr>
          <p:cNvSpPr txBox="1"/>
          <p:nvPr userDrawn="1"/>
        </p:nvSpPr>
        <p:spPr>
          <a:xfrm>
            <a:off x="1485900" y="4406205"/>
            <a:ext cx="2209800" cy="1384995"/>
          </a:xfrm>
          <a:prstGeom prst="rect">
            <a:avLst/>
          </a:prstGeom>
          <a:noFill/>
        </p:spPr>
        <p:txBody>
          <a:bodyPr wrap="square" rtlCol="0">
            <a:spAutoFit/>
          </a:bodyPr>
          <a:lstStyle/>
          <a:p>
            <a:pPr algn="ct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the </a:t>
            </a:r>
            <a:r>
              <a:rPr lang="de-DE" sz="2800" b="1">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slides </a:t>
            </a: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via email</a:t>
            </a:r>
            <a:endPar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681F4E-4DC4-461A-95C5-BE3AFBACA20D}"/>
              </a:ext>
            </a:extLst>
          </p:cNvPr>
          <p:cNvSpPr txBox="1"/>
          <p:nvPr userDrawn="1"/>
        </p:nvSpPr>
        <p:spPr>
          <a:xfrm>
            <a:off x="8574541" y="4406204"/>
            <a:ext cx="2209800" cy="1384995"/>
          </a:xfrm>
          <a:prstGeom prst="rect">
            <a:avLst/>
          </a:prstGeom>
          <a:noFill/>
        </p:spPr>
        <p:txBody>
          <a:bodyPr wrap="square" rtlCol="0">
            <a:spAutoFit/>
          </a:bodyPr>
          <a:lstStyle/>
          <a:p>
            <a:pPr algn="ct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Tell us how we did in the </a:t>
            </a:r>
            <a:r>
              <a:rPr lang="de-DE" sz="2800" b="1">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survey</a:t>
            </a:r>
            <a:endParaRPr lang="en-US" sz="2800" b="1">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EF2FD8E7-2E1A-4C8A-9AF5-922432184CA3}"/>
              </a:ext>
            </a:extLst>
          </p:cNvPr>
          <p:cNvSpPr txBox="1"/>
          <p:nvPr userDrawn="1"/>
        </p:nvSpPr>
        <p:spPr>
          <a:xfrm>
            <a:off x="4986678" y="4406205"/>
            <a:ext cx="2209800" cy="1384995"/>
          </a:xfrm>
          <a:prstGeom prst="rect">
            <a:avLst/>
          </a:prstGeom>
          <a:noFill/>
        </p:spPr>
        <p:txBody>
          <a:bodyPr wrap="square" rtlCol="0">
            <a:spAutoFit/>
          </a:bodyPr>
          <a:lstStyle/>
          <a:p>
            <a:pPr algn="ct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a </a:t>
            </a:r>
            <a:r>
              <a:rPr lang="de-DE" sz="2800" b="1">
                <a:solidFill>
                  <a:schemeClr val="accent6">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recording</a:t>
            </a: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 within 24h</a:t>
            </a:r>
            <a:endPar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095EA026-B54A-49EE-9600-748FA9F6D1CF}"/>
              </a:ext>
            </a:extLst>
          </p:cNvPr>
          <p:cNvSpPr/>
          <p:nvPr userDrawn="1"/>
        </p:nvSpPr>
        <p:spPr>
          <a:xfrm>
            <a:off x="2894542" y="1554633"/>
            <a:ext cx="6337599" cy="1524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44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6119F6-2138-4EB6-8A70-4CC8691528AA}" type="datetime1">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01E0A-4E3B-4C70-9103-34A22F66B0BA}" type="slidenum">
              <a:rPr lang="en-US" smtClean="0"/>
              <a:t>‹#›</a:t>
            </a:fld>
            <a:endParaRPr lang="en-US"/>
          </a:p>
        </p:txBody>
      </p:sp>
    </p:spTree>
    <p:extLst>
      <p:ext uri="{BB962C8B-B14F-4D97-AF65-F5344CB8AC3E}">
        <p14:creationId xmlns:p14="http://schemas.microsoft.com/office/powerpoint/2010/main" val="3918597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ousekeeping - Background Image">
    <p:bg>
      <p:bgPr>
        <a:blipFill dpi="0" rotWithShape="1">
          <a:blip r:embed="rId2">
            <a:duotone>
              <a:prstClr val="black"/>
              <a:schemeClr val="accent4">
                <a:tint val="45000"/>
                <a:satMod val="400000"/>
              </a:schemeClr>
            </a:duotone>
          </a:blip>
          <a:srcRect/>
          <a:stretch>
            <a:fillRect t="-13000" b="-13000"/>
          </a:stretch>
        </a:blip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17107F2-F92E-4340-9E66-6E9AAED30D47}"/>
              </a:ext>
            </a:extLst>
          </p:cNvPr>
          <p:cNvSpPr/>
          <p:nvPr userDrawn="1"/>
        </p:nvSpPr>
        <p:spPr>
          <a:xfrm>
            <a:off x="533400" y="457200"/>
            <a:ext cx="11125200" cy="59436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65C8E20-79ED-4383-9CEC-08C3BAE9D772}"/>
              </a:ext>
            </a:extLst>
          </p:cNvPr>
          <p:cNvSpPr txBox="1"/>
          <p:nvPr userDrawn="1"/>
        </p:nvSpPr>
        <p:spPr>
          <a:xfrm>
            <a:off x="2794842" y="623994"/>
            <a:ext cx="6593472" cy="1015663"/>
          </a:xfrm>
          <a:prstGeom prst="rect">
            <a:avLst/>
          </a:prstGeom>
          <a:noFill/>
        </p:spPr>
        <p:txBody>
          <a:bodyPr wrap="none" rtlCol="0">
            <a:spAutoFit/>
          </a:bodyPr>
          <a:lstStyle/>
          <a:p>
            <a:r>
              <a:rPr lang="de-DE" sz="6000" b="1" spc="300">
                <a:solidFill>
                  <a:schemeClr val="bg1"/>
                </a:solidFill>
                <a:latin typeface="Raleway" panose="020B0503030101060003" pitchFamily="34" charset="0"/>
              </a:rPr>
              <a:t>HOUSEKEEPING</a:t>
            </a:r>
            <a:endParaRPr lang="en-US" sz="6000" b="1" spc="300">
              <a:solidFill>
                <a:schemeClr val="bg1"/>
              </a:solidFill>
              <a:latin typeface="Raleway" panose="020B0503030101060003" pitchFamily="34" charset="0"/>
            </a:endParaRPr>
          </a:p>
        </p:txBody>
      </p:sp>
      <p:pic>
        <p:nvPicPr>
          <p:cNvPr id="26" name="Picture 25">
            <a:extLst>
              <a:ext uri="{FF2B5EF4-FFF2-40B4-BE49-F238E27FC236}">
                <a16:creationId xmlns:a16="http://schemas.microsoft.com/office/drawing/2014/main" id="{045E88B5-BAFF-4D8C-97A4-A1CEAE3E780C}"/>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863196" y="2519334"/>
            <a:ext cx="1447800" cy="1447800"/>
          </a:xfrm>
          <a:prstGeom prst="rect">
            <a:avLst/>
          </a:prstGeom>
        </p:spPr>
      </p:pic>
      <p:pic>
        <p:nvPicPr>
          <p:cNvPr id="27" name="Picture 26">
            <a:extLst>
              <a:ext uri="{FF2B5EF4-FFF2-40B4-BE49-F238E27FC236}">
                <a16:creationId xmlns:a16="http://schemas.microsoft.com/office/drawing/2014/main" id="{5C238E92-8E58-45E9-83C7-3C75EE959C2D}"/>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873900" y="2347791"/>
            <a:ext cx="1611082" cy="1611082"/>
          </a:xfrm>
          <a:prstGeom prst="rect">
            <a:avLst/>
          </a:prstGeom>
        </p:spPr>
      </p:pic>
      <p:grpSp>
        <p:nvGrpSpPr>
          <p:cNvPr id="28" name="Group 27">
            <a:extLst>
              <a:ext uri="{FF2B5EF4-FFF2-40B4-BE49-F238E27FC236}">
                <a16:creationId xmlns:a16="http://schemas.microsoft.com/office/drawing/2014/main" id="{B35A3D2A-A39D-4161-BF70-4778E31585CE}"/>
              </a:ext>
            </a:extLst>
          </p:cNvPr>
          <p:cNvGrpSpPr/>
          <p:nvPr userDrawn="1"/>
        </p:nvGrpSpPr>
        <p:grpSpPr>
          <a:xfrm>
            <a:off x="5517475" y="2581457"/>
            <a:ext cx="1157050" cy="1170216"/>
            <a:chOff x="8728980" y="2427514"/>
            <a:chExt cx="1440319" cy="1578432"/>
          </a:xfrm>
        </p:grpSpPr>
        <p:sp>
          <p:nvSpPr>
            <p:cNvPr id="29" name="Isosceles Triangle 28">
              <a:extLst>
                <a:ext uri="{FF2B5EF4-FFF2-40B4-BE49-F238E27FC236}">
                  <a16:creationId xmlns:a16="http://schemas.microsoft.com/office/drawing/2014/main" id="{E797CB3F-85F6-4160-B78F-00E9322B4E42}"/>
                </a:ext>
              </a:extLst>
            </p:cNvPr>
            <p:cNvSpPr/>
            <p:nvPr/>
          </p:nvSpPr>
          <p:spPr>
            <a:xfrm rot="5400000">
              <a:off x="9178013" y="3045281"/>
              <a:ext cx="647700" cy="39188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Rectangle: Rounded Corners 29">
              <a:extLst>
                <a:ext uri="{FF2B5EF4-FFF2-40B4-BE49-F238E27FC236}">
                  <a16:creationId xmlns:a16="http://schemas.microsoft.com/office/drawing/2014/main" id="{EFC8B5A3-1CC9-45A1-AC5D-FAA57BF252C7}"/>
                </a:ext>
              </a:extLst>
            </p:cNvPr>
            <p:cNvSpPr/>
            <p:nvPr/>
          </p:nvSpPr>
          <p:spPr>
            <a:xfrm>
              <a:off x="8991600" y="2438399"/>
              <a:ext cx="906236" cy="1534885"/>
            </a:xfrm>
            <a:prstGeom prst="roundRect">
              <a:avLst>
                <a:gd name="adj" fmla="val 5678"/>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Rectangle 30">
              <a:extLst>
                <a:ext uri="{FF2B5EF4-FFF2-40B4-BE49-F238E27FC236}">
                  <a16:creationId xmlns:a16="http://schemas.microsoft.com/office/drawing/2014/main" id="{6DEB354A-1A5B-4DEF-BA91-1389D56FB438}"/>
                </a:ext>
              </a:extLst>
            </p:cNvPr>
            <p:cNvSpPr/>
            <p:nvPr/>
          </p:nvSpPr>
          <p:spPr>
            <a:xfrm>
              <a:off x="8730340"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A6B65DC5-D06D-47F8-8148-52052A8C295A}"/>
                </a:ext>
              </a:extLst>
            </p:cNvPr>
            <p:cNvSpPr/>
            <p:nvPr/>
          </p:nvSpPr>
          <p:spPr>
            <a:xfrm>
              <a:off x="8730341"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7D7862FA-E6D4-409C-A6D3-39B3613BCFA3}"/>
                </a:ext>
              </a:extLst>
            </p:cNvPr>
            <p:cNvSpPr/>
            <p:nvPr/>
          </p:nvSpPr>
          <p:spPr>
            <a:xfrm>
              <a:off x="8730340"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A9608543-B652-4127-844D-B4143332F9B5}"/>
                </a:ext>
              </a:extLst>
            </p:cNvPr>
            <p:cNvSpPr/>
            <p:nvPr/>
          </p:nvSpPr>
          <p:spPr>
            <a:xfrm>
              <a:off x="8730340"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Rectangle 34">
              <a:extLst>
                <a:ext uri="{FF2B5EF4-FFF2-40B4-BE49-F238E27FC236}">
                  <a16:creationId xmlns:a16="http://schemas.microsoft.com/office/drawing/2014/main" id="{1FA765F8-53D7-4B76-9215-D1D848104D14}"/>
                </a:ext>
              </a:extLst>
            </p:cNvPr>
            <p:cNvSpPr/>
            <p:nvPr/>
          </p:nvSpPr>
          <p:spPr>
            <a:xfrm>
              <a:off x="8728980"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 name="Rectangle 35">
              <a:extLst>
                <a:ext uri="{FF2B5EF4-FFF2-40B4-BE49-F238E27FC236}">
                  <a16:creationId xmlns:a16="http://schemas.microsoft.com/office/drawing/2014/main" id="{F7C168B2-8243-4F16-833A-83B8C4695F02}"/>
                </a:ext>
              </a:extLst>
            </p:cNvPr>
            <p:cNvSpPr/>
            <p:nvPr/>
          </p:nvSpPr>
          <p:spPr>
            <a:xfrm>
              <a:off x="10038669" y="242751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Rectangle 36">
              <a:extLst>
                <a:ext uri="{FF2B5EF4-FFF2-40B4-BE49-F238E27FC236}">
                  <a16:creationId xmlns:a16="http://schemas.microsoft.com/office/drawing/2014/main" id="{0F78E439-F0E2-45FC-8E7E-A42B1A23BDB7}"/>
                </a:ext>
              </a:extLst>
            </p:cNvPr>
            <p:cNvSpPr/>
            <p:nvPr/>
          </p:nvSpPr>
          <p:spPr>
            <a:xfrm>
              <a:off x="10038670" y="276497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 name="Rectangle 37">
              <a:extLst>
                <a:ext uri="{FF2B5EF4-FFF2-40B4-BE49-F238E27FC236}">
                  <a16:creationId xmlns:a16="http://schemas.microsoft.com/office/drawing/2014/main" id="{83ABB2B7-04EB-4D26-A28F-6BD0DC726594}"/>
                </a:ext>
              </a:extLst>
            </p:cNvPr>
            <p:cNvSpPr/>
            <p:nvPr/>
          </p:nvSpPr>
          <p:spPr>
            <a:xfrm>
              <a:off x="10038669" y="3102430"/>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9" name="Rectangle 38">
              <a:extLst>
                <a:ext uri="{FF2B5EF4-FFF2-40B4-BE49-F238E27FC236}">
                  <a16:creationId xmlns:a16="http://schemas.microsoft.com/office/drawing/2014/main" id="{4797683A-37E7-4EFD-B486-1AA0E80904A5}"/>
                </a:ext>
              </a:extLst>
            </p:cNvPr>
            <p:cNvSpPr/>
            <p:nvPr/>
          </p:nvSpPr>
          <p:spPr>
            <a:xfrm>
              <a:off x="10038669" y="3450774"/>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0" name="Rectangle 39">
              <a:extLst>
                <a:ext uri="{FF2B5EF4-FFF2-40B4-BE49-F238E27FC236}">
                  <a16:creationId xmlns:a16="http://schemas.microsoft.com/office/drawing/2014/main" id="{A605FB57-40FB-49BA-AE85-019773A9AE87}"/>
                </a:ext>
              </a:extLst>
            </p:cNvPr>
            <p:cNvSpPr/>
            <p:nvPr/>
          </p:nvSpPr>
          <p:spPr>
            <a:xfrm>
              <a:off x="10037309" y="3788232"/>
              <a:ext cx="130629"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1" name="TextBox 40">
            <a:extLst>
              <a:ext uri="{FF2B5EF4-FFF2-40B4-BE49-F238E27FC236}">
                <a16:creationId xmlns:a16="http://schemas.microsoft.com/office/drawing/2014/main" id="{188D9076-CCAB-4D58-915E-1CD5C628FC8F}"/>
              </a:ext>
            </a:extLst>
          </p:cNvPr>
          <p:cNvSpPr txBox="1"/>
          <p:nvPr userDrawn="1"/>
        </p:nvSpPr>
        <p:spPr>
          <a:xfrm>
            <a:off x="1485900" y="4406205"/>
            <a:ext cx="2209800" cy="1384995"/>
          </a:xfrm>
          <a:prstGeom prst="rect">
            <a:avLst/>
          </a:prstGeom>
          <a:noFill/>
        </p:spPr>
        <p:txBody>
          <a:bodyPr wrap="square" rtlCol="0">
            <a:spAutoFit/>
          </a:bodyPr>
          <a:lstStyle/>
          <a:p>
            <a:pPr algn="ct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the slides via email</a:t>
            </a:r>
            <a:endPar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F63580C-7F2D-453A-84C1-00C75CEA1139}"/>
              </a:ext>
            </a:extLst>
          </p:cNvPr>
          <p:cNvSpPr txBox="1"/>
          <p:nvPr userDrawn="1"/>
        </p:nvSpPr>
        <p:spPr>
          <a:xfrm>
            <a:off x="8574541" y="4406204"/>
            <a:ext cx="2209800" cy="1384995"/>
          </a:xfrm>
          <a:prstGeom prst="rect">
            <a:avLst/>
          </a:prstGeom>
          <a:noFill/>
        </p:spPr>
        <p:txBody>
          <a:bodyPr wrap="square" rtlCol="0">
            <a:spAutoFit/>
          </a:bodyPr>
          <a:lstStyle/>
          <a:p>
            <a:pPr algn="ct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Tell us how we did in the survey</a:t>
            </a:r>
            <a:endPar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7450E6C2-BED3-4C6C-8063-A682BAD5E6F0}"/>
              </a:ext>
            </a:extLst>
          </p:cNvPr>
          <p:cNvSpPr txBox="1"/>
          <p:nvPr userDrawn="1"/>
        </p:nvSpPr>
        <p:spPr>
          <a:xfrm>
            <a:off x="4986678" y="4406205"/>
            <a:ext cx="2209800" cy="1384995"/>
          </a:xfrm>
          <a:prstGeom prst="rect">
            <a:avLst/>
          </a:prstGeom>
          <a:noFill/>
        </p:spPr>
        <p:txBody>
          <a:bodyPr wrap="square" rtlCol="0">
            <a:spAutoFit/>
          </a:bodyPr>
          <a:lstStyle/>
          <a:p>
            <a:pPr algn="ctr"/>
            <a:r>
              <a:rPr lang="de-DE" sz="2800" b="1">
                <a:solidFill>
                  <a:schemeClr val="bg1"/>
                </a:solidFill>
                <a:latin typeface="Open Sans" panose="020B0606030504020204" pitchFamily="34" charset="0"/>
                <a:ea typeface="Open Sans" panose="020B0606030504020204" pitchFamily="34" charset="0"/>
                <a:cs typeface="Open Sans" panose="020B0606030504020204" pitchFamily="34" charset="0"/>
              </a:rPr>
              <a:t>You‘ll get a recording within 24h</a:t>
            </a:r>
            <a:endPar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5474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ow to participate">
    <p:bg>
      <p:bgPr>
        <a:solidFill>
          <a:schemeClr val="accent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015A0-53C4-4656-BE1B-6432B32D30B2}"/>
              </a:ext>
            </a:extLst>
          </p:cNvPr>
          <p:cNvSpPr txBox="1"/>
          <p:nvPr userDrawn="1"/>
        </p:nvSpPr>
        <p:spPr>
          <a:xfrm>
            <a:off x="2362200" y="304800"/>
            <a:ext cx="7499169" cy="830997"/>
          </a:xfrm>
          <a:prstGeom prst="rect">
            <a:avLst/>
          </a:prstGeom>
          <a:noFill/>
        </p:spPr>
        <p:txBody>
          <a:bodyPr wrap="none" rtlCol="0">
            <a:spAutoFit/>
          </a:bodyPr>
          <a:lstStyle/>
          <a:p>
            <a:r>
              <a:rPr lang="de-DE" sz="4800" b="1" spc="300">
                <a:solidFill>
                  <a:schemeClr val="bg1"/>
                </a:solidFill>
                <a:latin typeface="Raleway" panose="020B0503030101060003" pitchFamily="34" charset="0"/>
              </a:rPr>
              <a:t>HOW TO PARTICIPATE</a:t>
            </a:r>
            <a:endParaRPr lang="en-US" sz="4800" b="1" spc="300">
              <a:solidFill>
                <a:schemeClr val="bg1"/>
              </a:solidFill>
              <a:latin typeface="Raleway" panose="020B0503030101060003" pitchFamily="34" charset="0"/>
            </a:endParaRPr>
          </a:p>
        </p:txBody>
      </p:sp>
      <p:sp>
        <p:nvSpPr>
          <p:cNvPr id="4" name="Rectangle 3">
            <a:extLst>
              <a:ext uri="{FF2B5EF4-FFF2-40B4-BE49-F238E27FC236}">
                <a16:creationId xmlns:a16="http://schemas.microsoft.com/office/drawing/2014/main" id="{BEE1B4A6-99B6-44DF-931A-8393A8526B3F}"/>
              </a:ext>
            </a:extLst>
          </p:cNvPr>
          <p:cNvSpPr/>
          <p:nvPr userDrawn="1"/>
        </p:nvSpPr>
        <p:spPr>
          <a:xfrm>
            <a:off x="2381864" y="1084007"/>
            <a:ext cx="7368099" cy="13519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1">
            <a:extLst>
              <a:ext uri="{FF2B5EF4-FFF2-40B4-BE49-F238E27FC236}">
                <a16:creationId xmlns:a16="http://schemas.microsoft.com/office/drawing/2014/main" id="{8670E84C-0149-4A1F-992B-384BE9A4CCA6}"/>
              </a:ext>
            </a:extLst>
          </p:cNvPr>
          <p:cNvSpPr>
            <a:spLocks noGrp="1"/>
          </p:cNvSpPr>
          <p:nvPr>
            <p:ph type="pic" sz="quarter" idx="13" hasCustomPrompt="1"/>
          </p:nvPr>
        </p:nvSpPr>
        <p:spPr>
          <a:xfrm>
            <a:off x="228600" y="1371599"/>
            <a:ext cx="6656614" cy="5334001"/>
          </a:xfrm>
          <a:prstGeom prst="rect">
            <a:avLst/>
          </a:prstGeom>
        </p:spPr>
        <p:txBody>
          <a:bodyPr anchor="ctr"/>
          <a:lstStyle>
            <a:lvl1pPr marL="0" indent="0" algn="ctr">
              <a:lnSpc>
                <a:spcPct val="150000"/>
              </a:lnSpc>
              <a:buNone/>
              <a:defRPr>
                <a:latin typeface="+mn-lt"/>
              </a:defRPr>
            </a:lvl1pPr>
          </a:lstStyle>
          <a:p>
            <a:r>
              <a:rPr lang="de-DE"/>
              <a:t>Insert a screenshot of the attendee interface of your webinar tool</a:t>
            </a:r>
            <a:endParaRPr lang="en-US"/>
          </a:p>
        </p:txBody>
      </p:sp>
      <p:sp>
        <p:nvSpPr>
          <p:cNvPr id="6" name="Text Placeholder 2">
            <a:extLst>
              <a:ext uri="{FF2B5EF4-FFF2-40B4-BE49-F238E27FC236}">
                <a16:creationId xmlns:a16="http://schemas.microsoft.com/office/drawing/2014/main" id="{09239B5A-7C1D-49BD-8043-BDE05CFFF490}"/>
              </a:ext>
            </a:extLst>
          </p:cNvPr>
          <p:cNvSpPr>
            <a:spLocks noGrp="1"/>
          </p:cNvSpPr>
          <p:nvPr>
            <p:ph idx="1" hasCustomPrompt="1"/>
          </p:nvPr>
        </p:nvSpPr>
        <p:spPr>
          <a:xfrm>
            <a:off x="7162800" y="1915005"/>
            <a:ext cx="4800600" cy="4257195"/>
          </a:xfrm>
          <a:prstGeom prst="rect">
            <a:avLst/>
          </a:prstGeom>
          <a:noFill/>
        </p:spPr>
        <p:txBody>
          <a:bodyPr vert="horz" lIns="91440" tIns="45720" rIns="91440" bIns="45720" rtlCol="0">
            <a:normAutofit/>
          </a:bodyPr>
          <a:lstStyle>
            <a:lvl1pPr marL="571500" indent="-571500">
              <a:buFont typeface="Arial" panose="020B0604020202020204" pitchFamily="34" charset="0"/>
              <a:buChar char="•"/>
              <a:defRPr sz="2800">
                <a:solidFill>
                  <a:schemeClr val="bg1"/>
                </a:solidFill>
              </a:defRPr>
            </a:lvl1pPr>
            <a:lvl2pPr marL="914400" indent="-285750" defTabSz="541338">
              <a:buFont typeface="Wingdings" panose="05000000000000000000" pitchFamily="2" charset="2"/>
              <a:buChar char="§"/>
              <a:tabLst>
                <a:tab pos="1031875" algn="l"/>
              </a:tabLst>
              <a:defRPr sz="2000">
                <a:solidFill>
                  <a:schemeClr val="bg1"/>
                </a:solidFill>
              </a:defRPr>
            </a:lvl2pPr>
            <a:lvl3pPr marL="1139825" indent="-225425" defTabSz="541338">
              <a:buFont typeface="Wingdings" panose="05000000000000000000" pitchFamily="2" charset="2"/>
              <a:buChar char="v"/>
              <a:tabLst>
                <a:tab pos="1031875" algn="l"/>
              </a:tabLst>
              <a:defRPr sz="1600">
                <a:solidFill>
                  <a:schemeClr val="bg1"/>
                </a:solidFill>
              </a:defRPr>
            </a:lvl3pPr>
            <a:lvl4pPr marL="1657350" indent="-1028700" defTabSz="541338">
              <a:buFont typeface="Arial" panose="020B0604020202020204" pitchFamily="34" charset="0"/>
              <a:buChar char="•"/>
              <a:tabLst>
                <a:tab pos="1031875" algn="l"/>
              </a:tabLst>
              <a:defRPr sz="1400" i="1">
                <a:solidFill>
                  <a:schemeClr val="bg1"/>
                </a:solidFill>
              </a:defRPr>
            </a:lvl4pPr>
            <a:lvl5pPr>
              <a:defRPr sz="3600">
                <a:solidFill>
                  <a:schemeClr val="bg1"/>
                </a:solidFill>
              </a:defRPr>
            </a:lvl5pPr>
          </a:lstStyle>
          <a:p>
            <a:pPr lvl="0"/>
            <a:r>
              <a:rPr lang="en-US"/>
              <a:t>Insert helpful tips on how to use the interface</a:t>
            </a:r>
          </a:p>
          <a:p>
            <a:pPr lvl="1"/>
            <a:r>
              <a:rPr lang="en-US"/>
              <a:t>Second level</a:t>
            </a:r>
          </a:p>
          <a:p>
            <a:pPr lvl="2"/>
            <a:r>
              <a:rPr lang="en-US"/>
              <a:t>Third level</a:t>
            </a:r>
          </a:p>
        </p:txBody>
      </p:sp>
    </p:spTree>
    <p:extLst>
      <p:ext uri="{BB962C8B-B14F-4D97-AF65-F5344CB8AC3E}">
        <p14:creationId xmlns:p14="http://schemas.microsoft.com/office/powerpoint/2010/main" val="32714627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peaker Introduction - Single Speaker">
    <p:bg>
      <p:bgPr>
        <a:solidFill>
          <a:schemeClr val="accent3"/>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EE83899-53C1-459C-B74C-D5150CEBAE25}"/>
              </a:ext>
            </a:extLst>
          </p:cNvPr>
          <p:cNvSpPr>
            <a:spLocks noGrp="1"/>
          </p:cNvSpPr>
          <p:nvPr>
            <p:ph type="pic" sz="quarter" idx="13" hasCustomPrompt="1"/>
          </p:nvPr>
        </p:nvSpPr>
        <p:spPr>
          <a:xfrm>
            <a:off x="228600" y="1143001"/>
            <a:ext cx="6656614" cy="5715000"/>
          </a:xfrm>
          <a:prstGeom prst="rect">
            <a:avLst/>
          </a:prstGeom>
        </p:spPr>
        <p:txBody>
          <a:bodyPr/>
          <a:lstStyle>
            <a:lvl1pPr marL="0" indent="0" algn="ctr">
              <a:lnSpc>
                <a:spcPct val="150000"/>
              </a:lnSpc>
              <a:buNone/>
              <a:defRPr>
                <a:latin typeface="+mn-lt"/>
              </a:defRPr>
            </a:lvl1pPr>
          </a:lstStyle>
          <a:p>
            <a:r>
              <a:rPr lang="de-DE"/>
              <a:t>Insert Presenter Image</a:t>
            </a:r>
            <a:br>
              <a:rPr lang="de-DE"/>
            </a:br>
            <a:r>
              <a:rPr lang="de-DE"/>
              <a:t>Recolor to match the </a:t>
            </a:r>
            <a:br>
              <a:rPr lang="de-DE"/>
            </a:br>
            <a:r>
              <a:rPr lang="de-DE"/>
              <a:t>background color</a:t>
            </a:r>
            <a:endParaRPr lang="en-US"/>
          </a:p>
        </p:txBody>
      </p:sp>
      <p:sp>
        <p:nvSpPr>
          <p:cNvPr id="6" name="TextBox 5">
            <a:extLst>
              <a:ext uri="{FF2B5EF4-FFF2-40B4-BE49-F238E27FC236}">
                <a16:creationId xmlns:a16="http://schemas.microsoft.com/office/drawing/2014/main" id="{FAAED052-6ABE-4900-B177-ACD05138FDE0}"/>
              </a:ext>
            </a:extLst>
          </p:cNvPr>
          <p:cNvSpPr txBox="1"/>
          <p:nvPr userDrawn="1"/>
        </p:nvSpPr>
        <p:spPr>
          <a:xfrm>
            <a:off x="6324600" y="1600200"/>
            <a:ext cx="342900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000" u="none" strike="noStrike" kern="1200" cap="none" spc="0" normalizeH="0" baseline="0" noProof="0">
                <a:ln>
                  <a:noFill/>
                </a:ln>
                <a:solidFill>
                  <a:srgbClr val="111E1E"/>
                </a:solidFill>
                <a:effectLst/>
                <a:uLnTx/>
                <a:uFillTx/>
                <a:latin typeface="+mj-lt"/>
                <a:ea typeface="+mn-ea"/>
                <a:cs typeface="+mn-cs"/>
              </a:rPr>
              <a:t>YOUR HOST TODAY</a:t>
            </a:r>
            <a:endParaRPr kumimoji="0" lang="en-US" sz="2000" u="none" strike="noStrike" kern="1200" cap="none" spc="0" normalizeH="0" baseline="0" noProof="0">
              <a:ln>
                <a:noFill/>
              </a:ln>
              <a:solidFill>
                <a:srgbClr val="111E1E"/>
              </a:solidFill>
              <a:effectLst/>
              <a:uLnTx/>
              <a:uFillTx/>
              <a:latin typeface="+mj-lt"/>
              <a:ea typeface="+mn-ea"/>
              <a:cs typeface="+mn-cs"/>
            </a:endParaRPr>
          </a:p>
        </p:txBody>
      </p:sp>
      <p:sp>
        <p:nvSpPr>
          <p:cNvPr id="9" name="Rectangle 8">
            <a:extLst>
              <a:ext uri="{FF2B5EF4-FFF2-40B4-BE49-F238E27FC236}">
                <a16:creationId xmlns:a16="http://schemas.microsoft.com/office/drawing/2014/main" id="{E6B2B46D-5EC2-4A5B-B080-879C663C3767}"/>
              </a:ext>
            </a:extLst>
          </p:cNvPr>
          <p:cNvSpPr/>
          <p:nvPr userDrawn="1"/>
        </p:nvSpPr>
        <p:spPr>
          <a:xfrm>
            <a:off x="6378957" y="1958327"/>
            <a:ext cx="2454990" cy="97900"/>
          </a:xfrm>
          <a:prstGeom prst="rect">
            <a:avLst/>
          </a:prstGeom>
          <a:solidFill>
            <a:srgbClr val="192A2A"/>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16">
            <a:extLst>
              <a:ext uri="{FF2B5EF4-FFF2-40B4-BE49-F238E27FC236}">
                <a16:creationId xmlns:a16="http://schemas.microsoft.com/office/drawing/2014/main" id="{F545889F-8F38-4274-8935-D6F2E2083A02}"/>
              </a:ext>
            </a:extLst>
          </p:cNvPr>
          <p:cNvSpPr>
            <a:spLocks noGrp="1"/>
          </p:cNvSpPr>
          <p:nvPr>
            <p:ph type="body" sz="quarter" idx="11" hasCustomPrompt="1"/>
          </p:nvPr>
        </p:nvSpPr>
        <p:spPr>
          <a:xfrm>
            <a:off x="6248400" y="2190512"/>
            <a:ext cx="5943600" cy="914400"/>
          </a:xfrm>
          <a:prstGeom prst="rect">
            <a:avLst/>
          </a:prstGeom>
        </p:spPr>
        <p:txBody>
          <a:bodyPr/>
          <a:lstStyle>
            <a:lvl1pPr marL="0" indent="0">
              <a:buNone/>
              <a:defRPr sz="5400" b="1">
                <a:solidFill>
                  <a:schemeClr val="tx1"/>
                </a:solidFill>
                <a:latin typeface="+mj-lt"/>
              </a:defRPr>
            </a:lvl1pPr>
          </a:lstStyle>
          <a:p>
            <a:pPr lvl="0"/>
            <a:r>
              <a:rPr lang="de-DE"/>
              <a:t>Presenter Name</a:t>
            </a:r>
            <a:endParaRPr lang="en-US"/>
          </a:p>
        </p:txBody>
      </p:sp>
      <p:sp>
        <p:nvSpPr>
          <p:cNvPr id="20" name="Text Placeholder 19">
            <a:extLst>
              <a:ext uri="{FF2B5EF4-FFF2-40B4-BE49-F238E27FC236}">
                <a16:creationId xmlns:a16="http://schemas.microsoft.com/office/drawing/2014/main" id="{EF426CE5-6582-41F2-A6B3-5314EEB8ECEB}"/>
              </a:ext>
            </a:extLst>
          </p:cNvPr>
          <p:cNvSpPr>
            <a:spLocks noGrp="1"/>
          </p:cNvSpPr>
          <p:nvPr>
            <p:ph type="body" sz="quarter" idx="12" hasCustomPrompt="1"/>
          </p:nvPr>
        </p:nvSpPr>
        <p:spPr>
          <a:xfrm>
            <a:off x="6302828" y="2973786"/>
            <a:ext cx="5889172" cy="914400"/>
          </a:xfrm>
          <a:prstGeom prst="rect">
            <a:avLst/>
          </a:prstGeom>
        </p:spPr>
        <p:txBody>
          <a:bodyPr/>
          <a:lstStyle>
            <a:lvl1pPr marL="0" indent="0">
              <a:buNone/>
              <a:defRPr sz="2300" spc="190" baseline="0">
                <a:solidFill>
                  <a:schemeClr val="tx1"/>
                </a:solidFill>
                <a:latin typeface="+mn-lt"/>
              </a:defRPr>
            </a:lvl1pPr>
          </a:lstStyle>
          <a:p>
            <a:pPr lvl="0"/>
            <a:r>
              <a:rPr lang="de-DE"/>
              <a:t>JOB TITLE (STRETCH TO FIT NAME)</a:t>
            </a:r>
            <a:endParaRPr lang="en-US"/>
          </a:p>
        </p:txBody>
      </p:sp>
      <p:sp>
        <p:nvSpPr>
          <p:cNvPr id="24" name="Picture Placeholder 23">
            <a:extLst>
              <a:ext uri="{FF2B5EF4-FFF2-40B4-BE49-F238E27FC236}">
                <a16:creationId xmlns:a16="http://schemas.microsoft.com/office/drawing/2014/main" id="{110AD0E6-5B84-408C-8B5B-9A536DCE58F7}"/>
              </a:ext>
            </a:extLst>
          </p:cNvPr>
          <p:cNvSpPr>
            <a:spLocks noGrp="1"/>
          </p:cNvSpPr>
          <p:nvPr>
            <p:ph type="pic" sz="quarter" idx="14" hasCustomPrompt="1"/>
          </p:nvPr>
        </p:nvSpPr>
        <p:spPr>
          <a:xfrm>
            <a:off x="9372600" y="3430986"/>
            <a:ext cx="2438400" cy="877899"/>
          </a:xfrm>
          <a:prstGeom prst="rect">
            <a:avLst/>
          </a:prstGeo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Black Company Logo </a:t>
            </a:r>
            <a:endParaRPr lang="en-US"/>
          </a:p>
        </p:txBody>
      </p:sp>
    </p:spTree>
    <p:extLst>
      <p:ext uri="{BB962C8B-B14F-4D97-AF65-F5344CB8AC3E}">
        <p14:creationId xmlns:p14="http://schemas.microsoft.com/office/powerpoint/2010/main" val="15313170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peaker Introduction - Multiple Clean">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D1B29-9B95-4239-AA56-426F81CD8365}"/>
              </a:ext>
            </a:extLst>
          </p:cNvPr>
          <p:cNvSpPr txBox="1"/>
          <p:nvPr userDrawn="1"/>
        </p:nvSpPr>
        <p:spPr>
          <a:xfrm>
            <a:off x="1" y="623994"/>
            <a:ext cx="12192000" cy="1015663"/>
          </a:xfrm>
          <a:prstGeom prst="rect">
            <a:avLst/>
          </a:prstGeom>
          <a:noFill/>
        </p:spPr>
        <p:txBody>
          <a:bodyPr wrap="square" rtlCol="0">
            <a:spAutoFit/>
          </a:bodyPr>
          <a:lstStyle/>
          <a:p>
            <a:pPr algn="ctr"/>
            <a:r>
              <a:rPr lang="de-DE" sz="6000" b="1" spc="300">
                <a:solidFill>
                  <a:schemeClr val="bg1"/>
                </a:solidFill>
                <a:latin typeface="Raleway" panose="020B0503030101060003" pitchFamily="34" charset="0"/>
              </a:rPr>
              <a:t>OUR SPEAKERS TODAY</a:t>
            </a:r>
            <a:endParaRPr lang="en-US" sz="6000" b="1" spc="300">
              <a:solidFill>
                <a:schemeClr val="bg1"/>
              </a:solidFill>
              <a:latin typeface="Raleway" panose="020B0503030101060003" pitchFamily="34" charset="0"/>
            </a:endParaRPr>
          </a:p>
        </p:txBody>
      </p:sp>
      <p:sp>
        <p:nvSpPr>
          <p:cNvPr id="24" name="Rectangle 23">
            <a:extLst>
              <a:ext uri="{FF2B5EF4-FFF2-40B4-BE49-F238E27FC236}">
                <a16:creationId xmlns:a16="http://schemas.microsoft.com/office/drawing/2014/main" id="{095EA026-B54A-49EE-9600-748FA9F6D1CF}"/>
              </a:ext>
            </a:extLst>
          </p:cNvPr>
          <p:cNvSpPr/>
          <p:nvPr userDrawn="1"/>
        </p:nvSpPr>
        <p:spPr>
          <a:xfrm>
            <a:off x="1600200" y="1533940"/>
            <a:ext cx="9067800" cy="1156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021E4F0D-865B-4954-805D-E751D5C89990}"/>
              </a:ext>
            </a:extLst>
          </p:cNvPr>
          <p:cNvSpPr>
            <a:spLocks noGrp="1"/>
          </p:cNvSpPr>
          <p:nvPr>
            <p:ph type="body" sz="quarter" idx="10" hasCustomPrompt="1"/>
          </p:nvPr>
        </p:nvSpPr>
        <p:spPr>
          <a:xfrm>
            <a:off x="1371600" y="4191000"/>
            <a:ext cx="2971800" cy="457200"/>
          </a:xfrm>
          <a:prstGeom prst="rect">
            <a:avLst/>
          </a:prstGeom>
        </p:spPr>
        <p:txBody>
          <a:bodyPr/>
          <a:lstStyle>
            <a:lvl1pPr marL="0" indent="0" algn="ctr">
              <a:buNone/>
              <a:defRPr sz="2400">
                <a:latin typeface="+mj-lt"/>
              </a:defRPr>
            </a:lvl1pPr>
          </a:lstStyle>
          <a:p>
            <a:pPr lvl="0"/>
            <a:r>
              <a:rPr lang="de-DE"/>
              <a:t>First &amp; last name</a:t>
            </a:r>
            <a:endParaRPr lang="en-US"/>
          </a:p>
        </p:txBody>
      </p:sp>
      <p:sp>
        <p:nvSpPr>
          <p:cNvPr id="25" name="Picture Placeholder 2">
            <a:extLst>
              <a:ext uri="{FF2B5EF4-FFF2-40B4-BE49-F238E27FC236}">
                <a16:creationId xmlns:a16="http://schemas.microsoft.com/office/drawing/2014/main" id="{9CD34F5E-C69B-44C5-B8E9-3A899F40A207}"/>
              </a:ext>
            </a:extLst>
          </p:cNvPr>
          <p:cNvSpPr>
            <a:spLocks noGrp="1"/>
          </p:cNvSpPr>
          <p:nvPr>
            <p:ph type="pic" sz="quarter" idx="13"/>
          </p:nvPr>
        </p:nvSpPr>
        <p:spPr>
          <a:xfrm>
            <a:off x="2057400" y="2408433"/>
            <a:ext cx="1600200" cy="1600200"/>
          </a:xfrm>
          <a:prstGeom prst="ellipse">
            <a:avLst/>
          </a:prstGeom>
          <a:ln>
            <a:solidFill>
              <a:schemeClr val="bg1"/>
            </a:solidFill>
          </a:ln>
        </p:spPr>
      </p:sp>
      <p:sp>
        <p:nvSpPr>
          <p:cNvPr id="26" name="Picture Placeholder 2">
            <a:extLst>
              <a:ext uri="{FF2B5EF4-FFF2-40B4-BE49-F238E27FC236}">
                <a16:creationId xmlns:a16="http://schemas.microsoft.com/office/drawing/2014/main" id="{EB5ECFB5-4D9D-410A-9549-F9D72CA62BEF}"/>
              </a:ext>
            </a:extLst>
          </p:cNvPr>
          <p:cNvSpPr>
            <a:spLocks noGrp="1"/>
          </p:cNvSpPr>
          <p:nvPr>
            <p:ph type="pic" sz="quarter" idx="14"/>
          </p:nvPr>
        </p:nvSpPr>
        <p:spPr>
          <a:xfrm>
            <a:off x="5334000" y="2408433"/>
            <a:ext cx="1600200" cy="1600200"/>
          </a:xfrm>
          <a:prstGeom prst="ellipse">
            <a:avLst/>
          </a:prstGeom>
          <a:ln>
            <a:solidFill>
              <a:schemeClr val="bg1"/>
            </a:solidFill>
          </a:ln>
        </p:spPr>
      </p:sp>
      <p:sp>
        <p:nvSpPr>
          <p:cNvPr id="27" name="Picture Placeholder 2">
            <a:extLst>
              <a:ext uri="{FF2B5EF4-FFF2-40B4-BE49-F238E27FC236}">
                <a16:creationId xmlns:a16="http://schemas.microsoft.com/office/drawing/2014/main" id="{221D133D-1D59-420E-86AC-16EBD401E922}"/>
              </a:ext>
            </a:extLst>
          </p:cNvPr>
          <p:cNvSpPr>
            <a:spLocks noGrp="1"/>
          </p:cNvSpPr>
          <p:nvPr>
            <p:ph type="pic" sz="quarter" idx="15"/>
          </p:nvPr>
        </p:nvSpPr>
        <p:spPr>
          <a:xfrm>
            <a:off x="8610600" y="2415059"/>
            <a:ext cx="1600200" cy="1600200"/>
          </a:xfrm>
          <a:prstGeom prst="ellipse">
            <a:avLst/>
          </a:prstGeom>
          <a:ln>
            <a:solidFill>
              <a:schemeClr val="bg1"/>
            </a:solidFill>
          </a:ln>
        </p:spPr>
      </p:sp>
      <p:sp>
        <p:nvSpPr>
          <p:cNvPr id="28" name="Text Placeholder 21">
            <a:extLst>
              <a:ext uri="{FF2B5EF4-FFF2-40B4-BE49-F238E27FC236}">
                <a16:creationId xmlns:a16="http://schemas.microsoft.com/office/drawing/2014/main" id="{6EDD8DB1-7060-42E7-9680-B036421FC629}"/>
              </a:ext>
            </a:extLst>
          </p:cNvPr>
          <p:cNvSpPr>
            <a:spLocks noGrp="1"/>
          </p:cNvSpPr>
          <p:nvPr>
            <p:ph type="body" sz="quarter" idx="16" hasCustomPrompt="1"/>
          </p:nvPr>
        </p:nvSpPr>
        <p:spPr>
          <a:xfrm>
            <a:off x="7924800" y="4191000"/>
            <a:ext cx="2971800" cy="457200"/>
          </a:xfrm>
          <a:prstGeom prst="rect">
            <a:avLst/>
          </a:prstGeom>
        </p:spPr>
        <p:txBody>
          <a:bodyPr/>
          <a:lstStyle>
            <a:lvl1pPr marL="0" indent="0" algn="ctr">
              <a:buNone/>
              <a:defRPr sz="2400">
                <a:latin typeface="+mj-lt"/>
              </a:defRPr>
            </a:lvl1pPr>
          </a:lstStyle>
          <a:p>
            <a:pPr lvl="0"/>
            <a:r>
              <a:rPr lang="de-DE"/>
              <a:t>First &amp; last name</a:t>
            </a:r>
            <a:endParaRPr lang="en-US"/>
          </a:p>
        </p:txBody>
      </p:sp>
      <p:sp>
        <p:nvSpPr>
          <p:cNvPr id="29" name="Text Placeholder 21">
            <a:extLst>
              <a:ext uri="{FF2B5EF4-FFF2-40B4-BE49-F238E27FC236}">
                <a16:creationId xmlns:a16="http://schemas.microsoft.com/office/drawing/2014/main" id="{6814F719-667B-4C1D-BDCA-9C0A19D3F2D5}"/>
              </a:ext>
            </a:extLst>
          </p:cNvPr>
          <p:cNvSpPr>
            <a:spLocks noGrp="1"/>
          </p:cNvSpPr>
          <p:nvPr>
            <p:ph type="body" sz="quarter" idx="17" hasCustomPrompt="1"/>
          </p:nvPr>
        </p:nvSpPr>
        <p:spPr>
          <a:xfrm>
            <a:off x="4648200" y="4191000"/>
            <a:ext cx="2971800" cy="457200"/>
          </a:xfrm>
          <a:prstGeom prst="rect">
            <a:avLst/>
          </a:prstGeom>
        </p:spPr>
        <p:txBody>
          <a:bodyPr/>
          <a:lstStyle>
            <a:lvl1pPr marL="0" indent="0" algn="ctr">
              <a:buNone/>
              <a:defRPr sz="2400">
                <a:latin typeface="+mj-lt"/>
              </a:defRPr>
            </a:lvl1pPr>
          </a:lstStyle>
          <a:p>
            <a:pPr lvl="0"/>
            <a:r>
              <a:rPr lang="de-DE"/>
              <a:t>First &amp; last name</a:t>
            </a:r>
            <a:endParaRPr lang="en-US"/>
          </a:p>
        </p:txBody>
      </p:sp>
      <p:sp>
        <p:nvSpPr>
          <p:cNvPr id="31" name="Text Placeholder 21">
            <a:extLst>
              <a:ext uri="{FF2B5EF4-FFF2-40B4-BE49-F238E27FC236}">
                <a16:creationId xmlns:a16="http://schemas.microsoft.com/office/drawing/2014/main" id="{8AB7B141-E2B0-4BBB-854B-7EE3A13A06A3}"/>
              </a:ext>
            </a:extLst>
          </p:cNvPr>
          <p:cNvSpPr>
            <a:spLocks noGrp="1"/>
          </p:cNvSpPr>
          <p:nvPr>
            <p:ph type="body" sz="quarter" idx="18" hasCustomPrompt="1"/>
          </p:nvPr>
        </p:nvSpPr>
        <p:spPr>
          <a:xfrm>
            <a:off x="1371600" y="4744278"/>
            <a:ext cx="2971800" cy="304800"/>
          </a:xfrm>
          <a:prstGeom prst="rect">
            <a:avLst/>
          </a:prstGeom>
        </p:spPr>
        <p:txBody>
          <a:bodyPr anchor="ctr"/>
          <a:lstStyle>
            <a:lvl1pPr marL="0" indent="0" algn="ctr">
              <a:buNone/>
              <a:defRPr sz="1800">
                <a:latin typeface="+mn-lt"/>
              </a:defRPr>
            </a:lvl1pPr>
          </a:lstStyle>
          <a:p>
            <a:pPr lvl="0"/>
            <a:r>
              <a:rPr lang="de-DE"/>
              <a:t>Job Title</a:t>
            </a:r>
            <a:endParaRPr lang="en-US"/>
          </a:p>
        </p:txBody>
      </p:sp>
      <p:sp>
        <p:nvSpPr>
          <p:cNvPr id="32" name="Text Placeholder 21">
            <a:extLst>
              <a:ext uri="{FF2B5EF4-FFF2-40B4-BE49-F238E27FC236}">
                <a16:creationId xmlns:a16="http://schemas.microsoft.com/office/drawing/2014/main" id="{1BD82504-B1B3-4186-9678-86E7F29F86DE}"/>
              </a:ext>
            </a:extLst>
          </p:cNvPr>
          <p:cNvSpPr>
            <a:spLocks noGrp="1"/>
          </p:cNvSpPr>
          <p:nvPr>
            <p:ph type="body" sz="quarter" idx="19" hasCustomPrompt="1"/>
          </p:nvPr>
        </p:nvSpPr>
        <p:spPr>
          <a:xfrm>
            <a:off x="7924800" y="4744278"/>
            <a:ext cx="2971800" cy="304800"/>
          </a:xfrm>
          <a:prstGeom prst="rect">
            <a:avLst/>
          </a:prstGeom>
        </p:spPr>
        <p:txBody>
          <a:bodyPr anchor="ctr"/>
          <a:lstStyle>
            <a:lvl1pPr marL="0" indent="0" algn="ctr">
              <a:buNone/>
              <a:defRPr sz="1800">
                <a:latin typeface="+mn-lt"/>
              </a:defRPr>
            </a:lvl1pPr>
          </a:lstStyle>
          <a:p>
            <a:pPr lvl="0"/>
            <a:r>
              <a:rPr lang="de-DE"/>
              <a:t>Job Title</a:t>
            </a:r>
            <a:endParaRPr lang="en-US"/>
          </a:p>
        </p:txBody>
      </p:sp>
      <p:sp>
        <p:nvSpPr>
          <p:cNvPr id="33" name="Text Placeholder 21">
            <a:extLst>
              <a:ext uri="{FF2B5EF4-FFF2-40B4-BE49-F238E27FC236}">
                <a16:creationId xmlns:a16="http://schemas.microsoft.com/office/drawing/2014/main" id="{FEAEAC79-3082-4321-AE29-2C1DD4CADB19}"/>
              </a:ext>
            </a:extLst>
          </p:cNvPr>
          <p:cNvSpPr>
            <a:spLocks noGrp="1"/>
          </p:cNvSpPr>
          <p:nvPr>
            <p:ph type="body" sz="quarter" idx="20" hasCustomPrompt="1"/>
          </p:nvPr>
        </p:nvSpPr>
        <p:spPr>
          <a:xfrm>
            <a:off x="4648200" y="4744278"/>
            <a:ext cx="2971800" cy="304800"/>
          </a:xfrm>
          <a:prstGeom prst="rect">
            <a:avLst/>
          </a:prstGeom>
        </p:spPr>
        <p:txBody>
          <a:bodyPr anchor="ctr"/>
          <a:lstStyle>
            <a:lvl1pPr marL="0" indent="0" algn="ctr">
              <a:buNone/>
              <a:defRPr sz="1800">
                <a:latin typeface="+mn-lt"/>
              </a:defRPr>
            </a:lvl1pPr>
          </a:lstStyle>
          <a:p>
            <a:pPr lvl="0"/>
            <a:r>
              <a:rPr lang="de-DE"/>
              <a:t>Job Title</a:t>
            </a:r>
            <a:endParaRPr lang="en-US"/>
          </a:p>
        </p:txBody>
      </p:sp>
      <p:sp>
        <p:nvSpPr>
          <p:cNvPr id="34" name="Text Placeholder 21">
            <a:extLst>
              <a:ext uri="{FF2B5EF4-FFF2-40B4-BE49-F238E27FC236}">
                <a16:creationId xmlns:a16="http://schemas.microsoft.com/office/drawing/2014/main" id="{CB6346D8-E344-4BC5-B0B0-2D721DAA7C53}"/>
              </a:ext>
            </a:extLst>
          </p:cNvPr>
          <p:cNvSpPr>
            <a:spLocks noGrp="1"/>
          </p:cNvSpPr>
          <p:nvPr>
            <p:ph type="body" sz="quarter" idx="21" hasCustomPrompt="1"/>
          </p:nvPr>
        </p:nvSpPr>
        <p:spPr>
          <a:xfrm>
            <a:off x="1371600" y="5105400"/>
            <a:ext cx="2971800" cy="304800"/>
          </a:xfrm>
          <a:prstGeom prst="rect">
            <a:avLst/>
          </a:prstGeom>
        </p:spPr>
        <p:txBody>
          <a:bodyPr anchor="ctr"/>
          <a:lstStyle>
            <a:lvl1pPr marL="0" indent="0" algn="ctr">
              <a:buNone/>
              <a:defRPr sz="1800">
                <a:latin typeface="+mn-lt"/>
              </a:defRPr>
            </a:lvl1pPr>
          </a:lstStyle>
          <a:p>
            <a:pPr lvl="0"/>
            <a:r>
              <a:rPr lang="de-DE"/>
              <a:t>Company Name</a:t>
            </a:r>
            <a:endParaRPr lang="en-US"/>
          </a:p>
        </p:txBody>
      </p:sp>
      <p:sp>
        <p:nvSpPr>
          <p:cNvPr id="35" name="Text Placeholder 21">
            <a:extLst>
              <a:ext uri="{FF2B5EF4-FFF2-40B4-BE49-F238E27FC236}">
                <a16:creationId xmlns:a16="http://schemas.microsoft.com/office/drawing/2014/main" id="{905440A8-225C-42BE-92CC-65FE8025A2BB}"/>
              </a:ext>
            </a:extLst>
          </p:cNvPr>
          <p:cNvSpPr>
            <a:spLocks noGrp="1"/>
          </p:cNvSpPr>
          <p:nvPr>
            <p:ph type="body" sz="quarter" idx="22" hasCustomPrompt="1"/>
          </p:nvPr>
        </p:nvSpPr>
        <p:spPr>
          <a:xfrm>
            <a:off x="7924800" y="5105400"/>
            <a:ext cx="2971800" cy="304800"/>
          </a:xfrm>
          <a:prstGeom prst="rect">
            <a:avLst/>
          </a:prstGeom>
        </p:spPr>
        <p:txBody>
          <a:bodyPr anchor="ctr"/>
          <a:lstStyle>
            <a:lvl1pPr marL="0" indent="0" algn="ctr">
              <a:buNone/>
              <a:defRPr sz="1800">
                <a:latin typeface="+mn-lt"/>
              </a:defRPr>
            </a:lvl1pPr>
          </a:lstStyle>
          <a:p>
            <a:pPr lvl="0"/>
            <a:r>
              <a:rPr lang="de-DE"/>
              <a:t>Company Name</a:t>
            </a:r>
            <a:endParaRPr lang="en-US"/>
          </a:p>
        </p:txBody>
      </p:sp>
      <p:sp>
        <p:nvSpPr>
          <p:cNvPr id="36" name="Text Placeholder 21">
            <a:extLst>
              <a:ext uri="{FF2B5EF4-FFF2-40B4-BE49-F238E27FC236}">
                <a16:creationId xmlns:a16="http://schemas.microsoft.com/office/drawing/2014/main" id="{E8283BBB-7156-4AB1-B33F-79BBD8979776}"/>
              </a:ext>
            </a:extLst>
          </p:cNvPr>
          <p:cNvSpPr>
            <a:spLocks noGrp="1"/>
          </p:cNvSpPr>
          <p:nvPr>
            <p:ph type="body" sz="quarter" idx="23" hasCustomPrompt="1"/>
          </p:nvPr>
        </p:nvSpPr>
        <p:spPr>
          <a:xfrm>
            <a:off x="4648200" y="5105400"/>
            <a:ext cx="2971800" cy="304800"/>
          </a:xfrm>
          <a:prstGeom prst="rect">
            <a:avLst/>
          </a:prstGeom>
        </p:spPr>
        <p:txBody>
          <a:bodyPr anchor="ctr"/>
          <a:lstStyle>
            <a:lvl1pPr marL="0" indent="0" algn="ctr">
              <a:buNone/>
              <a:defRPr sz="1800">
                <a:latin typeface="+mn-lt"/>
              </a:defRPr>
            </a:lvl1pPr>
          </a:lstStyle>
          <a:p>
            <a:pPr lvl="0"/>
            <a:r>
              <a:rPr lang="de-DE"/>
              <a:t>Company Name</a:t>
            </a:r>
            <a:endParaRPr lang="en-US"/>
          </a:p>
        </p:txBody>
      </p:sp>
    </p:spTree>
    <p:extLst>
      <p:ext uri="{BB962C8B-B14F-4D97-AF65-F5344CB8AC3E}">
        <p14:creationId xmlns:p14="http://schemas.microsoft.com/office/powerpoint/2010/main" val="24295128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peaker Introduction - Multiple Image Background">
    <p:bg>
      <p:bgPr>
        <a:blipFill dpi="0" rotWithShape="1">
          <a:blip r:embed="rId2">
            <a:duotone>
              <a:prstClr val="black"/>
              <a:schemeClr val="accent5">
                <a:tint val="45000"/>
                <a:satMod val="400000"/>
              </a:schemeClr>
            </a:duotone>
            <a:lum/>
            <a:extLst>
              <a:ext uri="{BEBA8EAE-BF5A-486C-A8C5-ECC9F3942E4B}">
                <a14:imgProps xmlns:a14="http://schemas.microsoft.com/office/drawing/2010/main">
                  <a14:imgLayer r:embed="rId3">
                    <a14:imgEffect>
                      <a14:brightnessContrast bright="25000"/>
                    </a14:imgEffect>
                  </a14:imgLayer>
                </a14:imgProps>
              </a:ext>
            </a:extLst>
          </a:blip>
          <a:srcRect/>
          <a:stretch>
            <a:fillRect r="-15000" b="-2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A36D0B-1F33-4390-B66E-4C27D9E98108}"/>
              </a:ext>
            </a:extLst>
          </p:cNvPr>
          <p:cNvSpPr txBox="1"/>
          <p:nvPr userDrawn="1"/>
        </p:nvSpPr>
        <p:spPr>
          <a:xfrm>
            <a:off x="685800" y="623994"/>
            <a:ext cx="12192000" cy="1015663"/>
          </a:xfrm>
          <a:prstGeom prst="rect">
            <a:avLst/>
          </a:prstGeom>
          <a:noFill/>
        </p:spPr>
        <p:txBody>
          <a:bodyPr wrap="square" rtlCol="0">
            <a:spAutoFit/>
          </a:bodyPr>
          <a:lstStyle/>
          <a:p>
            <a:pPr algn="l"/>
            <a:r>
              <a:rPr lang="de-DE" sz="6000" b="1" spc="300">
                <a:solidFill>
                  <a:schemeClr val="bg1"/>
                </a:solidFill>
                <a:latin typeface="Raleway" panose="020B0503030101060003" pitchFamily="34" charset="0"/>
              </a:rPr>
              <a:t>OUR SPEAKERS TODAY</a:t>
            </a:r>
            <a:endParaRPr lang="en-US" sz="6000" b="1" spc="300">
              <a:solidFill>
                <a:schemeClr val="bg1"/>
              </a:solidFill>
              <a:latin typeface="Raleway" panose="020B0503030101060003" pitchFamily="34" charset="0"/>
            </a:endParaRPr>
          </a:p>
        </p:txBody>
      </p:sp>
      <p:sp>
        <p:nvSpPr>
          <p:cNvPr id="4" name="Rectangle 3">
            <a:extLst>
              <a:ext uri="{FF2B5EF4-FFF2-40B4-BE49-F238E27FC236}">
                <a16:creationId xmlns:a16="http://schemas.microsoft.com/office/drawing/2014/main" id="{B4F1D393-A227-47E3-9AA6-1CF31CE3D9A7}"/>
              </a:ext>
            </a:extLst>
          </p:cNvPr>
          <p:cNvSpPr/>
          <p:nvPr userDrawn="1"/>
        </p:nvSpPr>
        <p:spPr>
          <a:xfrm>
            <a:off x="828260" y="1553519"/>
            <a:ext cx="9067800" cy="115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9" name="Picture Placeholder 2">
            <a:extLst>
              <a:ext uri="{FF2B5EF4-FFF2-40B4-BE49-F238E27FC236}">
                <a16:creationId xmlns:a16="http://schemas.microsoft.com/office/drawing/2014/main" id="{C483E001-B34D-42E6-801B-5541D17A91E3}"/>
              </a:ext>
            </a:extLst>
          </p:cNvPr>
          <p:cNvSpPr>
            <a:spLocks noGrp="1"/>
          </p:cNvSpPr>
          <p:nvPr>
            <p:ph type="pic" sz="quarter" idx="13"/>
          </p:nvPr>
        </p:nvSpPr>
        <p:spPr>
          <a:xfrm>
            <a:off x="800100" y="2438400"/>
            <a:ext cx="1600200" cy="1600200"/>
          </a:xfrm>
          <a:prstGeom prst="ellipse">
            <a:avLst/>
          </a:prstGeom>
          <a:ln>
            <a:solidFill>
              <a:schemeClr val="bg1"/>
            </a:solidFill>
          </a:ln>
        </p:spPr>
      </p:sp>
      <p:sp>
        <p:nvSpPr>
          <p:cNvPr id="10" name="Picture Placeholder 2">
            <a:extLst>
              <a:ext uri="{FF2B5EF4-FFF2-40B4-BE49-F238E27FC236}">
                <a16:creationId xmlns:a16="http://schemas.microsoft.com/office/drawing/2014/main" id="{5272844E-55D5-4FE2-BEC1-34B8B651FA85}"/>
              </a:ext>
            </a:extLst>
          </p:cNvPr>
          <p:cNvSpPr>
            <a:spLocks noGrp="1"/>
          </p:cNvSpPr>
          <p:nvPr>
            <p:ph type="pic" sz="quarter" idx="14"/>
          </p:nvPr>
        </p:nvSpPr>
        <p:spPr>
          <a:xfrm>
            <a:off x="3486978" y="2438400"/>
            <a:ext cx="1600200" cy="1600200"/>
          </a:xfrm>
          <a:prstGeom prst="ellipse">
            <a:avLst/>
          </a:prstGeom>
          <a:ln>
            <a:solidFill>
              <a:schemeClr val="bg1"/>
            </a:solidFill>
          </a:ln>
        </p:spPr>
      </p:sp>
      <p:sp>
        <p:nvSpPr>
          <p:cNvPr id="11" name="Picture Placeholder 2">
            <a:extLst>
              <a:ext uri="{FF2B5EF4-FFF2-40B4-BE49-F238E27FC236}">
                <a16:creationId xmlns:a16="http://schemas.microsoft.com/office/drawing/2014/main" id="{F80A694C-86EB-42D6-86F9-1132BB977EA8}"/>
              </a:ext>
            </a:extLst>
          </p:cNvPr>
          <p:cNvSpPr>
            <a:spLocks noGrp="1"/>
          </p:cNvSpPr>
          <p:nvPr>
            <p:ph type="pic" sz="quarter" idx="15"/>
          </p:nvPr>
        </p:nvSpPr>
        <p:spPr>
          <a:xfrm>
            <a:off x="6173857" y="2438400"/>
            <a:ext cx="1600200" cy="1600200"/>
          </a:xfrm>
          <a:prstGeom prst="ellipse">
            <a:avLst/>
          </a:prstGeom>
          <a:ln>
            <a:solidFill>
              <a:schemeClr val="bg1"/>
            </a:solidFill>
          </a:ln>
        </p:spPr>
      </p:sp>
      <p:sp>
        <p:nvSpPr>
          <p:cNvPr id="12" name="Text Placeholder 21">
            <a:extLst>
              <a:ext uri="{FF2B5EF4-FFF2-40B4-BE49-F238E27FC236}">
                <a16:creationId xmlns:a16="http://schemas.microsoft.com/office/drawing/2014/main" id="{23A39271-F1A2-4E34-894D-13DCCDC3CF00}"/>
              </a:ext>
            </a:extLst>
          </p:cNvPr>
          <p:cNvSpPr>
            <a:spLocks noGrp="1"/>
          </p:cNvSpPr>
          <p:nvPr>
            <p:ph type="body" sz="quarter" idx="10" hasCustomPrompt="1"/>
          </p:nvPr>
        </p:nvSpPr>
        <p:spPr>
          <a:xfrm>
            <a:off x="384312" y="4191000"/>
            <a:ext cx="2456033" cy="457200"/>
          </a:xfrm>
          <a:prstGeom prst="rect">
            <a:avLst/>
          </a:prstGeom>
        </p:spPr>
        <p:txBody>
          <a:bodyPr/>
          <a:lstStyle>
            <a:lvl1pPr marL="0" indent="0" algn="ctr">
              <a:buNone/>
              <a:defRPr sz="2000">
                <a:latin typeface="+mj-lt"/>
              </a:defRPr>
            </a:lvl1pPr>
          </a:lstStyle>
          <a:p>
            <a:pPr lvl="0"/>
            <a:r>
              <a:rPr lang="de-DE"/>
              <a:t>First &amp; last name</a:t>
            </a:r>
            <a:endParaRPr lang="en-US"/>
          </a:p>
        </p:txBody>
      </p:sp>
      <p:sp>
        <p:nvSpPr>
          <p:cNvPr id="13" name="Text Placeholder 21">
            <a:extLst>
              <a:ext uri="{FF2B5EF4-FFF2-40B4-BE49-F238E27FC236}">
                <a16:creationId xmlns:a16="http://schemas.microsoft.com/office/drawing/2014/main" id="{6837FDAA-5D86-4DDB-A1FD-CF1B20D8930A}"/>
              </a:ext>
            </a:extLst>
          </p:cNvPr>
          <p:cNvSpPr>
            <a:spLocks noGrp="1"/>
          </p:cNvSpPr>
          <p:nvPr>
            <p:ph type="body" sz="quarter" idx="16" hasCustomPrompt="1"/>
          </p:nvPr>
        </p:nvSpPr>
        <p:spPr>
          <a:xfrm>
            <a:off x="5774637" y="4177748"/>
            <a:ext cx="2456033" cy="457200"/>
          </a:xfrm>
          <a:prstGeom prst="rect">
            <a:avLst/>
          </a:prstGeom>
        </p:spPr>
        <p:txBody>
          <a:bodyPr/>
          <a:lstStyle>
            <a:lvl1pPr marL="0" indent="0" algn="ctr">
              <a:buNone/>
              <a:defRPr sz="2000">
                <a:latin typeface="+mj-lt"/>
              </a:defRPr>
            </a:lvl1pPr>
          </a:lstStyle>
          <a:p>
            <a:pPr lvl="0"/>
            <a:r>
              <a:rPr lang="de-DE"/>
              <a:t>First &amp; last name</a:t>
            </a:r>
            <a:endParaRPr lang="en-US"/>
          </a:p>
        </p:txBody>
      </p:sp>
      <p:sp>
        <p:nvSpPr>
          <p:cNvPr id="14" name="Text Placeholder 21">
            <a:extLst>
              <a:ext uri="{FF2B5EF4-FFF2-40B4-BE49-F238E27FC236}">
                <a16:creationId xmlns:a16="http://schemas.microsoft.com/office/drawing/2014/main" id="{62B7D15D-6ED5-45B0-A271-74DA880AB20F}"/>
              </a:ext>
            </a:extLst>
          </p:cNvPr>
          <p:cNvSpPr>
            <a:spLocks noGrp="1"/>
          </p:cNvSpPr>
          <p:nvPr>
            <p:ph type="body" sz="quarter" idx="17" hasCustomPrompt="1"/>
          </p:nvPr>
        </p:nvSpPr>
        <p:spPr>
          <a:xfrm>
            <a:off x="3084444" y="4191000"/>
            <a:ext cx="2456033" cy="457200"/>
          </a:xfrm>
          <a:prstGeom prst="rect">
            <a:avLst/>
          </a:prstGeom>
        </p:spPr>
        <p:txBody>
          <a:bodyPr/>
          <a:lstStyle>
            <a:lvl1pPr marL="0" indent="0" algn="ctr">
              <a:buNone/>
              <a:defRPr sz="2000">
                <a:latin typeface="+mj-lt"/>
              </a:defRPr>
            </a:lvl1pPr>
          </a:lstStyle>
          <a:p>
            <a:pPr lvl="0"/>
            <a:r>
              <a:rPr lang="de-DE"/>
              <a:t>First &amp; last name</a:t>
            </a:r>
            <a:endParaRPr lang="en-US"/>
          </a:p>
        </p:txBody>
      </p:sp>
      <p:sp>
        <p:nvSpPr>
          <p:cNvPr id="15" name="Text Placeholder 21">
            <a:extLst>
              <a:ext uri="{FF2B5EF4-FFF2-40B4-BE49-F238E27FC236}">
                <a16:creationId xmlns:a16="http://schemas.microsoft.com/office/drawing/2014/main" id="{798E0B35-E900-4615-8FCE-C19B7DBD5391}"/>
              </a:ext>
            </a:extLst>
          </p:cNvPr>
          <p:cNvSpPr>
            <a:spLocks noGrp="1"/>
          </p:cNvSpPr>
          <p:nvPr>
            <p:ph type="body" sz="quarter" idx="18" hasCustomPrompt="1"/>
          </p:nvPr>
        </p:nvSpPr>
        <p:spPr>
          <a:xfrm>
            <a:off x="384312" y="4744278"/>
            <a:ext cx="2456033" cy="304800"/>
          </a:xfrm>
          <a:prstGeom prst="rect">
            <a:avLst/>
          </a:prstGeom>
        </p:spPr>
        <p:txBody>
          <a:bodyPr anchor="ctr"/>
          <a:lstStyle>
            <a:lvl1pPr marL="0" indent="0" algn="ctr">
              <a:buNone/>
              <a:defRPr sz="1600">
                <a:latin typeface="+mn-lt"/>
              </a:defRPr>
            </a:lvl1pPr>
          </a:lstStyle>
          <a:p>
            <a:pPr lvl="0"/>
            <a:r>
              <a:rPr lang="de-DE"/>
              <a:t>Job Title</a:t>
            </a:r>
            <a:endParaRPr lang="en-US"/>
          </a:p>
        </p:txBody>
      </p:sp>
      <p:sp>
        <p:nvSpPr>
          <p:cNvPr id="16" name="Text Placeholder 21">
            <a:extLst>
              <a:ext uri="{FF2B5EF4-FFF2-40B4-BE49-F238E27FC236}">
                <a16:creationId xmlns:a16="http://schemas.microsoft.com/office/drawing/2014/main" id="{332D8EF8-0C46-449F-A14F-784163CBE95A}"/>
              </a:ext>
            </a:extLst>
          </p:cNvPr>
          <p:cNvSpPr>
            <a:spLocks noGrp="1"/>
          </p:cNvSpPr>
          <p:nvPr>
            <p:ph type="body" sz="quarter" idx="19" hasCustomPrompt="1"/>
          </p:nvPr>
        </p:nvSpPr>
        <p:spPr>
          <a:xfrm>
            <a:off x="5774637" y="4731026"/>
            <a:ext cx="2456033" cy="304800"/>
          </a:xfrm>
          <a:prstGeom prst="rect">
            <a:avLst/>
          </a:prstGeom>
        </p:spPr>
        <p:txBody>
          <a:bodyPr anchor="ctr"/>
          <a:lstStyle>
            <a:lvl1pPr marL="0" indent="0" algn="ctr">
              <a:buNone/>
              <a:defRPr sz="1600">
                <a:latin typeface="+mn-lt"/>
              </a:defRPr>
            </a:lvl1pPr>
          </a:lstStyle>
          <a:p>
            <a:pPr lvl="0"/>
            <a:r>
              <a:rPr lang="de-DE"/>
              <a:t>Job Title</a:t>
            </a:r>
            <a:endParaRPr lang="en-US"/>
          </a:p>
        </p:txBody>
      </p:sp>
      <p:sp>
        <p:nvSpPr>
          <p:cNvPr id="17" name="Text Placeholder 21">
            <a:extLst>
              <a:ext uri="{FF2B5EF4-FFF2-40B4-BE49-F238E27FC236}">
                <a16:creationId xmlns:a16="http://schemas.microsoft.com/office/drawing/2014/main" id="{8210B72D-BB35-41D2-9337-C50BA7CD2AA6}"/>
              </a:ext>
            </a:extLst>
          </p:cNvPr>
          <p:cNvSpPr>
            <a:spLocks noGrp="1"/>
          </p:cNvSpPr>
          <p:nvPr>
            <p:ph type="body" sz="quarter" idx="20" hasCustomPrompt="1"/>
          </p:nvPr>
        </p:nvSpPr>
        <p:spPr>
          <a:xfrm>
            <a:off x="3084444" y="4744278"/>
            <a:ext cx="2456033" cy="304800"/>
          </a:xfrm>
          <a:prstGeom prst="rect">
            <a:avLst/>
          </a:prstGeom>
        </p:spPr>
        <p:txBody>
          <a:bodyPr anchor="ctr"/>
          <a:lstStyle>
            <a:lvl1pPr marL="0" indent="0" algn="ctr">
              <a:buNone/>
              <a:defRPr sz="1600">
                <a:latin typeface="+mn-lt"/>
              </a:defRPr>
            </a:lvl1pPr>
          </a:lstStyle>
          <a:p>
            <a:pPr lvl="0"/>
            <a:r>
              <a:rPr lang="de-DE"/>
              <a:t>Job Title</a:t>
            </a:r>
            <a:endParaRPr lang="en-US"/>
          </a:p>
        </p:txBody>
      </p:sp>
      <p:sp>
        <p:nvSpPr>
          <p:cNvPr id="18" name="Text Placeholder 21">
            <a:extLst>
              <a:ext uri="{FF2B5EF4-FFF2-40B4-BE49-F238E27FC236}">
                <a16:creationId xmlns:a16="http://schemas.microsoft.com/office/drawing/2014/main" id="{D5C077F2-B765-4FB0-BD65-E5FAE5CAB10E}"/>
              </a:ext>
            </a:extLst>
          </p:cNvPr>
          <p:cNvSpPr>
            <a:spLocks noGrp="1"/>
          </p:cNvSpPr>
          <p:nvPr>
            <p:ph type="body" sz="quarter" idx="21" hasCustomPrompt="1"/>
          </p:nvPr>
        </p:nvSpPr>
        <p:spPr>
          <a:xfrm>
            <a:off x="384312" y="5105400"/>
            <a:ext cx="2456033" cy="304800"/>
          </a:xfrm>
          <a:prstGeom prst="rect">
            <a:avLst/>
          </a:prstGeom>
        </p:spPr>
        <p:txBody>
          <a:bodyPr anchor="ctr"/>
          <a:lstStyle>
            <a:lvl1pPr marL="0" indent="0" algn="ctr">
              <a:buNone/>
              <a:defRPr sz="1600">
                <a:latin typeface="+mn-lt"/>
              </a:defRPr>
            </a:lvl1pPr>
          </a:lstStyle>
          <a:p>
            <a:pPr lvl="0"/>
            <a:r>
              <a:rPr lang="de-DE"/>
              <a:t>Company Name</a:t>
            </a:r>
            <a:endParaRPr lang="en-US"/>
          </a:p>
        </p:txBody>
      </p:sp>
      <p:sp>
        <p:nvSpPr>
          <p:cNvPr id="19" name="Text Placeholder 21">
            <a:extLst>
              <a:ext uri="{FF2B5EF4-FFF2-40B4-BE49-F238E27FC236}">
                <a16:creationId xmlns:a16="http://schemas.microsoft.com/office/drawing/2014/main" id="{6F36A5FB-004C-42A8-9E36-1185F8D21019}"/>
              </a:ext>
            </a:extLst>
          </p:cNvPr>
          <p:cNvSpPr>
            <a:spLocks noGrp="1"/>
          </p:cNvSpPr>
          <p:nvPr>
            <p:ph type="body" sz="quarter" idx="22" hasCustomPrompt="1"/>
          </p:nvPr>
        </p:nvSpPr>
        <p:spPr>
          <a:xfrm>
            <a:off x="5774637" y="5092148"/>
            <a:ext cx="2456033" cy="304800"/>
          </a:xfrm>
          <a:prstGeom prst="rect">
            <a:avLst/>
          </a:prstGeom>
        </p:spPr>
        <p:txBody>
          <a:bodyPr anchor="ctr"/>
          <a:lstStyle>
            <a:lvl1pPr marL="0" indent="0" algn="ctr">
              <a:buNone/>
              <a:defRPr sz="1600">
                <a:latin typeface="+mn-lt"/>
              </a:defRPr>
            </a:lvl1pPr>
          </a:lstStyle>
          <a:p>
            <a:pPr lvl="0"/>
            <a:r>
              <a:rPr lang="de-DE"/>
              <a:t>Company Name</a:t>
            </a:r>
            <a:endParaRPr lang="en-US"/>
          </a:p>
        </p:txBody>
      </p:sp>
      <p:sp>
        <p:nvSpPr>
          <p:cNvPr id="20" name="Text Placeholder 21">
            <a:extLst>
              <a:ext uri="{FF2B5EF4-FFF2-40B4-BE49-F238E27FC236}">
                <a16:creationId xmlns:a16="http://schemas.microsoft.com/office/drawing/2014/main" id="{69AE7FB1-6226-45C4-9505-7E57ED2BFDE5}"/>
              </a:ext>
            </a:extLst>
          </p:cNvPr>
          <p:cNvSpPr>
            <a:spLocks noGrp="1"/>
          </p:cNvSpPr>
          <p:nvPr>
            <p:ph type="body" sz="quarter" idx="23" hasCustomPrompt="1"/>
          </p:nvPr>
        </p:nvSpPr>
        <p:spPr>
          <a:xfrm>
            <a:off x="3084444" y="5105400"/>
            <a:ext cx="2456033" cy="304800"/>
          </a:xfrm>
          <a:prstGeom prst="rect">
            <a:avLst/>
          </a:prstGeom>
        </p:spPr>
        <p:txBody>
          <a:bodyPr anchor="ctr"/>
          <a:lstStyle>
            <a:lvl1pPr marL="0" indent="0" algn="ctr">
              <a:buNone/>
              <a:defRPr sz="1600">
                <a:latin typeface="+mn-lt"/>
              </a:defRPr>
            </a:lvl1pPr>
          </a:lstStyle>
          <a:p>
            <a:pPr lvl="0"/>
            <a:r>
              <a:rPr lang="de-DE"/>
              <a:t>Company Name</a:t>
            </a:r>
            <a:endParaRPr lang="en-US"/>
          </a:p>
        </p:txBody>
      </p:sp>
    </p:spTree>
    <p:extLst>
      <p:ext uri="{BB962C8B-B14F-4D97-AF65-F5344CB8AC3E}">
        <p14:creationId xmlns:p14="http://schemas.microsoft.com/office/powerpoint/2010/main" val="1475864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Agenda - Fly Out 6 Items">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1A1F2117-C837-490D-BE9A-FF19CC275E1F}"/>
              </a:ext>
            </a:extLst>
          </p:cNvPr>
          <p:cNvSpPr/>
          <p:nvPr userDrawn="1"/>
        </p:nvSpPr>
        <p:spPr>
          <a:xfrm>
            <a:off x="2819400" y="911392"/>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90FCFD98-3EA4-49B4-B757-E03BFA23FEC4}"/>
              </a:ext>
            </a:extLst>
          </p:cNvPr>
          <p:cNvSpPr/>
          <p:nvPr userDrawn="1"/>
        </p:nvSpPr>
        <p:spPr>
          <a:xfrm>
            <a:off x="10668000" y="911392"/>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07AAA24-8572-4D2D-AFDA-34C0D2CDE056}"/>
              </a:ext>
            </a:extLst>
          </p:cNvPr>
          <p:cNvSpPr/>
          <p:nvPr userDrawn="1"/>
        </p:nvSpPr>
        <p:spPr>
          <a:xfrm>
            <a:off x="2819400" y="1765922"/>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9F732CC-4E02-412F-B41E-92565AD0694F}"/>
              </a:ext>
            </a:extLst>
          </p:cNvPr>
          <p:cNvSpPr/>
          <p:nvPr userDrawn="1"/>
        </p:nvSpPr>
        <p:spPr>
          <a:xfrm>
            <a:off x="10668000" y="1765922"/>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E50E21B6-128C-4788-ACCB-027ADDA90BC0}"/>
              </a:ext>
            </a:extLst>
          </p:cNvPr>
          <p:cNvSpPr/>
          <p:nvPr userDrawn="1"/>
        </p:nvSpPr>
        <p:spPr>
          <a:xfrm>
            <a:off x="2819400" y="2631107"/>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1D34C0A1-C069-49E2-99C6-4080E17BD4CA}"/>
              </a:ext>
            </a:extLst>
          </p:cNvPr>
          <p:cNvSpPr/>
          <p:nvPr userDrawn="1"/>
        </p:nvSpPr>
        <p:spPr>
          <a:xfrm>
            <a:off x="10668000" y="2628670"/>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3B7AE163-CEEA-4892-9498-3C95B66F5FE4}"/>
              </a:ext>
            </a:extLst>
          </p:cNvPr>
          <p:cNvSpPr/>
          <p:nvPr userDrawn="1"/>
        </p:nvSpPr>
        <p:spPr>
          <a:xfrm>
            <a:off x="2819400" y="3507825"/>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ACCBCBB0-9031-4EC5-8D10-FC7DF64E94D5}"/>
              </a:ext>
            </a:extLst>
          </p:cNvPr>
          <p:cNvSpPr/>
          <p:nvPr userDrawn="1"/>
        </p:nvSpPr>
        <p:spPr>
          <a:xfrm>
            <a:off x="10668000" y="3507825"/>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C8439B13-BA50-41E3-AA0B-7531F55D66C0}"/>
              </a:ext>
            </a:extLst>
          </p:cNvPr>
          <p:cNvSpPr/>
          <p:nvPr userDrawn="1"/>
        </p:nvSpPr>
        <p:spPr>
          <a:xfrm>
            <a:off x="2819400" y="4366059"/>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CC576FC0-6569-4A7A-B585-865946A7F13D}"/>
              </a:ext>
            </a:extLst>
          </p:cNvPr>
          <p:cNvSpPr/>
          <p:nvPr userDrawn="1"/>
        </p:nvSpPr>
        <p:spPr>
          <a:xfrm>
            <a:off x="10668000" y="4366059"/>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FDF00744-842B-4515-A2EA-6B9A13F81AB6}"/>
              </a:ext>
            </a:extLst>
          </p:cNvPr>
          <p:cNvSpPr/>
          <p:nvPr userDrawn="1"/>
        </p:nvSpPr>
        <p:spPr>
          <a:xfrm>
            <a:off x="2819400" y="5221904"/>
            <a:ext cx="8991600" cy="64827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7D431E8A-25A1-4D1F-BF52-0A804503236E}"/>
              </a:ext>
            </a:extLst>
          </p:cNvPr>
          <p:cNvSpPr/>
          <p:nvPr userDrawn="1"/>
        </p:nvSpPr>
        <p:spPr>
          <a:xfrm>
            <a:off x="10668000" y="5221904"/>
            <a:ext cx="914400" cy="648274"/>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18D5F-7024-40B7-94CE-476D76D0AEF4}"/>
              </a:ext>
            </a:extLst>
          </p:cNvPr>
          <p:cNvSpPr/>
          <p:nvPr userDrawn="1"/>
        </p:nvSpPr>
        <p:spPr>
          <a:xfrm>
            <a:off x="0" y="-228598"/>
            <a:ext cx="3459939" cy="7388672"/>
          </a:xfrm>
          <a:prstGeom prst="rect">
            <a:avLst/>
          </a:prstGeom>
          <a:solidFill>
            <a:schemeClr val="bg1"/>
          </a:solidFill>
          <a:ln>
            <a:noFill/>
          </a:ln>
          <a:effectLst>
            <a:outerShdw blurRad="190500" dist="127000" algn="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9" name="Rectangle 48">
            <a:extLst>
              <a:ext uri="{FF2B5EF4-FFF2-40B4-BE49-F238E27FC236}">
                <a16:creationId xmlns:a16="http://schemas.microsoft.com/office/drawing/2014/main" id="{03FD5865-E25E-49E6-A3D7-C2730A65D31F}"/>
              </a:ext>
            </a:extLst>
          </p:cNvPr>
          <p:cNvSpPr/>
          <p:nvPr userDrawn="1"/>
        </p:nvSpPr>
        <p:spPr>
          <a:xfrm>
            <a:off x="0" y="0"/>
            <a:ext cx="16764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08BB8C8-B4F0-46A6-8979-6971DFDF483F}"/>
              </a:ext>
            </a:extLst>
          </p:cNvPr>
          <p:cNvSpPr/>
          <p:nvPr userDrawn="1"/>
        </p:nvSpPr>
        <p:spPr>
          <a:xfrm>
            <a:off x="11140" y="6258064"/>
            <a:ext cx="1676400" cy="599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53">
            <a:extLst>
              <a:ext uri="{FF2B5EF4-FFF2-40B4-BE49-F238E27FC236}">
                <a16:creationId xmlns:a16="http://schemas.microsoft.com/office/drawing/2014/main" id="{AFE9439B-1603-47E6-941C-BD7EB61EBBB7}"/>
              </a:ext>
            </a:extLst>
          </p:cNvPr>
          <p:cNvSpPr>
            <a:spLocks noGrp="1"/>
          </p:cNvSpPr>
          <p:nvPr>
            <p:ph type="body" sz="quarter" idx="10" hasCustomPrompt="1"/>
          </p:nvPr>
        </p:nvSpPr>
        <p:spPr>
          <a:xfrm>
            <a:off x="4724400" y="906936"/>
            <a:ext cx="5689600" cy="648274"/>
          </a:xfrm>
          <a:prstGeom prst="rect">
            <a:avLst/>
          </a:prstGeom>
        </p:spPr>
        <p:txBody>
          <a:bodyPr anchor="ctr"/>
          <a:lstStyle>
            <a:lvl1pPr marL="0" indent="0" algn="l">
              <a:buNone/>
              <a:defRPr sz="2800"/>
            </a:lvl1pPr>
          </a:lstStyle>
          <a:p>
            <a:pPr lvl="0"/>
            <a:r>
              <a:rPr lang="de-DE"/>
              <a:t>Agenda Item 1</a:t>
            </a:r>
            <a:endParaRPr lang="en-US"/>
          </a:p>
        </p:txBody>
      </p:sp>
      <p:sp>
        <p:nvSpPr>
          <p:cNvPr id="64" name="Text Placeholder 53">
            <a:extLst>
              <a:ext uri="{FF2B5EF4-FFF2-40B4-BE49-F238E27FC236}">
                <a16:creationId xmlns:a16="http://schemas.microsoft.com/office/drawing/2014/main" id="{0A9EF312-A500-4CA0-90AC-CB8CB4891BA5}"/>
              </a:ext>
            </a:extLst>
          </p:cNvPr>
          <p:cNvSpPr>
            <a:spLocks noGrp="1"/>
          </p:cNvSpPr>
          <p:nvPr>
            <p:ph type="body" sz="quarter" idx="11" hasCustomPrompt="1"/>
          </p:nvPr>
        </p:nvSpPr>
        <p:spPr>
          <a:xfrm>
            <a:off x="4724400" y="1761466"/>
            <a:ext cx="5689600" cy="648274"/>
          </a:xfrm>
          <a:prstGeom prst="rect">
            <a:avLst/>
          </a:prstGeom>
        </p:spPr>
        <p:txBody>
          <a:bodyPr anchor="ctr"/>
          <a:lstStyle>
            <a:lvl1pPr marL="0" indent="0" algn="l">
              <a:buNone/>
              <a:defRPr sz="2800"/>
            </a:lvl1pPr>
          </a:lstStyle>
          <a:p>
            <a:pPr lvl="0"/>
            <a:r>
              <a:rPr lang="de-DE"/>
              <a:t>Agenda Item 2</a:t>
            </a:r>
            <a:endParaRPr lang="en-US"/>
          </a:p>
        </p:txBody>
      </p:sp>
      <p:sp>
        <p:nvSpPr>
          <p:cNvPr id="65" name="Text Placeholder 53">
            <a:extLst>
              <a:ext uri="{FF2B5EF4-FFF2-40B4-BE49-F238E27FC236}">
                <a16:creationId xmlns:a16="http://schemas.microsoft.com/office/drawing/2014/main" id="{AEE8C146-5581-4C0C-A0F7-3B62FD922FAC}"/>
              </a:ext>
            </a:extLst>
          </p:cNvPr>
          <p:cNvSpPr>
            <a:spLocks noGrp="1"/>
          </p:cNvSpPr>
          <p:nvPr>
            <p:ph type="body" sz="quarter" idx="12" hasCustomPrompt="1"/>
          </p:nvPr>
        </p:nvSpPr>
        <p:spPr>
          <a:xfrm>
            <a:off x="4724400" y="2626651"/>
            <a:ext cx="5689600" cy="648274"/>
          </a:xfrm>
          <a:prstGeom prst="rect">
            <a:avLst/>
          </a:prstGeom>
        </p:spPr>
        <p:txBody>
          <a:bodyPr anchor="ctr"/>
          <a:lstStyle>
            <a:lvl1pPr marL="0" indent="0" algn="l">
              <a:buNone/>
              <a:defRPr sz="2800"/>
            </a:lvl1pPr>
          </a:lstStyle>
          <a:p>
            <a:pPr lvl="0"/>
            <a:r>
              <a:rPr lang="de-DE"/>
              <a:t>Agenda Item 3</a:t>
            </a:r>
            <a:endParaRPr lang="en-US"/>
          </a:p>
        </p:txBody>
      </p:sp>
      <p:sp>
        <p:nvSpPr>
          <p:cNvPr id="66" name="Text Placeholder 53">
            <a:extLst>
              <a:ext uri="{FF2B5EF4-FFF2-40B4-BE49-F238E27FC236}">
                <a16:creationId xmlns:a16="http://schemas.microsoft.com/office/drawing/2014/main" id="{7FBBEF24-393E-45EF-85F9-5C71CD210400}"/>
              </a:ext>
            </a:extLst>
          </p:cNvPr>
          <p:cNvSpPr>
            <a:spLocks noGrp="1"/>
          </p:cNvSpPr>
          <p:nvPr>
            <p:ph type="body" sz="quarter" idx="13" hasCustomPrompt="1"/>
          </p:nvPr>
        </p:nvSpPr>
        <p:spPr>
          <a:xfrm>
            <a:off x="4724400" y="3503369"/>
            <a:ext cx="5689600" cy="648274"/>
          </a:xfrm>
          <a:prstGeom prst="rect">
            <a:avLst/>
          </a:prstGeom>
        </p:spPr>
        <p:txBody>
          <a:bodyPr anchor="ctr"/>
          <a:lstStyle>
            <a:lvl1pPr marL="0" indent="0" algn="l">
              <a:buNone/>
              <a:defRPr sz="2800"/>
            </a:lvl1pPr>
          </a:lstStyle>
          <a:p>
            <a:pPr lvl="0"/>
            <a:r>
              <a:rPr lang="de-DE"/>
              <a:t>Agenda Item 4</a:t>
            </a:r>
            <a:endParaRPr lang="en-US"/>
          </a:p>
        </p:txBody>
      </p:sp>
      <p:sp>
        <p:nvSpPr>
          <p:cNvPr id="67" name="Text Placeholder 53">
            <a:extLst>
              <a:ext uri="{FF2B5EF4-FFF2-40B4-BE49-F238E27FC236}">
                <a16:creationId xmlns:a16="http://schemas.microsoft.com/office/drawing/2014/main" id="{D5A4BE51-FADF-453A-B374-986CCC847E6A}"/>
              </a:ext>
            </a:extLst>
          </p:cNvPr>
          <p:cNvSpPr>
            <a:spLocks noGrp="1"/>
          </p:cNvSpPr>
          <p:nvPr>
            <p:ph type="body" sz="quarter" idx="14" hasCustomPrompt="1"/>
          </p:nvPr>
        </p:nvSpPr>
        <p:spPr>
          <a:xfrm>
            <a:off x="4724400" y="4361603"/>
            <a:ext cx="5689600" cy="648274"/>
          </a:xfrm>
          <a:prstGeom prst="rect">
            <a:avLst/>
          </a:prstGeom>
        </p:spPr>
        <p:txBody>
          <a:bodyPr anchor="ctr"/>
          <a:lstStyle>
            <a:lvl1pPr marL="0" indent="0" algn="l">
              <a:buNone/>
              <a:defRPr sz="2800"/>
            </a:lvl1pPr>
          </a:lstStyle>
          <a:p>
            <a:pPr lvl="0"/>
            <a:r>
              <a:rPr lang="de-DE"/>
              <a:t>Agenda Item 5</a:t>
            </a:r>
            <a:endParaRPr lang="en-US"/>
          </a:p>
        </p:txBody>
      </p:sp>
      <p:sp>
        <p:nvSpPr>
          <p:cNvPr id="68" name="Text Placeholder 53">
            <a:extLst>
              <a:ext uri="{FF2B5EF4-FFF2-40B4-BE49-F238E27FC236}">
                <a16:creationId xmlns:a16="http://schemas.microsoft.com/office/drawing/2014/main" id="{7EB7482D-320C-4212-9638-5FC52EAE8932}"/>
              </a:ext>
            </a:extLst>
          </p:cNvPr>
          <p:cNvSpPr>
            <a:spLocks noGrp="1"/>
          </p:cNvSpPr>
          <p:nvPr>
            <p:ph type="body" sz="quarter" idx="15" hasCustomPrompt="1"/>
          </p:nvPr>
        </p:nvSpPr>
        <p:spPr>
          <a:xfrm>
            <a:off x="4724400" y="5217448"/>
            <a:ext cx="5689600" cy="648274"/>
          </a:xfrm>
          <a:prstGeom prst="rect">
            <a:avLst/>
          </a:prstGeom>
        </p:spPr>
        <p:txBody>
          <a:bodyPr anchor="ctr"/>
          <a:lstStyle>
            <a:lvl1pPr marL="0" indent="0" algn="l">
              <a:buNone/>
              <a:defRPr sz="2800"/>
            </a:lvl1pPr>
          </a:lstStyle>
          <a:p>
            <a:pPr lvl="0"/>
            <a:r>
              <a:rPr lang="de-DE"/>
              <a:t>Agenda Item 6</a:t>
            </a:r>
            <a:endParaRPr lang="en-US"/>
          </a:p>
        </p:txBody>
      </p:sp>
      <p:sp>
        <p:nvSpPr>
          <p:cNvPr id="94" name="TextBox 93">
            <a:extLst>
              <a:ext uri="{FF2B5EF4-FFF2-40B4-BE49-F238E27FC236}">
                <a16:creationId xmlns:a16="http://schemas.microsoft.com/office/drawing/2014/main" id="{F0AAF27E-7C18-46DA-8277-629F24D0CA7A}"/>
              </a:ext>
            </a:extLst>
          </p:cNvPr>
          <p:cNvSpPr txBox="1"/>
          <p:nvPr userDrawn="1"/>
        </p:nvSpPr>
        <p:spPr>
          <a:xfrm>
            <a:off x="10796524" y="824828"/>
            <a:ext cx="612668" cy="778336"/>
          </a:xfrm>
          <a:prstGeom prst="rect">
            <a:avLst/>
          </a:prstGeom>
          <a:noFill/>
        </p:spPr>
        <p:txBody>
          <a:bodyPr wrap="none" rtlCol="0">
            <a:spAutoFit/>
          </a:bodyPr>
          <a:lstStyle/>
          <a:p>
            <a:r>
              <a:rPr lang="de-DE" sz="3200">
                <a:solidFill>
                  <a:schemeClr val="bg1"/>
                </a:solidFill>
                <a:latin typeface="Raleway" panose="020B0503030101060003" pitchFamily="34" charset="0"/>
              </a:rPr>
              <a:t>01</a:t>
            </a:r>
            <a:endParaRPr lang="en-US" sz="3200">
              <a:solidFill>
                <a:schemeClr val="bg1"/>
              </a:solidFill>
              <a:latin typeface="Raleway" panose="020B0503030101060003" pitchFamily="34" charset="0"/>
            </a:endParaRPr>
          </a:p>
        </p:txBody>
      </p:sp>
      <p:sp>
        <p:nvSpPr>
          <p:cNvPr id="95" name="TextBox 94">
            <a:extLst>
              <a:ext uri="{FF2B5EF4-FFF2-40B4-BE49-F238E27FC236}">
                <a16:creationId xmlns:a16="http://schemas.microsoft.com/office/drawing/2014/main" id="{25D7A292-BF59-499C-A669-83495CC144AA}"/>
              </a:ext>
            </a:extLst>
          </p:cNvPr>
          <p:cNvSpPr txBox="1"/>
          <p:nvPr userDrawn="1"/>
        </p:nvSpPr>
        <p:spPr>
          <a:xfrm>
            <a:off x="10782300" y="1686424"/>
            <a:ext cx="649537" cy="778336"/>
          </a:xfrm>
          <a:prstGeom prst="rect">
            <a:avLst/>
          </a:prstGeom>
          <a:noFill/>
        </p:spPr>
        <p:txBody>
          <a:bodyPr wrap="none" rtlCol="0">
            <a:spAutoFit/>
          </a:bodyPr>
          <a:lstStyle/>
          <a:p>
            <a:r>
              <a:rPr lang="de-DE" sz="3200">
                <a:solidFill>
                  <a:schemeClr val="bg1"/>
                </a:solidFill>
                <a:latin typeface="Raleway" panose="020B0503030101060003" pitchFamily="34" charset="0"/>
              </a:rPr>
              <a:t>02</a:t>
            </a:r>
            <a:endParaRPr lang="en-US" sz="3200">
              <a:solidFill>
                <a:schemeClr val="bg1"/>
              </a:solidFill>
              <a:latin typeface="Raleway" panose="020B0503030101060003" pitchFamily="34" charset="0"/>
            </a:endParaRPr>
          </a:p>
        </p:txBody>
      </p:sp>
      <p:sp>
        <p:nvSpPr>
          <p:cNvPr id="96" name="TextBox 95">
            <a:extLst>
              <a:ext uri="{FF2B5EF4-FFF2-40B4-BE49-F238E27FC236}">
                <a16:creationId xmlns:a16="http://schemas.microsoft.com/office/drawing/2014/main" id="{A9645BA3-8D29-4EF9-AFE6-AF0911A90747}"/>
              </a:ext>
            </a:extLst>
          </p:cNvPr>
          <p:cNvSpPr txBox="1"/>
          <p:nvPr userDrawn="1"/>
        </p:nvSpPr>
        <p:spPr>
          <a:xfrm>
            <a:off x="10796524" y="2521441"/>
            <a:ext cx="655949" cy="778336"/>
          </a:xfrm>
          <a:prstGeom prst="rect">
            <a:avLst/>
          </a:prstGeom>
          <a:noFill/>
        </p:spPr>
        <p:txBody>
          <a:bodyPr wrap="none" rtlCol="0">
            <a:spAutoFit/>
          </a:bodyPr>
          <a:lstStyle/>
          <a:p>
            <a:r>
              <a:rPr lang="de-DE" sz="3200">
                <a:solidFill>
                  <a:schemeClr val="bg1"/>
                </a:solidFill>
                <a:latin typeface="Raleway" panose="020B0503030101060003" pitchFamily="34" charset="0"/>
              </a:rPr>
              <a:t>03</a:t>
            </a:r>
            <a:endParaRPr lang="en-US" sz="3200">
              <a:solidFill>
                <a:schemeClr val="bg1"/>
              </a:solidFill>
              <a:latin typeface="Raleway" panose="020B0503030101060003" pitchFamily="34" charset="0"/>
            </a:endParaRPr>
          </a:p>
        </p:txBody>
      </p:sp>
      <p:sp>
        <p:nvSpPr>
          <p:cNvPr id="97" name="TextBox 96">
            <a:extLst>
              <a:ext uri="{FF2B5EF4-FFF2-40B4-BE49-F238E27FC236}">
                <a16:creationId xmlns:a16="http://schemas.microsoft.com/office/drawing/2014/main" id="{AA60EEFD-85E0-45D3-BFED-3FB9CBF80404}"/>
              </a:ext>
            </a:extLst>
          </p:cNvPr>
          <p:cNvSpPr txBox="1"/>
          <p:nvPr userDrawn="1"/>
        </p:nvSpPr>
        <p:spPr>
          <a:xfrm>
            <a:off x="10796524" y="3419513"/>
            <a:ext cx="660758" cy="778336"/>
          </a:xfrm>
          <a:prstGeom prst="rect">
            <a:avLst/>
          </a:prstGeom>
          <a:noFill/>
        </p:spPr>
        <p:txBody>
          <a:bodyPr wrap="none" rtlCol="0">
            <a:spAutoFit/>
          </a:bodyPr>
          <a:lstStyle/>
          <a:p>
            <a:r>
              <a:rPr lang="de-DE" sz="3200">
                <a:solidFill>
                  <a:schemeClr val="bg1"/>
                </a:solidFill>
                <a:latin typeface="Raleway" panose="020B0503030101060003" pitchFamily="34" charset="0"/>
              </a:rPr>
              <a:t>04</a:t>
            </a:r>
            <a:endParaRPr lang="en-US" sz="3200">
              <a:solidFill>
                <a:schemeClr val="bg1"/>
              </a:solidFill>
              <a:latin typeface="Raleway" panose="020B0503030101060003" pitchFamily="34" charset="0"/>
            </a:endParaRPr>
          </a:p>
        </p:txBody>
      </p:sp>
      <p:sp>
        <p:nvSpPr>
          <p:cNvPr id="98" name="TextBox 97">
            <a:extLst>
              <a:ext uri="{FF2B5EF4-FFF2-40B4-BE49-F238E27FC236}">
                <a16:creationId xmlns:a16="http://schemas.microsoft.com/office/drawing/2014/main" id="{C6DC9E48-0DA6-4349-B1F8-CBF8543E65D5}"/>
              </a:ext>
            </a:extLst>
          </p:cNvPr>
          <p:cNvSpPr txBox="1"/>
          <p:nvPr userDrawn="1"/>
        </p:nvSpPr>
        <p:spPr>
          <a:xfrm>
            <a:off x="10796524" y="4333913"/>
            <a:ext cx="660758" cy="778336"/>
          </a:xfrm>
          <a:prstGeom prst="rect">
            <a:avLst/>
          </a:prstGeom>
          <a:noFill/>
        </p:spPr>
        <p:txBody>
          <a:bodyPr wrap="none" rtlCol="0">
            <a:spAutoFit/>
          </a:bodyPr>
          <a:lstStyle/>
          <a:p>
            <a:r>
              <a:rPr lang="de-DE" sz="3200">
                <a:solidFill>
                  <a:schemeClr val="bg1"/>
                </a:solidFill>
                <a:latin typeface="Raleway" panose="020B0503030101060003" pitchFamily="34" charset="0"/>
              </a:rPr>
              <a:t>05</a:t>
            </a:r>
            <a:endParaRPr lang="en-US" sz="3200">
              <a:solidFill>
                <a:schemeClr val="bg1"/>
              </a:solidFill>
              <a:latin typeface="Raleway" panose="020B0503030101060003" pitchFamily="34" charset="0"/>
            </a:endParaRPr>
          </a:p>
        </p:txBody>
      </p:sp>
      <p:sp>
        <p:nvSpPr>
          <p:cNvPr id="99" name="TextBox 98">
            <a:extLst>
              <a:ext uri="{FF2B5EF4-FFF2-40B4-BE49-F238E27FC236}">
                <a16:creationId xmlns:a16="http://schemas.microsoft.com/office/drawing/2014/main" id="{3431BD08-9282-4061-85E7-4AAE3577A3A3}"/>
              </a:ext>
            </a:extLst>
          </p:cNvPr>
          <p:cNvSpPr txBox="1"/>
          <p:nvPr userDrawn="1"/>
        </p:nvSpPr>
        <p:spPr>
          <a:xfrm>
            <a:off x="10796524" y="5120405"/>
            <a:ext cx="683200" cy="778336"/>
          </a:xfrm>
          <a:prstGeom prst="rect">
            <a:avLst/>
          </a:prstGeom>
          <a:noFill/>
        </p:spPr>
        <p:txBody>
          <a:bodyPr wrap="none" rtlCol="0">
            <a:spAutoFit/>
          </a:bodyPr>
          <a:lstStyle/>
          <a:p>
            <a:r>
              <a:rPr lang="de-DE" sz="3200">
                <a:solidFill>
                  <a:schemeClr val="bg1"/>
                </a:solidFill>
                <a:latin typeface="Raleway" panose="020B0503030101060003" pitchFamily="34" charset="0"/>
              </a:rPr>
              <a:t>06</a:t>
            </a:r>
            <a:endParaRPr lang="en-US" sz="3200">
              <a:solidFill>
                <a:schemeClr val="bg1"/>
              </a:solidFill>
              <a:latin typeface="Raleway" panose="020B0503030101060003" pitchFamily="34" charset="0"/>
            </a:endParaRPr>
          </a:p>
        </p:txBody>
      </p:sp>
      <p:sp>
        <p:nvSpPr>
          <p:cNvPr id="104" name="Picture Placeholder 103">
            <a:extLst>
              <a:ext uri="{FF2B5EF4-FFF2-40B4-BE49-F238E27FC236}">
                <a16:creationId xmlns:a16="http://schemas.microsoft.com/office/drawing/2014/main" id="{5552C28A-3F69-4889-B682-5E3ADC798D2B}"/>
              </a:ext>
            </a:extLst>
          </p:cNvPr>
          <p:cNvSpPr>
            <a:spLocks noGrp="1"/>
          </p:cNvSpPr>
          <p:nvPr>
            <p:ph type="pic" sz="quarter" idx="19" hasCustomPrompt="1"/>
          </p:nvPr>
        </p:nvSpPr>
        <p:spPr>
          <a:xfrm>
            <a:off x="3842463" y="905795"/>
            <a:ext cx="627938" cy="657449"/>
          </a:xfrm>
          <a:prstGeom prst="rect">
            <a:avLst/>
          </a:prstGeom>
        </p:spPr>
        <p:txBody>
          <a:bodyPr anchor="ctr"/>
          <a:lstStyle>
            <a:lvl1pPr marL="0" indent="0" algn="ctr">
              <a:buNone/>
              <a:defRPr sz="1200"/>
            </a:lvl1pPr>
          </a:lstStyle>
          <a:p>
            <a:r>
              <a:rPr lang="de-DE"/>
              <a:t>icon</a:t>
            </a:r>
            <a:endParaRPr lang="en-US"/>
          </a:p>
        </p:txBody>
      </p:sp>
      <p:sp>
        <p:nvSpPr>
          <p:cNvPr id="105" name="Picture Placeholder 103">
            <a:extLst>
              <a:ext uri="{FF2B5EF4-FFF2-40B4-BE49-F238E27FC236}">
                <a16:creationId xmlns:a16="http://schemas.microsoft.com/office/drawing/2014/main" id="{826C7A3D-691E-4F4B-AA3C-8956764381C0}"/>
              </a:ext>
            </a:extLst>
          </p:cNvPr>
          <p:cNvSpPr>
            <a:spLocks noGrp="1"/>
          </p:cNvSpPr>
          <p:nvPr>
            <p:ph type="pic" sz="quarter" idx="20" hasCustomPrompt="1"/>
          </p:nvPr>
        </p:nvSpPr>
        <p:spPr>
          <a:xfrm>
            <a:off x="3842463" y="1762994"/>
            <a:ext cx="627938" cy="657449"/>
          </a:xfrm>
          <a:prstGeom prst="rect">
            <a:avLst/>
          </a:prstGeom>
        </p:spPr>
        <p:txBody>
          <a:bodyPr anchor="ctr"/>
          <a:lstStyle>
            <a:lvl1pPr marL="0" indent="0" algn="ctr">
              <a:buNone/>
              <a:defRPr sz="1200"/>
            </a:lvl1pPr>
          </a:lstStyle>
          <a:p>
            <a:r>
              <a:rPr lang="de-DE"/>
              <a:t>icon</a:t>
            </a:r>
            <a:endParaRPr lang="en-US"/>
          </a:p>
        </p:txBody>
      </p:sp>
      <p:sp>
        <p:nvSpPr>
          <p:cNvPr id="106" name="Picture Placeholder 103">
            <a:extLst>
              <a:ext uri="{FF2B5EF4-FFF2-40B4-BE49-F238E27FC236}">
                <a16:creationId xmlns:a16="http://schemas.microsoft.com/office/drawing/2014/main" id="{852FA11E-C810-45AC-894E-7B9CF219AC8E}"/>
              </a:ext>
            </a:extLst>
          </p:cNvPr>
          <p:cNvSpPr>
            <a:spLocks noGrp="1"/>
          </p:cNvSpPr>
          <p:nvPr>
            <p:ph type="pic" sz="quarter" idx="21" hasCustomPrompt="1"/>
          </p:nvPr>
        </p:nvSpPr>
        <p:spPr>
          <a:xfrm>
            <a:off x="3842463" y="2630848"/>
            <a:ext cx="627938" cy="657449"/>
          </a:xfrm>
          <a:prstGeom prst="rect">
            <a:avLst/>
          </a:prstGeom>
        </p:spPr>
        <p:txBody>
          <a:bodyPr anchor="ctr"/>
          <a:lstStyle>
            <a:lvl1pPr marL="0" indent="0" algn="ctr">
              <a:buNone/>
              <a:defRPr sz="1200"/>
            </a:lvl1pPr>
          </a:lstStyle>
          <a:p>
            <a:r>
              <a:rPr lang="de-DE"/>
              <a:t>icon</a:t>
            </a:r>
            <a:endParaRPr lang="en-US"/>
          </a:p>
        </p:txBody>
      </p:sp>
      <p:sp>
        <p:nvSpPr>
          <p:cNvPr id="107" name="Picture Placeholder 103">
            <a:extLst>
              <a:ext uri="{FF2B5EF4-FFF2-40B4-BE49-F238E27FC236}">
                <a16:creationId xmlns:a16="http://schemas.microsoft.com/office/drawing/2014/main" id="{D0AD8288-063C-4AFB-A72F-57580A30078A}"/>
              </a:ext>
            </a:extLst>
          </p:cNvPr>
          <p:cNvSpPr>
            <a:spLocks noGrp="1"/>
          </p:cNvSpPr>
          <p:nvPr>
            <p:ph type="pic" sz="quarter" idx="22" hasCustomPrompt="1"/>
          </p:nvPr>
        </p:nvSpPr>
        <p:spPr>
          <a:xfrm>
            <a:off x="3842463" y="3510235"/>
            <a:ext cx="627938" cy="657449"/>
          </a:xfrm>
          <a:prstGeom prst="rect">
            <a:avLst/>
          </a:prstGeom>
        </p:spPr>
        <p:txBody>
          <a:bodyPr anchor="ctr"/>
          <a:lstStyle>
            <a:lvl1pPr marL="0" indent="0" algn="ctr">
              <a:buNone/>
              <a:defRPr sz="1200"/>
            </a:lvl1pPr>
          </a:lstStyle>
          <a:p>
            <a:r>
              <a:rPr lang="de-DE"/>
              <a:t>icon</a:t>
            </a:r>
            <a:endParaRPr lang="en-US"/>
          </a:p>
        </p:txBody>
      </p:sp>
      <p:sp>
        <p:nvSpPr>
          <p:cNvPr id="108" name="Picture Placeholder 103">
            <a:extLst>
              <a:ext uri="{FF2B5EF4-FFF2-40B4-BE49-F238E27FC236}">
                <a16:creationId xmlns:a16="http://schemas.microsoft.com/office/drawing/2014/main" id="{034CA82A-D579-48A9-83B7-3EE690E9F8B7}"/>
              </a:ext>
            </a:extLst>
          </p:cNvPr>
          <p:cNvSpPr>
            <a:spLocks noGrp="1"/>
          </p:cNvSpPr>
          <p:nvPr>
            <p:ph type="pic" sz="quarter" idx="23" hasCustomPrompt="1"/>
          </p:nvPr>
        </p:nvSpPr>
        <p:spPr>
          <a:xfrm>
            <a:off x="3842463" y="4371138"/>
            <a:ext cx="627938" cy="657449"/>
          </a:xfrm>
          <a:prstGeom prst="rect">
            <a:avLst/>
          </a:prstGeom>
        </p:spPr>
        <p:txBody>
          <a:bodyPr anchor="ctr"/>
          <a:lstStyle>
            <a:lvl1pPr marL="0" indent="0" algn="ctr">
              <a:buNone/>
              <a:defRPr sz="1200"/>
            </a:lvl1pPr>
          </a:lstStyle>
          <a:p>
            <a:r>
              <a:rPr lang="de-DE"/>
              <a:t>icon</a:t>
            </a:r>
            <a:endParaRPr lang="en-US"/>
          </a:p>
        </p:txBody>
      </p:sp>
      <p:sp>
        <p:nvSpPr>
          <p:cNvPr id="109" name="Picture Placeholder 103">
            <a:extLst>
              <a:ext uri="{FF2B5EF4-FFF2-40B4-BE49-F238E27FC236}">
                <a16:creationId xmlns:a16="http://schemas.microsoft.com/office/drawing/2014/main" id="{C8ACF470-79B9-47FC-8165-19C8D1377E0C}"/>
              </a:ext>
            </a:extLst>
          </p:cNvPr>
          <p:cNvSpPr>
            <a:spLocks noGrp="1"/>
          </p:cNvSpPr>
          <p:nvPr>
            <p:ph type="pic" sz="quarter" idx="24" hasCustomPrompt="1"/>
          </p:nvPr>
        </p:nvSpPr>
        <p:spPr>
          <a:xfrm>
            <a:off x="3842463" y="5229652"/>
            <a:ext cx="627938" cy="657449"/>
          </a:xfrm>
          <a:prstGeom prst="rect">
            <a:avLst/>
          </a:prstGeom>
        </p:spPr>
        <p:txBody>
          <a:bodyPr anchor="ctr"/>
          <a:lstStyle>
            <a:lvl1pPr marL="0" indent="0" algn="ctr">
              <a:buNone/>
              <a:defRPr sz="1200"/>
            </a:lvl1pPr>
          </a:lstStyle>
          <a:p>
            <a:r>
              <a:rPr lang="de-DE"/>
              <a:t>icon</a:t>
            </a:r>
            <a:endParaRPr lang="en-US"/>
          </a:p>
        </p:txBody>
      </p:sp>
      <p:sp>
        <p:nvSpPr>
          <p:cNvPr id="51" name="Rectangle 50">
            <a:extLst>
              <a:ext uri="{FF2B5EF4-FFF2-40B4-BE49-F238E27FC236}">
                <a16:creationId xmlns:a16="http://schemas.microsoft.com/office/drawing/2014/main" id="{4B01A510-5DAC-4810-BC81-4FB0DAA75817}"/>
              </a:ext>
            </a:extLst>
          </p:cNvPr>
          <p:cNvSpPr/>
          <p:nvPr userDrawn="1"/>
        </p:nvSpPr>
        <p:spPr>
          <a:xfrm>
            <a:off x="0" y="-228598"/>
            <a:ext cx="2971800" cy="738867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373E6253-1AB8-4756-AB40-D60C17E2D80D}"/>
              </a:ext>
            </a:extLst>
          </p:cNvPr>
          <p:cNvSpPr txBox="1"/>
          <p:nvPr userDrawn="1"/>
        </p:nvSpPr>
        <p:spPr>
          <a:xfrm>
            <a:off x="2351" y="537439"/>
            <a:ext cx="2969449" cy="5783122"/>
          </a:xfrm>
          <a:prstGeom prst="rect">
            <a:avLst/>
          </a:prstGeom>
          <a:noFill/>
        </p:spPr>
        <p:txBody>
          <a:bodyPr vert="wordArtVert" wrap="none" rtlCol="0" anchor="ctr">
            <a:noAutofit/>
          </a:bodyPr>
          <a:lstStyle/>
          <a:p>
            <a:pPr algn="ctr"/>
            <a:r>
              <a:rPr lang="de-DE" sz="5400" b="1">
                <a:solidFill>
                  <a:schemeClr val="bg1"/>
                </a:solidFill>
                <a:latin typeface="Raleway" panose="020B0503030101060003" pitchFamily="34" charset="0"/>
              </a:rPr>
              <a:t>AGENDA</a:t>
            </a:r>
            <a:endParaRPr lang="en-US" sz="5400" b="1">
              <a:solidFill>
                <a:schemeClr val="bg1"/>
              </a:solidFill>
              <a:latin typeface="Raleway" panose="020B0503030101060003" pitchFamily="34" charset="0"/>
            </a:endParaRPr>
          </a:p>
        </p:txBody>
      </p:sp>
    </p:spTree>
    <p:extLst>
      <p:ext uri="{BB962C8B-B14F-4D97-AF65-F5344CB8AC3E}">
        <p14:creationId xmlns:p14="http://schemas.microsoft.com/office/powerpoint/2010/main" val="73755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500" fill="hold"/>
                                        <p:tgtEl>
                                          <p:spTgt spid="94"/>
                                        </p:tgtEl>
                                        <p:attrNameLst>
                                          <p:attrName>ppt_x</p:attrName>
                                        </p:attrNameLst>
                                      </p:cBhvr>
                                      <p:tavLst>
                                        <p:tav tm="0">
                                          <p:val>
                                            <p:strVal val="0-#ppt_w/2"/>
                                          </p:val>
                                        </p:tav>
                                        <p:tav tm="100000">
                                          <p:val>
                                            <p:strVal val="#ppt_x"/>
                                          </p:val>
                                        </p:tav>
                                      </p:tavLst>
                                    </p:anim>
                                    <p:anim calcmode="lin" valueType="num">
                                      <p:cBhvr additive="base">
                                        <p:cTn id="16" dur="500" fill="hold"/>
                                        <p:tgtEl>
                                          <p:spTgt spid="94"/>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500" fill="hold"/>
                                        <p:tgtEl>
                                          <p:spTgt spid="95"/>
                                        </p:tgtEl>
                                        <p:attrNameLst>
                                          <p:attrName>ppt_x</p:attrName>
                                        </p:attrNameLst>
                                      </p:cBhvr>
                                      <p:tavLst>
                                        <p:tav tm="0">
                                          <p:val>
                                            <p:strVal val="0-#ppt_w/2"/>
                                          </p:val>
                                        </p:tav>
                                        <p:tav tm="100000">
                                          <p:val>
                                            <p:strVal val="#ppt_x"/>
                                          </p:val>
                                        </p:tav>
                                      </p:tavLst>
                                    </p:anim>
                                    <p:anim calcmode="lin" valueType="num">
                                      <p:cBhvr additive="base">
                                        <p:cTn id="32" dur="500" fill="hold"/>
                                        <p:tgtEl>
                                          <p:spTgt spid="95"/>
                                        </p:tgtEl>
                                        <p:attrNameLst>
                                          <p:attrName>ppt_y</p:attrName>
                                        </p:attrNameLst>
                                      </p:cBhvr>
                                      <p:tavLst>
                                        <p:tav tm="0">
                                          <p:val>
                                            <p:strVal val="#ppt_y"/>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 calcmode="lin" valueType="num">
                                      <p:cBhvr additive="base">
                                        <p:cTn id="47" dur="500" fill="hold"/>
                                        <p:tgtEl>
                                          <p:spTgt spid="96"/>
                                        </p:tgtEl>
                                        <p:attrNameLst>
                                          <p:attrName>ppt_x</p:attrName>
                                        </p:attrNameLst>
                                      </p:cBhvr>
                                      <p:tavLst>
                                        <p:tav tm="0">
                                          <p:val>
                                            <p:strVal val="0-#ppt_w/2"/>
                                          </p:val>
                                        </p:tav>
                                        <p:tav tm="100000">
                                          <p:val>
                                            <p:strVal val="#ppt_x"/>
                                          </p:val>
                                        </p:tav>
                                      </p:tavLst>
                                    </p:anim>
                                    <p:anim calcmode="lin" valueType="num">
                                      <p:cBhvr additive="base">
                                        <p:cTn id="48" dur="500" fill="hold"/>
                                        <p:tgtEl>
                                          <p:spTgt spid="96"/>
                                        </p:tgtEl>
                                        <p:attrNameLst>
                                          <p:attrName>ppt_y</p:attrName>
                                        </p:attrNameLst>
                                      </p:cBhvr>
                                      <p:tavLst>
                                        <p:tav tm="0">
                                          <p:val>
                                            <p:strVal val="#ppt_y"/>
                                          </p:val>
                                        </p:tav>
                                        <p:tav tm="100000">
                                          <p:val>
                                            <p:strVal val="#ppt_y"/>
                                          </p:val>
                                        </p:tav>
                                      </p:tavLst>
                                    </p:anim>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0-#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anim calcmode="lin" valueType="num">
                                      <p:cBhvr additive="base">
                                        <p:cTn id="63" dur="500" fill="hold"/>
                                        <p:tgtEl>
                                          <p:spTgt spid="97"/>
                                        </p:tgtEl>
                                        <p:attrNameLst>
                                          <p:attrName>ppt_x</p:attrName>
                                        </p:attrNameLst>
                                      </p:cBhvr>
                                      <p:tavLst>
                                        <p:tav tm="0">
                                          <p:val>
                                            <p:strVal val="0-#ppt_w/2"/>
                                          </p:val>
                                        </p:tav>
                                        <p:tav tm="100000">
                                          <p:val>
                                            <p:strVal val="#ppt_x"/>
                                          </p:val>
                                        </p:tav>
                                      </p:tavLst>
                                    </p:anim>
                                    <p:anim calcmode="lin" valueType="num">
                                      <p:cBhvr additive="base">
                                        <p:cTn id="64" dur="500" fill="hold"/>
                                        <p:tgtEl>
                                          <p:spTgt spid="97"/>
                                        </p:tgtEl>
                                        <p:attrNameLst>
                                          <p:attrName>ppt_y</p:attrName>
                                        </p:attrNameLst>
                                      </p:cBhvr>
                                      <p:tavLst>
                                        <p:tav tm="0">
                                          <p:val>
                                            <p:strVal val="#ppt_y"/>
                                          </p:val>
                                        </p:tav>
                                        <p:tav tm="100000">
                                          <p:val>
                                            <p:strVal val="#ppt_y"/>
                                          </p:val>
                                        </p:tav>
                                      </p:tavLst>
                                    </p:anim>
                                  </p:childTnLst>
                                </p:cTn>
                              </p:par>
                              <p:par>
                                <p:cTn id="65" presetID="1"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0-#ppt_w/2"/>
                                          </p:val>
                                        </p:tav>
                                        <p:tav tm="100000">
                                          <p:val>
                                            <p:strVal val="#ppt_x"/>
                                          </p:val>
                                        </p:tav>
                                      </p:tavLst>
                                    </p:anim>
                                    <p:anim calcmode="lin" valueType="num">
                                      <p:cBhvr additive="base">
                                        <p:cTn id="72" dur="500" fill="hold"/>
                                        <p:tgtEl>
                                          <p:spTgt spid="1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0-#ppt_w/2"/>
                                          </p:val>
                                        </p:tav>
                                        <p:tav tm="100000">
                                          <p:val>
                                            <p:strVal val="#ppt_x"/>
                                          </p:val>
                                        </p:tav>
                                      </p:tavLst>
                                    </p:anim>
                                    <p:anim calcmode="lin" valueType="num">
                                      <p:cBhvr additive="base">
                                        <p:cTn id="76" dur="500" fill="hold"/>
                                        <p:tgtEl>
                                          <p:spTgt spid="12"/>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98"/>
                                        </p:tgtEl>
                                        <p:attrNameLst>
                                          <p:attrName>style.visibility</p:attrName>
                                        </p:attrNameLst>
                                      </p:cBhvr>
                                      <p:to>
                                        <p:strVal val="visible"/>
                                      </p:to>
                                    </p:set>
                                    <p:anim calcmode="lin" valueType="num">
                                      <p:cBhvr additive="base">
                                        <p:cTn id="79" dur="500" fill="hold"/>
                                        <p:tgtEl>
                                          <p:spTgt spid="98"/>
                                        </p:tgtEl>
                                        <p:attrNameLst>
                                          <p:attrName>ppt_x</p:attrName>
                                        </p:attrNameLst>
                                      </p:cBhvr>
                                      <p:tavLst>
                                        <p:tav tm="0">
                                          <p:val>
                                            <p:strVal val="0-#ppt_w/2"/>
                                          </p:val>
                                        </p:tav>
                                        <p:tav tm="100000">
                                          <p:val>
                                            <p:strVal val="#ppt_x"/>
                                          </p:val>
                                        </p:tav>
                                      </p:tavLst>
                                    </p:anim>
                                    <p:anim calcmode="lin" valueType="num">
                                      <p:cBhvr additive="base">
                                        <p:cTn id="80" dur="500" fill="hold"/>
                                        <p:tgtEl>
                                          <p:spTgt spid="98"/>
                                        </p:tgtEl>
                                        <p:attrNameLst>
                                          <p:attrName>ppt_y</p:attrName>
                                        </p:attrNameLst>
                                      </p:cBhvr>
                                      <p:tavLst>
                                        <p:tav tm="0">
                                          <p:val>
                                            <p:strVal val="#ppt_y"/>
                                          </p:val>
                                        </p:tav>
                                        <p:tav tm="100000">
                                          <p:val>
                                            <p:strVal val="#ppt_y"/>
                                          </p:val>
                                        </p:tav>
                                      </p:tavLst>
                                    </p:anim>
                                  </p:childTnLst>
                                </p:cTn>
                              </p:par>
                              <p:par>
                                <p:cTn id="81" presetID="1" presetClass="entr" presetSubtype="0" fill="hold" grpId="0" nodeType="withEffect">
                                  <p:stCondLst>
                                    <p:cond delay="0"/>
                                  </p:stCondLst>
                                  <p:childTnLst>
                                    <p:set>
                                      <p:cBhvr>
                                        <p:cTn id="82" dur="1" fill="hold">
                                          <p:stCondLst>
                                            <p:cond delay="0"/>
                                          </p:stCondLst>
                                        </p:cTn>
                                        <p:tgtEl>
                                          <p:spTgt spid="10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0-#ppt_w/2"/>
                                          </p:val>
                                        </p:tav>
                                        <p:tav tm="100000">
                                          <p:val>
                                            <p:strVal val="#ppt_x"/>
                                          </p:val>
                                        </p:tav>
                                      </p:tavLst>
                                    </p:anim>
                                    <p:anim calcmode="lin" valueType="num">
                                      <p:cBhvr additive="base">
                                        <p:cTn id="88" dur="500" fill="hold"/>
                                        <p:tgtEl>
                                          <p:spTgt spid="13"/>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0-#ppt_w/2"/>
                                          </p:val>
                                        </p:tav>
                                        <p:tav tm="100000">
                                          <p:val>
                                            <p:strVal val="#ppt_x"/>
                                          </p:val>
                                        </p:tav>
                                      </p:tavLst>
                                    </p:anim>
                                    <p:anim calcmode="lin" valueType="num">
                                      <p:cBhvr additive="base">
                                        <p:cTn id="92" dur="500" fill="hold"/>
                                        <p:tgtEl>
                                          <p:spTgt spid="14"/>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99"/>
                                        </p:tgtEl>
                                        <p:attrNameLst>
                                          <p:attrName>style.visibility</p:attrName>
                                        </p:attrNameLst>
                                      </p:cBhvr>
                                      <p:to>
                                        <p:strVal val="visible"/>
                                      </p:to>
                                    </p:set>
                                    <p:anim calcmode="lin" valueType="num">
                                      <p:cBhvr additive="base">
                                        <p:cTn id="95" dur="500" fill="hold"/>
                                        <p:tgtEl>
                                          <p:spTgt spid="99"/>
                                        </p:tgtEl>
                                        <p:attrNameLst>
                                          <p:attrName>ppt_x</p:attrName>
                                        </p:attrNameLst>
                                      </p:cBhvr>
                                      <p:tavLst>
                                        <p:tav tm="0">
                                          <p:val>
                                            <p:strVal val="0-#ppt_w/2"/>
                                          </p:val>
                                        </p:tav>
                                        <p:tav tm="100000">
                                          <p:val>
                                            <p:strVal val="#ppt_x"/>
                                          </p:val>
                                        </p:tav>
                                      </p:tavLst>
                                    </p:anim>
                                    <p:anim calcmode="lin" valueType="num">
                                      <p:cBhvr additive="base">
                                        <p:cTn id="96" dur="500" fill="hold"/>
                                        <p:tgtEl>
                                          <p:spTgt spid="99"/>
                                        </p:tgtEl>
                                        <p:attrNameLst>
                                          <p:attrName>ppt_y</p:attrName>
                                        </p:attrNameLst>
                                      </p:cBhvr>
                                      <p:tavLst>
                                        <p:tav tm="0">
                                          <p:val>
                                            <p:strVal val="#ppt_y"/>
                                          </p:val>
                                        </p:tav>
                                        <p:tav tm="100000">
                                          <p:val>
                                            <p:strVal val="#ppt_y"/>
                                          </p:val>
                                        </p:tav>
                                      </p:tavLst>
                                    </p:anim>
                                  </p:childTnLst>
                                </p:cTn>
                              </p:par>
                              <p:par>
                                <p:cTn id="97" presetID="1" presetClass="entr" presetSubtype="0" fill="hold" grpId="0" nodeType="withEffect">
                                  <p:stCondLst>
                                    <p:cond delay="0"/>
                                  </p:stCondLst>
                                  <p:childTnLst>
                                    <p:set>
                                      <p:cBhvr>
                                        <p:cTn id="9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94" grpId="0"/>
      <p:bldP spid="95" grpId="0"/>
      <p:bldP spid="96" grpId="0"/>
      <p:bldP spid="97" grpId="0"/>
      <p:bldP spid="98" grpId="0"/>
      <p:bldP spid="99" grpId="0"/>
      <p:bldP spid="104" grpId="0"/>
      <p:bldP spid="105" grpId="0"/>
      <p:bldP spid="106" grpId="0"/>
      <p:bldP spid="107" grpId="0"/>
      <p:bldP spid="108" grpId="0"/>
      <p:bldP spid="109"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 Fly Out 9 Items">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1A1F2117-C837-490D-BE9A-FF19CC275E1F}"/>
              </a:ext>
            </a:extLst>
          </p:cNvPr>
          <p:cNvSpPr/>
          <p:nvPr userDrawn="1"/>
        </p:nvSpPr>
        <p:spPr>
          <a:xfrm>
            <a:off x="2819400" y="838200"/>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90FCFD98-3EA4-49B4-B757-E03BFA23FEC4}"/>
              </a:ext>
            </a:extLst>
          </p:cNvPr>
          <p:cNvSpPr/>
          <p:nvPr userDrawn="1"/>
        </p:nvSpPr>
        <p:spPr>
          <a:xfrm>
            <a:off x="10668000" y="838200"/>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07AAA24-8572-4D2D-AFDA-34C0D2CDE056}"/>
              </a:ext>
            </a:extLst>
          </p:cNvPr>
          <p:cNvSpPr/>
          <p:nvPr userDrawn="1"/>
        </p:nvSpPr>
        <p:spPr>
          <a:xfrm>
            <a:off x="2819400" y="1453252"/>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9F732CC-4E02-412F-B41E-92565AD0694F}"/>
              </a:ext>
            </a:extLst>
          </p:cNvPr>
          <p:cNvSpPr/>
          <p:nvPr userDrawn="1"/>
        </p:nvSpPr>
        <p:spPr>
          <a:xfrm>
            <a:off x="10668000" y="1453252"/>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E50E21B6-128C-4788-ACCB-027ADDA90BC0}"/>
              </a:ext>
            </a:extLst>
          </p:cNvPr>
          <p:cNvSpPr/>
          <p:nvPr userDrawn="1"/>
        </p:nvSpPr>
        <p:spPr>
          <a:xfrm>
            <a:off x="2819400" y="2068304"/>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1D34C0A1-C069-49E2-99C6-4080E17BD4CA}"/>
              </a:ext>
            </a:extLst>
          </p:cNvPr>
          <p:cNvSpPr/>
          <p:nvPr userDrawn="1"/>
        </p:nvSpPr>
        <p:spPr>
          <a:xfrm>
            <a:off x="10668000" y="2065867"/>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3B7AE163-CEEA-4892-9498-3C95B66F5FE4}"/>
              </a:ext>
            </a:extLst>
          </p:cNvPr>
          <p:cNvSpPr/>
          <p:nvPr userDrawn="1"/>
        </p:nvSpPr>
        <p:spPr>
          <a:xfrm>
            <a:off x="2819400" y="2683356"/>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ACCBCBB0-9031-4EC5-8D10-FC7DF64E94D5}"/>
              </a:ext>
            </a:extLst>
          </p:cNvPr>
          <p:cNvSpPr/>
          <p:nvPr userDrawn="1"/>
        </p:nvSpPr>
        <p:spPr>
          <a:xfrm>
            <a:off x="10668000" y="2683356"/>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C8439B13-BA50-41E3-AA0B-7531F55D66C0}"/>
              </a:ext>
            </a:extLst>
          </p:cNvPr>
          <p:cNvSpPr/>
          <p:nvPr userDrawn="1"/>
        </p:nvSpPr>
        <p:spPr>
          <a:xfrm>
            <a:off x="2819400" y="3298408"/>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CC576FC0-6569-4A7A-B585-865946A7F13D}"/>
              </a:ext>
            </a:extLst>
          </p:cNvPr>
          <p:cNvSpPr/>
          <p:nvPr userDrawn="1"/>
        </p:nvSpPr>
        <p:spPr>
          <a:xfrm>
            <a:off x="10668000" y="3298408"/>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FDF00744-842B-4515-A2EA-6B9A13F81AB6}"/>
              </a:ext>
            </a:extLst>
          </p:cNvPr>
          <p:cNvSpPr/>
          <p:nvPr userDrawn="1"/>
        </p:nvSpPr>
        <p:spPr>
          <a:xfrm>
            <a:off x="2819400" y="3913460"/>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7D431E8A-25A1-4D1F-BF52-0A804503236E}"/>
              </a:ext>
            </a:extLst>
          </p:cNvPr>
          <p:cNvSpPr/>
          <p:nvPr userDrawn="1"/>
        </p:nvSpPr>
        <p:spPr>
          <a:xfrm>
            <a:off x="10668000" y="3913460"/>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827EE72-8E41-4B04-83E8-90A1DD05035D}"/>
              </a:ext>
            </a:extLst>
          </p:cNvPr>
          <p:cNvSpPr/>
          <p:nvPr userDrawn="1"/>
        </p:nvSpPr>
        <p:spPr>
          <a:xfrm>
            <a:off x="2819400" y="4528512"/>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38CF2DE2-93BA-4481-944E-79F7CC5C1917}"/>
              </a:ext>
            </a:extLst>
          </p:cNvPr>
          <p:cNvSpPr/>
          <p:nvPr userDrawn="1"/>
        </p:nvSpPr>
        <p:spPr>
          <a:xfrm>
            <a:off x="10668000" y="4528512"/>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693644DF-8B02-455F-A6E1-4FE7746B844F}"/>
              </a:ext>
            </a:extLst>
          </p:cNvPr>
          <p:cNvSpPr/>
          <p:nvPr userDrawn="1"/>
        </p:nvSpPr>
        <p:spPr>
          <a:xfrm>
            <a:off x="2819400" y="5143564"/>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383FFA59-95D5-44D2-9EB5-65440EB90079}"/>
              </a:ext>
            </a:extLst>
          </p:cNvPr>
          <p:cNvSpPr/>
          <p:nvPr userDrawn="1"/>
        </p:nvSpPr>
        <p:spPr>
          <a:xfrm>
            <a:off x="10668000" y="5143564"/>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F00A29D3-921B-45D4-8955-1F06A9F6805A}"/>
              </a:ext>
            </a:extLst>
          </p:cNvPr>
          <p:cNvSpPr/>
          <p:nvPr userDrawn="1"/>
        </p:nvSpPr>
        <p:spPr>
          <a:xfrm>
            <a:off x="2819400" y="5758616"/>
            <a:ext cx="8991600" cy="48705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B434CC00-D001-4F1D-B5B1-6361ED246B2C}"/>
              </a:ext>
            </a:extLst>
          </p:cNvPr>
          <p:cNvSpPr/>
          <p:nvPr userDrawn="1"/>
        </p:nvSpPr>
        <p:spPr>
          <a:xfrm>
            <a:off x="10668000" y="5758616"/>
            <a:ext cx="914400" cy="487058"/>
          </a:xfrm>
          <a:prstGeom prst="parallelogram">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18D5F-7024-40B7-94CE-476D76D0AEF4}"/>
              </a:ext>
            </a:extLst>
          </p:cNvPr>
          <p:cNvSpPr/>
          <p:nvPr userDrawn="1"/>
        </p:nvSpPr>
        <p:spPr>
          <a:xfrm>
            <a:off x="0" y="-228598"/>
            <a:ext cx="3459939" cy="7388672"/>
          </a:xfrm>
          <a:prstGeom prst="rect">
            <a:avLst/>
          </a:prstGeom>
          <a:solidFill>
            <a:schemeClr val="bg1"/>
          </a:solidFill>
          <a:ln>
            <a:noFill/>
          </a:ln>
          <a:effectLst>
            <a:outerShdw blurRad="190500" dist="127000" algn="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9" name="Rectangle 48">
            <a:extLst>
              <a:ext uri="{FF2B5EF4-FFF2-40B4-BE49-F238E27FC236}">
                <a16:creationId xmlns:a16="http://schemas.microsoft.com/office/drawing/2014/main" id="{03FD5865-E25E-49E6-A3D7-C2730A65D31F}"/>
              </a:ext>
            </a:extLst>
          </p:cNvPr>
          <p:cNvSpPr/>
          <p:nvPr userDrawn="1"/>
        </p:nvSpPr>
        <p:spPr>
          <a:xfrm>
            <a:off x="0" y="0"/>
            <a:ext cx="16764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08BB8C8-B4F0-46A6-8979-6971DFDF483F}"/>
              </a:ext>
            </a:extLst>
          </p:cNvPr>
          <p:cNvSpPr/>
          <p:nvPr userDrawn="1"/>
        </p:nvSpPr>
        <p:spPr>
          <a:xfrm>
            <a:off x="11140" y="6258064"/>
            <a:ext cx="1676400" cy="599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53">
            <a:extLst>
              <a:ext uri="{FF2B5EF4-FFF2-40B4-BE49-F238E27FC236}">
                <a16:creationId xmlns:a16="http://schemas.microsoft.com/office/drawing/2014/main" id="{AFE9439B-1603-47E6-941C-BD7EB61EBBB7}"/>
              </a:ext>
            </a:extLst>
          </p:cNvPr>
          <p:cNvSpPr>
            <a:spLocks noGrp="1"/>
          </p:cNvSpPr>
          <p:nvPr>
            <p:ph type="body" sz="quarter" idx="10" hasCustomPrompt="1"/>
          </p:nvPr>
        </p:nvSpPr>
        <p:spPr>
          <a:xfrm>
            <a:off x="4724400" y="833744"/>
            <a:ext cx="5689600" cy="487058"/>
          </a:xfrm>
          <a:prstGeom prst="rect">
            <a:avLst/>
          </a:prstGeom>
        </p:spPr>
        <p:txBody>
          <a:bodyPr anchor="ctr"/>
          <a:lstStyle>
            <a:lvl1pPr marL="0" indent="0" algn="l">
              <a:buNone/>
              <a:defRPr sz="2800"/>
            </a:lvl1pPr>
          </a:lstStyle>
          <a:p>
            <a:pPr lvl="0"/>
            <a:r>
              <a:rPr lang="de-DE"/>
              <a:t>Agenda Item 1</a:t>
            </a:r>
            <a:endParaRPr lang="en-US"/>
          </a:p>
        </p:txBody>
      </p:sp>
      <p:sp>
        <p:nvSpPr>
          <p:cNvPr id="64" name="Text Placeholder 53">
            <a:extLst>
              <a:ext uri="{FF2B5EF4-FFF2-40B4-BE49-F238E27FC236}">
                <a16:creationId xmlns:a16="http://schemas.microsoft.com/office/drawing/2014/main" id="{0A9EF312-A500-4CA0-90AC-CB8CB4891BA5}"/>
              </a:ext>
            </a:extLst>
          </p:cNvPr>
          <p:cNvSpPr>
            <a:spLocks noGrp="1"/>
          </p:cNvSpPr>
          <p:nvPr>
            <p:ph type="body" sz="quarter" idx="11" hasCustomPrompt="1"/>
          </p:nvPr>
        </p:nvSpPr>
        <p:spPr>
          <a:xfrm>
            <a:off x="4724400" y="1448796"/>
            <a:ext cx="5689600" cy="487058"/>
          </a:xfrm>
          <a:prstGeom prst="rect">
            <a:avLst/>
          </a:prstGeom>
        </p:spPr>
        <p:txBody>
          <a:bodyPr anchor="ctr"/>
          <a:lstStyle>
            <a:lvl1pPr marL="0" indent="0" algn="l">
              <a:buNone/>
              <a:defRPr sz="2800"/>
            </a:lvl1pPr>
          </a:lstStyle>
          <a:p>
            <a:pPr lvl="0"/>
            <a:r>
              <a:rPr lang="de-DE"/>
              <a:t>Agenda Item 2</a:t>
            </a:r>
            <a:endParaRPr lang="en-US"/>
          </a:p>
        </p:txBody>
      </p:sp>
      <p:sp>
        <p:nvSpPr>
          <p:cNvPr id="65" name="Text Placeholder 53">
            <a:extLst>
              <a:ext uri="{FF2B5EF4-FFF2-40B4-BE49-F238E27FC236}">
                <a16:creationId xmlns:a16="http://schemas.microsoft.com/office/drawing/2014/main" id="{AEE8C146-5581-4C0C-A0F7-3B62FD922FAC}"/>
              </a:ext>
            </a:extLst>
          </p:cNvPr>
          <p:cNvSpPr>
            <a:spLocks noGrp="1"/>
          </p:cNvSpPr>
          <p:nvPr>
            <p:ph type="body" sz="quarter" idx="12" hasCustomPrompt="1"/>
          </p:nvPr>
        </p:nvSpPr>
        <p:spPr>
          <a:xfrm>
            <a:off x="4724400" y="2063848"/>
            <a:ext cx="5689600" cy="487058"/>
          </a:xfrm>
          <a:prstGeom prst="rect">
            <a:avLst/>
          </a:prstGeom>
        </p:spPr>
        <p:txBody>
          <a:bodyPr anchor="ctr"/>
          <a:lstStyle>
            <a:lvl1pPr marL="0" indent="0" algn="l">
              <a:buNone/>
              <a:defRPr sz="2800"/>
            </a:lvl1pPr>
          </a:lstStyle>
          <a:p>
            <a:pPr lvl="0"/>
            <a:r>
              <a:rPr lang="de-DE"/>
              <a:t>Agenda Item 3</a:t>
            </a:r>
            <a:endParaRPr lang="en-US"/>
          </a:p>
        </p:txBody>
      </p:sp>
      <p:sp>
        <p:nvSpPr>
          <p:cNvPr id="66" name="Text Placeholder 53">
            <a:extLst>
              <a:ext uri="{FF2B5EF4-FFF2-40B4-BE49-F238E27FC236}">
                <a16:creationId xmlns:a16="http://schemas.microsoft.com/office/drawing/2014/main" id="{7FBBEF24-393E-45EF-85F9-5C71CD210400}"/>
              </a:ext>
            </a:extLst>
          </p:cNvPr>
          <p:cNvSpPr>
            <a:spLocks noGrp="1"/>
          </p:cNvSpPr>
          <p:nvPr>
            <p:ph type="body" sz="quarter" idx="13" hasCustomPrompt="1"/>
          </p:nvPr>
        </p:nvSpPr>
        <p:spPr>
          <a:xfrm>
            <a:off x="4724400" y="2678900"/>
            <a:ext cx="5689600" cy="487058"/>
          </a:xfrm>
          <a:prstGeom prst="rect">
            <a:avLst/>
          </a:prstGeom>
        </p:spPr>
        <p:txBody>
          <a:bodyPr anchor="ctr"/>
          <a:lstStyle>
            <a:lvl1pPr marL="0" indent="0" algn="l">
              <a:buNone/>
              <a:defRPr sz="2800"/>
            </a:lvl1pPr>
          </a:lstStyle>
          <a:p>
            <a:pPr lvl="0"/>
            <a:r>
              <a:rPr lang="de-DE"/>
              <a:t>Agenda Item 4</a:t>
            </a:r>
            <a:endParaRPr lang="en-US"/>
          </a:p>
        </p:txBody>
      </p:sp>
      <p:sp>
        <p:nvSpPr>
          <p:cNvPr id="67" name="Text Placeholder 53">
            <a:extLst>
              <a:ext uri="{FF2B5EF4-FFF2-40B4-BE49-F238E27FC236}">
                <a16:creationId xmlns:a16="http://schemas.microsoft.com/office/drawing/2014/main" id="{D5A4BE51-FADF-453A-B374-986CCC847E6A}"/>
              </a:ext>
            </a:extLst>
          </p:cNvPr>
          <p:cNvSpPr>
            <a:spLocks noGrp="1"/>
          </p:cNvSpPr>
          <p:nvPr>
            <p:ph type="body" sz="quarter" idx="14" hasCustomPrompt="1"/>
          </p:nvPr>
        </p:nvSpPr>
        <p:spPr>
          <a:xfrm>
            <a:off x="4724400" y="3293952"/>
            <a:ext cx="5689600" cy="487058"/>
          </a:xfrm>
          <a:prstGeom prst="rect">
            <a:avLst/>
          </a:prstGeom>
        </p:spPr>
        <p:txBody>
          <a:bodyPr anchor="ctr"/>
          <a:lstStyle>
            <a:lvl1pPr marL="0" indent="0" algn="l">
              <a:buNone/>
              <a:defRPr sz="2800"/>
            </a:lvl1pPr>
          </a:lstStyle>
          <a:p>
            <a:pPr lvl="0"/>
            <a:r>
              <a:rPr lang="de-DE"/>
              <a:t>Agenda Item 5</a:t>
            </a:r>
            <a:endParaRPr lang="en-US"/>
          </a:p>
        </p:txBody>
      </p:sp>
      <p:sp>
        <p:nvSpPr>
          <p:cNvPr id="68" name="Text Placeholder 53">
            <a:extLst>
              <a:ext uri="{FF2B5EF4-FFF2-40B4-BE49-F238E27FC236}">
                <a16:creationId xmlns:a16="http://schemas.microsoft.com/office/drawing/2014/main" id="{7EB7482D-320C-4212-9638-5FC52EAE8932}"/>
              </a:ext>
            </a:extLst>
          </p:cNvPr>
          <p:cNvSpPr>
            <a:spLocks noGrp="1"/>
          </p:cNvSpPr>
          <p:nvPr>
            <p:ph type="body" sz="quarter" idx="15" hasCustomPrompt="1"/>
          </p:nvPr>
        </p:nvSpPr>
        <p:spPr>
          <a:xfrm>
            <a:off x="4724400" y="3909004"/>
            <a:ext cx="5689600" cy="487058"/>
          </a:xfrm>
          <a:prstGeom prst="rect">
            <a:avLst/>
          </a:prstGeom>
        </p:spPr>
        <p:txBody>
          <a:bodyPr anchor="ctr"/>
          <a:lstStyle>
            <a:lvl1pPr marL="0" indent="0" algn="l">
              <a:buNone/>
              <a:defRPr sz="2800"/>
            </a:lvl1pPr>
          </a:lstStyle>
          <a:p>
            <a:pPr lvl="0"/>
            <a:r>
              <a:rPr lang="de-DE"/>
              <a:t>Agenda Item 6</a:t>
            </a:r>
            <a:endParaRPr lang="en-US"/>
          </a:p>
        </p:txBody>
      </p:sp>
      <p:sp>
        <p:nvSpPr>
          <p:cNvPr id="69" name="Text Placeholder 53">
            <a:extLst>
              <a:ext uri="{FF2B5EF4-FFF2-40B4-BE49-F238E27FC236}">
                <a16:creationId xmlns:a16="http://schemas.microsoft.com/office/drawing/2014/main" id="{E82EE442-7278-478D-866D-BD7B39AF8EFC}"/>
              </a:ext>
            </a:extLst>
          </p:cNvPr>
          <p:cNvSpPr>
            <a:spLocks noGrp="1"/>
          </p:cNvSpPr>
          <p:nvPr>
            <p:ph type="body" sz="quarter" idx="16" hasCustomPrompt="1"/>
          </p:nvPr>
        </p:nvSpPr>
        <p:spPr>
          <a:xfrm>
            <a:off x="4724400" y="4524056"/>
            <a:ext cx="5689600" cy="487058"/>
          </a:xfrm>
          <a:prstGeom prst="rect">
            <a:avLst/>
          </a:prstGeom>
        </p:spPr>
        <p:txBody>
          <a:bodyPr anchor="ctr"/>
          <a:lstStyle>
            <a:lvl1pPr marL="0" indent="0" algn="l">
              <a:buNone/>
              <a:defRPr sz="2800"/>
            </a:lvl1pPr>
          </a:lstStyle>
          <a:p>
            <a:pPr lvl="0"/>
            <a:r>
              <a:rPr lang="de-DE"/>
              <a:t>Agenda Item 7</a:t>
            </a:r>
            <a:endParaRPr lang="en-US"/>
          </a:p>
        </p:txBody>
      </p:sp>
      <p:sp>
        <p:nvSpPr>
          <p:cNvPr id="70" name="Text Placeholder 53">
            <a:extLst>
              <a:ext uri="{FF2B5EF4-FFF2-40B4-BE49-F238E27FC236}">
                <a16:creationId xmlns:a16="http://schemas.microsoft.com/office/drawing/2014/main" id="{5AAAF913-A5A2-4394-8531-16AD69D0BF2F}"/>
              </a:ext>
            </a:extLst>
          </p:cNvPr>
          <p:cNvSpPr>
            <a:spLocks noGrp="1"/>
          </p:cNvSpPr>
          <p:nvPr>
            <p:ph type="body" sz="quarter" idx="17" hasCustomPrompt="1"/>
          </p:nvPr>
        </p:nvSpPr>
        <p:spPr>
          <a:xfrm>
            <a:off x="4724400" y="5139108"/>
            <a:ext cx="5689600" cy="487058"/>
          </a:xfrm>
          <a:prstGeom prst="rect">
            <a:avLst/>
          </a:prstGeom>
        </p:spPr>
        <p:txBody>
          <a:bodyPr anchor="ctr"/>
          <a:lstStyle>
            <a:lvl1pPr marL="0" indent="0" algn="l">
              <a:buNone/>
              <a:defRPr sz="2800"/>
            </a:lvl1pPr>
          </a:lstStyle>
          <a:p>
            <a:pPr lvl="0"/>
            <a:r>
              <a:rPr lang="de-DE"/>
              <a:t>Agenda Item 8</a:t>
            </a:r>
            <a:endParaRPr lang="en-US"/>
          </a:p>
        </p:txBody>
      </p:sp>
      <p:sp>
        <p:nvSpPr>
          <p:cNvPr id="71" name="Text Placeholder 53">
            <a:extLst>
              <a:ext uri="{FF2B5EF4-FFF2-40B4-BE49-F238E27FC236}">
                <a16:creationId xmlns:a16="http://schemas.microsoft.com/office/drawing/2014/main" id="{F6CD3E5B-A257-4F9D-8A0E-B178739AAC63}"/>
              </a:ext>
            </a:extLst>
          </p:cNvPr>
          <p:cNvSpPr>
            <a:spLocks noGrp="1"/>
          </p:cNvSpPr>
          <p:nvPr>
            <p:ph type="body" sz="quarter" idx="18" hasCustomPrompt="1"/>
          </p:nvPr>
        </p:nvSpPr>
        <p:spPr>
          <a:xfrm>
            <a:off x="4724400" y="5754160"/>
            <a:ext cx="5689600" cy="487058"/>
          </a:xfrm>
          <a:prstGeom prst="rect">
            <a:avLst/>
          </a:prstGeom>
        </p:spPr>
        <p:txBody>
          <a:bodyPr anchor="ctr"/>
          <a:lstStyle>
            <a:lvl1pPr marL="0" indent="0" algn="l">
              <a:buNone/>
              <a:defRPr sz="2800"/>
            </a:lvl1pPr>
          </a:lstStyle>
          <a:p>
            <a:pPr lvl="0"/>
            <a:r>
              <a:rPr lang="de-DE"/>
              <a:t>Agenda Item 9</a:t>
            </a:r>
            <a:endParaRPr lang="en-US"/>
          </a:p>
        </p:txBody>
      </p:sp>
      <p:sp>
        <p:nvSpPr>
          <p:cNvPr id="94" name="TextBox 93">
            <a:extLst>
              <a:ext uri="{FF2B5EF4-FFF2-40B4-BE49-F238E27FC236}">
                <a16:creationId xmlns:a16="http://schemas.microsoft.com/office/drawing/2014/main" id="{F0AAF27E-7C18-46DA-8277-629F24D0CA7A}"/>
              </a:ext>
            </a:extLst>
          </p:cNvPr>
          <p:cNvSpPr txBox="1"/>
          <p:nvPr userDrawn="1"/>
        </p:nvSpPr>
        <p:spPr>
          <a:xfrm>
            <a:off x="10796524" y="767809"/>
            <a:ext cx="612668" cy="584775"/>
          </a:xfrm>
          <a:prstGeom prst="rect">
            <a:avLst/>
          </a:prstGeom>
          <a:noFill/>
        </p:spPr>
        <p:txBody>
          <a:bodyPr wrap="none" rtlCol="0">
            <a:spAutoFit/>
          </a:bodyPr>
          <a:lstStyle/>
          <a:p>
            <a:r>
              <a:rPr lang="de-DE" sz="3200">
                <a:solidFill>
                  <a:schemeClr val="bg1"/>
                </a:solidFill>
                <a:latin typeface="Raleway" panose="020B0503030101060003" pitchFamily="34" charset="0"/>
              </a:rPr>
              <a:t>01</a:t>
            </a:r>
            <a:endParaRPr lang="en-US" sz="3200">
              <a:solidFill>
                <a:schemeClr val="bg1"/>
              </a:solidFill>
              <a:latin typeface="Raleway" panose="020B0503030101060003" pitchFamily="34" charset="0"/>
            </a:endParaRPr>
          </a:p>
        </p:txBody>
      </p:sp>
      <p:sp>
        <p:nvSpPr>
          <p:cNvPr id="95" name="TextBox 94">
            <a:extLst>
              <a:ext uri="{FF2B5EF4-FFF2-40B4-BE49-F238E27FC236}">
                <a16:creationId xmlns:a16="http://schemas.microsoft.com/office/drawing/2014/main" id="{25D7A292-BF59-499C-A669-83495CC144AA}"/>
              </a:ext>
            </a:extLst>
          </p:cNvPr>
          <p:cNvSpPr txBox="1"/>
          <p:nvPr userDrawn="1"/>
        </p:nvSpPr>
        <p:spPr>
          <a:xfrm>
            <a:off x="10782300" y="1389927"/>
            <a:ext cx="649537" cy="584775"/>
          </a:xfrm>
          <a:prstGeom prst="rect">
            <a:avLst/>
          </a:prstGeom>
          <a:noFill/>
        </p:spPr>
        <p:txBody>
          <a:bodyPr wrap="none" rtlCol="0">
            <a:spAutoFit/>
          </a:bodyPr>
          <a:lstStyle/>
          <a:p>
            <a:r>
              <a:rPr lang="de-DE" sz="3200">
                <a:solidFill>
                  <a:schemeClr val="bg1"/>
                </a:solidFill>
                <a:latin typeface="Raleway" panose="020B0503030101060003" pitchFamily="34" charset="0"/>
              </a:rPr>
              <a:t>02</a:t>
            </a:r>
            <a:endParaRPr lang="en-US" sz="3200">
              <a:solidFill>
                <a:schemeClr val="bg1"/>
              </a:solidFill>
              <a:latin typeface="Raleway" panose="020B0503030101060003" pitchFamily="34" charset="0"/>
            </a:endParaRPr>
          </a:p>
        </p:txBody>
      </p:sp>
      <p:sp>
        <p:nvSpPr>
          <p:cNvPr id="96" name="TextBox 95">
            <a:extLst>
              <a:ext uri="{FF2B5EF4-FFF2-40B4-BE49-F238E27FC236}">
                <a16:creationId xmlns:a16="http://schemas.microsoft.com/office/drawing/2014/main" id="{A9645BA3-8D29-4EF9-AFE6-AF0911A90747}"/>
              </a:ext>
            </a:extLst>
          </p:cNvPr>
          <p:cNvSpPr txBox="1"/>
          <p:nvPr userDrawn="1"/>
        </p:nvSpPr>
        <p:spPr>
          <a:xfrm>
            <a:off x="10796524" y="1974811"/>
            <a:ext cx="655949" cy="584775"/>
          </a:xfrm>
          <a:prstGeom prst="rect">
            <a:avLst/>
          </a:prstGeom>
          <a:noFill/>
        </p:spPr>
        <p:txBody>
          <a:bodyPr wrap="none" rtlCol="0">
            <a:spAutoFit/>
          </a:bodyPr>
          <a:lstStyle/>
          <a:p>
            <a:r>
              <a:rPr lang="de-DE" sz="3200">
                <a:solidFill>
                  <a:schemeClr val="bg1"/>
                </a:solidFill>
                <a:latin typeface="Raleway" panose="020B0503030101060003" pitchFamily="34" charset="0"/>
              </a:rPr>
              <a:t>03</a:t>
            </a:r>
            <a:endParaRPr lang="en-US" sz="3200">
              <a:solidFill>
                <a:schemeClr val="bg1"/>
              </a:solidFill>
              <a:latin typeface="Raleway" panose="020B0503030101060003" pitchFamily="34" charset="0"/>
            </a:endParaRPr>
          </a:p>
        </p:txBody>
      </p:sp>
      <p:sp>
        <p:nvSpPr>
          <p:cNvPr id="97" name="TextBox 96">
            <a:extLst>
              <a:ext uri="{FF2B5EF4-FFF2-40B4-BE49-F238E27FC236}">
                <a16:creationId xmlns:a16="http://schemas.microsoft.com/office/drawing/2014/main" id="{AA60EEFD-85E0-45D3-BFED-3FB9CBF80404}"/>
              </a:ext>
            </a:extLst>
          </p:cNvPr>
          <p:cNvSpPr txBox="1"/>
          <p:nvPr userDrawn="1"/>
        </p:nvSpPr>
        <p:spPr>
          <a:xfrm>
            <a:off x="10796524" y="2611217"/>
            <a:ext cx="660758" cy="584775"/>
          </a:xfrm>
          <a:prstGeom prst="rect">
            <a:avLst/>
          </a:prstGeom>
          <a:noFill/>
        </p:spPr>
        <p:txBody>
          <a:bodyPr wrap="none" rtlCol="0">
            <a:spAutoFit/>
          </a:bodyPr>
          <a:lstStyle/>
          <a:p>
            <a:r>
              <a:rPr lang="de-DE" sz="3200">
                <a:solidFill>
                  <a:schemeClr val="bg1"/>
                </a:solidFill>
                <a:latin typeface="Raleway" panose="020B0503030101060003" pitchFamily="34" charset="0"/>
              </a:rPr>
              <a:t>04</a:t>
            </a:r>
            <a:endParaRPr lang="en-US" sz="3200">
              <a:solidFill>
                <a:schemeClr val="bg1"/>
              </a:solidFill>
              <a:latin typeface="Raleway" panose="020B0503030101060003" pitchFamily="34" charset="0"/>
            </a:endParaRPr>
          </a:p>
        </p:txBody>
      </p:sp>
      <p:sp>
        <p:nvSpPr>
          <p:cNvPr id="98" name="TextBox 97">
            <a:extLst>
              <a:ext uri="{FF2B5EF4-FFF2-40B4-BE49-F238E27FC236}">
                <a16:creationId xmlns:a16="http://schemas.microsoft.com/office/drawing/2014/main" id="{C6DC9E48-0DA6-4349-B1F8-CBF8543E65D5}"/>
              </a:ext>
            </a:extLst>
          </p:cNvPr>
          <p:cNvSpPr txBox="1"/>
          <p:nvPr userDrawn="1"/>
        </p:nvSpPr>
        <p:spPr>
          <a:xfrm>
            <a:off x="10796524" y="3235558"/>
            <a:ext cx="660758" cy="584775"/>
          </a:xfrm>
          <a:prstGeom prst="rect">
            <a:avLst/>
          </a:prstGeom>
          <a:noFill/>
        </p:spPr>
        <p:txBody>
          <a:bodyPr wrap="none" rtlCol="0">
            <a:spAutoFit/>
          </a:bodyPr>
          <a:lstStyle/>
          <a:p>
            <a:r>
              <a:rPr lang="de-DE" sz="3200">
                <a:solidFill>
                  <a:schemeClr val="bg1"/>
                </a:solidFill>
                <a:latin typeface="Raleway" panose="020B0503030101060003" pitchFamily="34" charset="0"/>
              </a:rPr>
              <a:t>05</a:t>
            </a:r>
            <a:endParaRPr lang="en-US" sz="3200">
              <a:solidFill>
                <a:schemeClr val="bg1"/>
              </a:solidFill>
              <a:latin typeface="Raleway" panose="020B0503030101060003" pitchFamily="34" charset="0"/>
            </a:endParaRPr>
          </a:p>
        </p:txBody>
      </p:sp>
      <p:sp>
        <p:nvSpPr>
          <p:cNvPr id="99" name="TextBox 98">
            <a:extLst>
              <a:ext uri="{FF2B5EF4-FFF2-40B4-BE49-F238E27FC236}">
                <a16:creationId xmlns:a16="http://schemas.microsoft.com/office/drawing/2014/main" id="{3431BD08-9282-4061-85E7-4AAE3577A3A3}"/>
              </a:ext>
            </a:extLst>
          </p:cNvPr>
          <p:cNvSpPr txBox="1"/>
          <p:nvPr userDrawn="1"/>
        </p:nvSpPr>
        <p:spPr>
          <a:xfrm>
            <a:off x="10796524" y="3828134"/>
            <a:ext cx="683200" cy="584775"/>
          </a:xfrm>
          <a:prstGeom prst="rect">
            <a:avLst/>
          </a:prstGeom>
          <a:noFill/>
        </p:spPr>
        <p:txBody>
          <a:bodyPr wrap="none" rtlCol="0">
            <a:spAutoFit/>
          </a:bodyPr>
          <a:lstStyle/>
          <a:p>
            <a:r>
              <a:rPr lang="de-DE" sz="3200">
                <a:solidFill>
                  <a:schemeClr val="bg1"/>
                </a:solidFill>
                <a:latin typeface="Raleway" panose="020B0503030101060003" pitchFamily="34" charset="0"/>
              </a:rPr>
              <a:t>06</a:t>
            </a:r>
            <a:endParaRPr lang="en-US" sz="3200">
              <a:solidFill>
                <a:schemeClr val="bg1"/>
              </a:solidFill>
              <a:latin typeface="Raleway" panose="020B0503030101060003" pitchFamily="34" charset="0"/>
            </a:endParaRPr>
          </a:p>
        </p:txBody>
      </p:sp>
      <p:sp>
        <p:nvSpPr>
          <p:cNvPr id="100" name="TextBox 99">
            <a:extLst>
              <a:ext uri="{FF2B5EF4-FFF2-40B4-BE49-F238E27FC236}">
                <a16:creationId xmlns:a16="http://schemas.microsoft.com/office/drawing/2014/main" id="{2B5DBF2C-4FBF-46C7-892F-B003D5D5912A}"/>
              </a:ext>
            </a:extLst>
          </p:cNvPr>
          <p:cNvSpPr txBox="1"/>
          <p:nvPr userDrawn="1"/>
        </p:nvSpPr>
        <p:spPr>
          <a:xfrm>
            <a:off x="10814405" y="4437237"/>
            <a:ext cx="655949" cy="584775"/>
          </a:xfrm>
          <a:prstGeom prst="rect">
            <a:avLst/>
          </a:prstGeom>
          <a:noFill/>
        </p:spPr>
        <p:txBody>
          <a:bodyPr wrap="none" rtlCol="0">
            <a:spAutoFit/>
          </a:bodyPr>
          <a:lstStyle/>
          <a:p>
            <a:r>
              <a:rPr lang="de-DE" sz="3200">
                <a:solidFill>
                  <a:schemeClr val="bg1"/>
                </a:solidFill>
                <a:latin typeface="Raleway" panose="020B0503030101060003" pitchFamily="34" charset="0"/>
              </a:rPr>
              <a:t>07</a:t>
            </a:r>
            <a:endParaRPr lang="en-US" sz="3200">
              <a:solidFill>
                <a:schemeClr val="bg1"/>
              </a:solidFill>
              <a:latin typeface="Raleway" panose="020B0503030101060003" pitchFamily="34" charset="0"/>
            </a:endParaRPr>
          </a:p>
        </p:txBody>
      </p:sp>
      <p:sp>
        <p:nvSpPr>
          <p:cNvPr id="101" name="TextBox 100">
            <a:extLst>
              <a:ext uri="{FF2B5EF4-FFF2-40B4-BE49-F238E27FC236}">
                <a16:creationId xmlns:a16="http://schemas.microsoft.com/office/drawing/2014/main" id="{9A14C85F-A7BF-4D1E-B8DE-24B923E66705}"/>
              </a:ext>
            </a:extLst>
          </p:cNvPr>
          <p:cNvSpPr txBox="1"/>
          <p:nvPr userDrawn="1"/>
        </p:nvSpPr>
        <p:spPr>
          <a:xfrm>
            <a:off x="10814405" y="5035894"/>
            <a:ext cx="679994" cy="584775"/>
          </a:xfrm>
          <a:prstGeom prst="rect">
            <a:avLst/>
          </a:prstGeom>
          <a:noFill/>
        </p:spPr>
        <p:txBody>
          <a:bodyPr wrap="none" rtlCol="0">
            <a:spAutoFit/>
          </a:bodyPr>
          <a:lstStyle/>
          <a:p>
            <a:r>
              <a:rPr lang="de-DE" sz="3200">
                <a:solidFill>
                  <a:schemeClr val="bg1"/>
                </a:solidFill>
                <a:latin typeface="Raleway" panose="020B0503030101060003" pitchFamily="34" charset="0"/>
              </a:rPr>
              <a:t>08</a:t>
            </a:r>
            <a:endParaRPr lang="en-US" sz="3200">
              <a:solidFill>
                <a:schemeClr val="bg1"/>
              </a:solidFill>
              <a:latin typeface="Raleway" panose="020B0503030101060003" pitchFamily="34" charset="0"/>
            </a:endParaRPr>
          </a:p>
        </p:txBody>
      </p:sp>
      <p:sp>
        <p:nvSpPr>
          <p:cNvPr id="102" name="TextBox 101">
            <a:extLst>
              <a:ext uri="{FF2B5EF4-FFF2-40B4-BE49-F238E27FC236}">
                <a16:creationId xmlns:a16="http://schemas.microsoft.com/office/drawing/2014/main" id="{256D9DA7-BE23-4811-A053-8631C140190B}"/>
              </a:ext>
            </a:extLst>
          </p:cNvPr>
          <p:cNvSpPr txBox="1"/>
          <p:nvPr userDrawn="1"/>
        </p:nvSpPr>
        <p:spPr>
          <a:xfrm>
            <a:off x="10814405" y="5673290"/>
            <a:ext cx="676788" cy="584775"/>
          </a:xfrm>
          <a:prstGeom prst="rect">
            <a:avLst/>
          </a:prstGeom>
          <a:noFill/>
        </p:spPr>
        <p:txBody>
          <a:bodyPr wrap="none" rtlCol="0">
            <a:spAutoFit/>
          </a:bodyPr>
          <a:lstStyle/>
          <a:p>
            <a:r>
              <a:rPr lang="de-DE" sz="3200">
                <a:solidFill>
                  <a:schemeClr val="bg1"/>
                </a:solidFill>
                <a:latin typeface="Raleway" panose="020B0503030101060003" pitchFamily="34" charset="0"/>
              </a:rPr>
              <a:t>09</a:t>
            </a:r>
            <a:endParaRPr lang="en-US" sz="3200">
              <a:solidFill>
                <a:schemeClr val="bg1"/>
              </a:solidFill>
              <a:latin typeface="Raleway" panose="020B0503030101060003" pitchFamily="34" charset="0"/>
            </a:endParaRPr>
          </a:p>
        </p:txBody>
      </p:sp>
      <p:sp>
        <p:nvSpPr>
          <p:cNvPr id="104" name="Picture Placeholder 103">
            <a:extLst>
              <a:ext uri="{FF2B5EF4-FFF2-40B4-BE49-F238E27FC236}">
                <a16:creationId xmlns:a16="http://schemas.microsoft.com/office/drawing/2014/main" id="{5552C28A-3F69-4889-B682-5E3ADC798D2B}"/>
              </a:ext>
            </a:extLst>
          </p:cNvPr>
          <p:cNvSpPr>
            <a:spLocks noGrp="1"/>
          </p:cNvSpPr>
          <p:nvPr>
            <p:ph type="pic" sz="quarter" idx="19" hasCustomPrompt="1"/>
          </p:nvPr>
        </p:nvSpPr>
        <p:spPr>
          <a:xfrm>
            <a:off x="3842463" y="833744"/>
            <a:ext cx="627938" cy="493951"/>
          </a:xfrm>
          <a:prstGeom prst="rect">
            <a:avLst/>
          </a:prstGeom>
        </p:spPr>
        <p:txBody>
          <a:bodyPr anchor="ctr"/>
          <a:lstStyle>
            <a:lvl1pPr marL="0" indent="0" algn="ctr">
              <a:buNone/>
              <a:defRPr sz="1200"/>
            </a:lvl1pPr>
          </a:lstStyle>
          <a:p>
            <a:r>
              <a:rPr lang="de-DE"/>
              <a:t>icon</a:t>
            </a:r>
            <a:endParaRPr lang="en-US"/>
          </a:p>
        </p:txBody>
      </p:sp>
      <p:sp>
        <p:nvSpPr>
          <p:cNvPr id="105" name="Picture Placeholder 103">
            <a:extLst>
              <a:ext uri="{FF2B5EF4-FFF2-40B4-BE49-F238E27FC236}">
                <a16:creationId xmlns:a16="http://schemas.microsoft.com/office/drawing/2014/main" id="{826C7A3D-691E-4F4B-AA3C-8956764381C0}"/>
              </a:ext>
            </a:extLst>
          </p:cNvPr>
          <p:cNvSpPr>
            <a:spLocks noGrp="1"/>
          </p:cNvSpPr>
          <p:nvPr>
            <p:ph type="pic" sz="quarter" idx="20" hasCustomPrompt="1"/>
          </p:nvPr>
        </p:nvSpPr>
        <p:spPr>
          <a:xfrm>
            <a:off x="3842463" y="1451465"/>
            <a:ext cx="627938" cy="493951"/>
          </a:xfrm>
          <a:prstGeom prst="rect">
            <a:avLst/>
          </a:prstGeom>
        </p:spPr>
        <p:txBody>
          <a:bodyPr anchor="ctr"/>
          <a:lstStyle>
            <a:lvl1pPr marL="0" indent="0" algn="ctr">
              <a:buNone/>
              <a:defRPr sz="1200"/>
            </a:lvl1pPr>
          </a:lstStyle>
          <a:p>
            <a:r>
              <a:rPr lang="de-DE"/>
              <a:t>icon</a:t>
            </a:r>
            <a:endParaRPr lang="en-US"/>
          </a:p>
        </p:txBody>
      </p:sp>
      <p:sp>
        <p:nvSpPr>
          <p:cNvPr id="106" name="Picture Placeholder 103">
            <a:extLst>
              <a:ext uri="{FF2B5EF4-FFF2-40B4-BE49-F238E27FC236}">
                <a16:creationId xmlns:a16="http://schemas.microsoft.com/office/drawing/2014/main" id="{852FA11E-C810-45AC-894E-7B9CF219AC8E}"/>
              </a:ext>
            </a:extLst>
          </p:cNvPr>
          <p:cNvSpPr>
            <a:spLocks noGrp="1"/>
          </p:cNvSpPr>
          <p:nvPr>
            <p:ph type="pic" sz="quarter" idx="21" hasCustomPrompt="1"/>
          </p:nvPr>
        </p:nvSpPr>
        <p:spPr>
          <a:xfrm>
            <a:off x="3842463" y="2069186"/>
            <a:ext cx="627938" cy="493951"/>
          </a:xfrm>
          <a:prstGeom prst="rect">
            <a:avLst/>
          </a:prstGeom>
        </p:spPr>
        <p:txBody>
          <a:bodyPr anchor="ctr"/>
          <a:lstStyle>
            <a:lvl1pPr marL="0" indent="0" algn="ctr">
              <a:buNone/>
              <a:defRPr sz="1200"/>
            </a:lvl1pPr>
          </a:lstStyle>
          <a:p>
            <a:r>
              <a:rPr lang="de-DE"/>
              <a:t>icon</a:t>
            </a:r>
            <a:endParaRPr lang="en-US"/>
          </a:p>
        </p:txBody>
      </p:sp>
      <p:sp>
        <p:nvSpPr>
          <p:cNvPr id="107" name="Picture Placeholder 103">
            <a:extLst>
              <a:ext uri="{FF2B5EF4-FFF2-40B4-BE49-F238E27FC236}">
                <a16:creationId xmlns:a16="http://schemas.microsoft.com/office/drawing/2014/main" id="{D0AD8288-063C-4AFB-A72F-57580A30078A}"/>
              </a:ext>
            </a:extLst>
          </p:cNvPr>
          <p:cNvSpPr>
            <a:spLocks noGrp="1"/>
          </p:cNvSpPr>
          <p:nvPr>
            <p:ph type="pic" sz="quarter" idx="22" hasCustomPrompt="1"/>
          </p:nvPr>
        </p:nvSpPr>
        <p:spPr>
          <a:xfrm>
            <a:off x="3842463" y="2686907"/>
            <a:ext cx="627938" cy="493951"/>
          </a:xfrm>
          <a:prstGeom prst="rect">
            <a:avLst/>
          </a:prstGeom>
        </p:spPr>
        <p:txBody>
          <a:bodyPr anchor="ctr"/>
          <a:lstStyle>
            <a:lvl1pPr marL="0" indent="0" algn="ctr">
              <a:buNone/>
              <a:defRPr sz="1200"/>
            </a:lvl1pPr>
          </a:lstStyle>
          <a:p>
            <a:r>
              <a:rPr lang="de-DE"/>
              <a:t>icon</a:t>
            </a:r>
            <a:endParaRPr lang="en-US"/>
          </a:p>
        </p:txBody>
      </p:sp>
      <p:sp>
        <p:nvSpPr>
          <p:cNvPr id="108" name="Picture Placeholder 103">
            <a:extLst>
              <a:ext uri="{FF2B5EF4-FFF2-40B4-BE49-F238E27FC236}">
                <a16:creationId xmlns:a16="http://schemas.microsoft.com/office/drawing/2014/main" id="{034CA82A-D579-48A9-83B7-3EE690E9F8B7}"/>
              </a:ext>
            </a:extLst>
          </p:cNvPr>
          <p:cNvSpPr>
            <a:spLocks noGrp="1"/>
          </p:cNvSpPr>
          <p:nvPr>
            <p:ph type="pic" sz="quarter" idx="23" hasCustomPrompt="1"/>
          </p:nvPr>
        </p:nvSpPr>
        <p:spPr>
          <a:xfrm>
            <a:off x="3842463" y="3304628"/>
            <a:ext cx="627938" cy="493951"/>
          </a:xfrm>
          <a:prstGeom prst="rect">
            <a:avLst/>
          </a:prstGeom>
        </p:spPr>
        <p:txBody>
          <a:bodyPr anchor="ctr"/>
          <a:lstStyle>
            <a:lvl1pPr marL="0" indent="0" algn="ctr">
              <a:buNone/>
              <a:defRPr sz="1200"/>
            </a:lvl1pPr>
          </a:lstStyle>
          <a:p>
            <a:r>
              <a:rPr lang="de-DE"/>
              <a:t>icon</a:t>
            </a:r>
            <a:endParaRPr lang="en-US"/>
          </a:p>
        </p:txBody>
      </p:sp>
      <p:sp>
        <p:nvSpPr>
          <p:cNvPr id="109" name="Picture Placeholder 103">
            <a:extLst>
              <a:ext uri="{FF2B5EF4-FFF2-40B4-BE49-F238E27FC236}">
                <a16:creationId xmlns:a16="http://schemas.microsoft.com/office/drawing/2014/main" id="{C8ACF470-79B9-47FC-8165-19C8D1377E0C}"/>
              </a:ext>
            </a:extLst>
          </p:cNvPr>
          <p:cNvSpPr>
            <a:spLocks noGrp="1"/>
          </p:cNvSpPr>
          <p:nvPr>
            <p:ph type="pic" sz="quarter" idx="24" hasCustomPrompt="1"/>
          </p:nvPr>
        </p:nvSpPr>
        <p:spPr>
          <a:xfrm>
            <a:off x="3842463" y="3922349"/>
            <a:ext cx="627938" cy="493951"/>
          </a:xfrm>
          <a:prstGeom prst="rect">
            <a:avLst/>
          </a:prstGeom>
        </p:spPr>
        <p:txBody>
          <a:bodyPr anchor="ctr"/>
          <a:lstStyle>
            <a:lvl1pPr marL="0" indent="0" algn="ctr">
              <a:buNone/>
              <a:defRPr sz="1200"/>
            </a:lvl1pPr>
          </a:lstStyle>
          <a:p>
            <a:r>
              <a:rPr lang="de-DE"/>
              <a:t>icon</a:t>
            </a:r>
            <a:endParaRPr lang="en-US"/>
          </a:p>
        </p:txBody>
      </p:sp>
      <p:sp>
        <p:nvSpPr>
          <p:cNvPr id="110" name="Picture Placeholder 103">
            <a:extLst>
              <a:ext uri="{FF2B5EF4-FFF2-40B4-BE49-F238E27FC236}">
                <a16:creationId xmlns:a16="http://schemas.microsoft.com/office/drawing/2014/main" id="{502F2DD7-9E62-4462-88CD-2D00FF8101B0}"/>
              </a:ext>
            </a:extLst>
          </p:cNvPr>
          <p:cNvSpPr>
            <a:spLocks noGrp="1"/>
          </p:cNvSpPr>
          <p:nvPr>
            <p:ph type="pic" sz="quarter" idx="25" hasCustomPrompt="1"/>
          </p:nvPr>
        </p:nvSpPr>
        <p:spPr>
          <a:xfrm>
            <a:off x="3842463" y="4540070"/>
            <a:ext cx="627938" cy="493951"/>
          </a:xfrm>
          <a:prstGeom prst="rect">
            <a:avLst/>
          </a:prstGeom>
        </p:spPr>
        <p:txBody>
          <a:bodyPr anchor="ctr"/>
          <a:lstStyle>
            <a:lvl1pPr marL="0" indent="0" algn="ctr">
              <a:buNone/>
              <a:defRPr sz="1200"/>
            </a:lvl1pPr>
          </a:lstStyle>
          <a:p>
            <a:r>
              <a:rPr lang="de-DE"/>
              <a:t>icon</a:t>
            </a:r>
            <a:endParaRPr lang="en-US"/>
          </a:p>
        </p:txBody>
      </p:sp>
      <p:sp>
        <p:nvSpPr>
          <p:cNvPr id="111" name="Picture Placeholder 103">
            <a:extLst>
              <a:ext uri="{FF2B5EF4-FFF2-40B4-BE49-F238E27FC236}">
                <a16:creationId xmlns:a16="http://schemas.microsoft.com/office/drawing/2014/main" id="{872DDA88-151C-4386-8F11-657AD38E458C}"/>
              </a:ext>
            </a:extLst>
          </p:cNvPr>
          <p:cNvSpPr>
            <a:spLocks noGrp="1"/>
          </p:cNvSpPr>
          <p:nvPr>
            <p:ph type="pic" sz="quarter" idx="26" hasCustomPrompt="1"/>
          </p:nvPr>
        </p:nvSpPr>
        <p:spPr>
          <a:xfrm>
            <a:off x="3842463" y="5157791"/>
            <a:ext cx="627938" cy="493951"/>
          </a:xfrm>
          <a:prstGeom prst="rect">
            <a:avLst/>
          </a:prstGeom>
        </p:spPr>
        <p:txBody>
          <a:bodyPr anchor="ctr"/>
          <a:lstStyle>
            <a:lvl1pPr marL="0" indent="0" algn="ctr">
              <a:buNone/>
              <a:defRPr sz="1200"/>
            </a:lvl1pPr>
          </a:lstStyle>
          <a:p>
            <a:r>
              <a:rPr lang="de-DE"/>
              <a:t>icon</a:t>
            </a:r>
            <a:endParaRPr lang="en-US"/>
          </a:p>
        </p:txBody>
      </p:sp>
      <p:sp>
        <p:nvSpPr>
          <p:cNvPr id="112" name="Picture Placeholder 103">
            <a:extLst>
              <a:ext uri="{FF2B5EF4-FFF2-40B4-BE49-F238E27FC236}">
                <a16:creationId xmlns:a16="http://schemas.microsoft.com/office/drawing/2014/main" id="{795DDBE8-954D-4390-A689-0E4AEC4631BE}"/>
              </a:ext>
            </a:extLst>
          </p:cNvPr>
          <p:cNvSpPr>
            <a:spLocks noGrp="1"/>
          </p:cNvSpPr>
          <p:nvPr>
            <p:ph type="pic" sz="quarter" idx="27" hasCustomPrompt="1"/>
          </p:nvPr>
        </p:nvSpPr>
        <p:spPr>
          <a:xfrm>
            <a:off x="3842463" y="5775512"/>
            <a:ext cx="627938" cy="493951"/>
          </a:xfrm>
          <a:prstGeom prst="rect">
            <a:avLst/>
          </a:prstGeom>
        </p:spPr>
        <p:txBody>
          <a:bodyPr anchor="ctr"/>
          <a:lstStyle>
            <a:lvl1pPr marL="0" indent="0" algn="ctr">
              <a:buNone/>
              <a:defRPr sz="1200"/>
            </a:lvl1pPr>
          </a:lstStyle>
          <a:p>
            <a:r>
              <a:rPr lang="de-DE"/>
              <a:t>icon</a:t>
            </a:r>
            <a:endParaRPr lang="en-US"/>
          </a:p>
        </p:txBody>
      </p:sp>
      <p:sp>
        <p:nvSpPr>
          <p:cNvPr id="51" name="Rectangle 50">
            <a:extLst>
              <a:ext uri="{FF2B5EF4-FFF2-40B4-BE49-F238E27FC236}">
                <a16:creationId xmlns:a16="http://schemas.microsoft.com/office/drawing/2014/main" id="{4B01A510-5DAC-4810-BC81-4FB0DAA75817}"/>
              </a:ext>
            </a:extLst>
          </p:cNvPr>
          <p:cNvSpPr/>
          <p:nvPr userDrawn="1"/>
        </p:nvSpPr>
        <p:spPr>
          <a:xfrm>
            <a:off x="0" y="-228598"/>
            <a:ext cx="2971800" cy="738867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373E6253-1AB8-4756-AB40-D60C17E2D80D}"/>
              </a:ext>
            </a:extLst>
          </p:cNvPr>
          <p:cNvSpPr txBox="1"/>
          <p:nvPr userDrawn="1"/>
        </p:nvSpPr>
        <p:spPr>
          <a:xfrm>
            <a:off x="2351" y="537439"/>
            <a:ext cx="2969449" cy="5783122"/>
          </a:xfrm>
          <a:prstGeom prst="rect">
            <a:avLst/>
          </a:prstGeom>
          <a:noFill/>
        </p:spPr>
        <p:txBody>
          <a:bodyPr vert="wordArtVert" wrap="none" rtlCol="0" anchor="ctr">
            <a:noAutofit/>
          </a:bodyPr>
          <a:lstStyle/>
          <a:p>
            <a:pPr algn="ctr"/>
            <a:r>
              <a:rPr lang="de-DE" sz="5400" b="1">
                <a:solidFill>
                  <a:schemeClr val="bg1"/>
                </a:solidFill>
                <a:latin typeface="Raleway" panose="020B0503030101060003" pitchFamily="34" charset="0"/>
              </a:rPr>
              <a:t>AGENDA</a:t>
            </a:r>
            <a:endParaRPr lang="en-US" sz="5400" b="1">
              <a:solidFill>
                <a:schemeClr val="bg1"/>
              </a:solidFill>
              <a:latin typeface="Raleway" panose="020B0503030101060003" pitchFamily="34" charset="0"/>
            </a:endParaRPr>
          </a:p>
        </p:txBody>
      </p:sp>
    </p:spTree>
    <p:extLst>
      <p:ext uri="{BB962C8B-B14F-4D97-AF65-F5344CB8AC3E}">
        <p14:creationId xmlns:p14="http://schemas.microsoft.com/office/powerpoint/2010/main" val="391095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500" fill="hold"/>
                                        <p:tgtEl>
                                          <p:spTgt spid="94"/>
                                        </p:tgtEl>
                                        <p:attrNameLst>
                                          <p:attrName>ppt_x</p:attrName>
                                        </p:attrNameLst>
                                      </p:cBhvr>
                                      <p:tavLst>
                                        <p:tav tm="0">
                                          <p:val>
                                            <p:strVal val="0-#ppt_w/2"/>
                                          </p:val>
                                        </p:tav>
                                        <p:tav tm="100000">
                                          <p:val>
                                            <p:strVal val="#ppt_x"/>
                                          </p:val>
                                        </p:tav>
                                      </p:tavLst>
                                    </p:anim>
                                    <p:anim calcmode="lin" valueType="num">
                                      <p:cBhvr additive="base">
                                        <p:cTn id="16" dur="500" fill="hold"/>
                                        <p:tgtEl>
                                          <p:spTgt spid="94"/>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500" fill="hold"/>
                                        <p:tgtEl>
                                          <p:spTgt spid="95"/>
                                        </p:tgtEl>
                                        <p:attrNameLst>
                                          <p:attrName>ppt_x</p:attrName>
                                        </p:attrNameLst>
                                      </p:cBhvr>
                                      <p:tavLst>
                                        <p:tav tm="0">
                                          <p:val>
                                            <p:strVal val="0-#ppt_w/2"/>
                                          </p:val>
                                        </p:tav>
                                        <p:tav tm="100000">
                                          <p:val>
                                            <p:strVal val="#ppt_x"/>
                                          </p:val>
                                        </p:tav>
                                      </p:tavLst>
                                    </p:anim>
                                    <p:anim calcmode="lin" valueType="num">
                                      <p:cBhvr additive="base">
                                        <p:cTn id="32" dur="500" fill="hold"/>
                                        <p:tgtEl>
                                          <p:spTgt spid="95"/>
                                        </p:tgtEl>
                                        <p:attrNameLst>
                                          <p:attrName>ppt_y</p:attrName>
                                        </p:attrNameLst>
                                      </p:cBhvr>
                                      <p:tavLst>
                                        <p:tav tm="0">
                                          <p:val>
                                            <p:strVal val="#ppt_y"/>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 calcmode="lin" valueType="num">
                                      <p:cBhvr additive="base">
                                        <p:cTn id="47" dur="500" fill="hold"/>
                                        <p:tgtEl>
                                          <p:spTgt spid="96"/>
                                        </p:tgtEl>
                                        <p:attrNameLst>
                                          <p:attrName>ppt_x</p:attrName>
                                        </p:attrNameLst>
                                      </p:cBhvr>
                                      <p:tavLst>
                                        <p:tav tm="0">
                                          <p:val>
                                            <p:strVal val="0-#ppt_w/2"/>
                                          </p:val>
                                        </p:tav>
                                        <p:tav tm="100000">
                                          <p:val>
                                            <p:strVal val="#ppt_x"/>
                                          </p:val>
                                        </p:tav>
                                      </p:tavLst>
                                    </p:anim>
                                    <p:anim calcmode="lin" valueType="num">
                                      <p:cBhvr additive="base">
                                        <p:cTn id="48" dur="500" fill="hold"/>
                                        <p:tgtEl>
                                          <p:spTgt spid="96"/>
                                        </p:tgtEl>
                                        <p:attrNameLst>
                                          <p:attrName>ppt_y</p:attrName>
                                        </p:attrNameLst>
                                      </p:cBhvr>
                                      <p:tavLst>
                                        <p:tav tm="0">
                                          <p:val>
                                            <p:strVal val="#ppt_y"/>
                                          </p:val>
                                        </p:tav>
                                        <p:tav tm="100000">
                                          <p:val>
                                            <p:strVal val="#ppt_y"/>
                                          </p:val>
                                        </p:tav>
                                      </p:tavLst>
                                    </p:anim>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0-#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97"/>
                                        </p:tgtEl>
                                        <p:attrNameLst>
                                          <p:attrName>style.visibility</p:attrName>
                                        </p:attrNameLst>
                                      </p:cBhvr>
                                      <p:to>
                                        <p:strVal val="visible"/>
                                      </p:to>
                                    </p:set>
                                    <p:anim calcmode="lin" valueType="num">
                                      <p:cBhvr additive="base">
                                        <p:cTn id="63" dur="500" fill="hold"/>
                                        <p:tgtEl>
                                          <p:spTgt spid="97"/>
                                        </p:tgtEl>
                                        <p:attrNameLst>
                                          <p:attrName>ppt_x</p:attrName>
                                        </p:attrNameLst>
                                      </p:cBhvr>
                                      <p:tavLst>
                                        <p:tav tm="0">
                                          <p:val>
                                            <p:strVal val="0-#ppt_w/2"/>
                                          </p:val>
                                        </p:tav>
                                        <p:tav tm="100000">
                                          <p:val>
                                            <p:strVal val="#ppt_x"/>
                                          </p:val>
                                        </p:tav>
                                      </p:tavLst>
                                    </p:anim>
                                    <p:anim calcmode="lin" valueType="num">
                                      <p:cBhvr additive="base">
                                        <p:cTn id="64" dur="500" fill="hold"/>
                                        <p:tgtEl>
                                          <p:spTgt spid="97"/>
                                        </p:tgtEl>
                                        <p:attrNameLst>
                                          <p:attrName>ppt_y</p:attrName>
                                        </p:attrNameLst>
                                      </p:cBhvr>
                                      <p:tavLst>
                                        <p:tav tm="0">
                                          <p:val>
                                            <p:strVal val="#ppt_y"/>
                                          </p:val>
                                        </p:tav>
                                        <p:tav tm="100000">
                                          <p:val>
                                            <p:strVal val="#ppt_y"/>
                                          </p:val>
                                        </p:tav>
                                      </p:tavLst>
                                    </p:anim>
                                  </p:childTnLst>
                                </p:cTn>
                              </p:par>
                              <p:par>
                                <p:cTn id="65" presetID="1"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0-#ppt_w/2"/>
                                          </p:val>
                                        </p:tav>
                                        <p:tav tm="100000">
                                          <p:val>
                                            <p:strVal val="#ppt_x"/>
                                          </p:val>
                                        </p:tav>
                                      </p:tavLst>
                                    </p:anim>
                                    <p:anim calcmode="lin" valueType="num">
                                      <p:cBhvr additive="base">
                                        <p:cTn id="72" dur="500" fill="hold"/>
                                        <p:tgtEl>
                                          <p:spTgt spid="1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0-#ppt_w/2"/>
                                          </p:val>
                                        </p:tav>
                                        <p:tav tm="100000">
                                          <p:val>
                                            <p:strVal val="#ppt_x"/>
                                          </p:val>
                                        </p:tav>
                                      </p:tavLst>
                                    </p:anim>
                                    <p:anim calcmode="lin" valueType="num">
                                      <p:cBhvr additive="base">
                                        <p:cTn id="76" dur="500" fill="hold"/>
                                        <p:tgtEl>
                                          <p:spTgt spid="12"/>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98"/>
                                        </p:tgtEl>
                                        <p:attrNameLst>
                                          <p:attrName>style.visibility</p:attrName>
                                        </p:attrNameLst>
                                      </p:cBhvr>
                                      <p:to>
                                        <p:strVal val="visible"/>
                                      </p:to>
                                    </p:set>
                                    <p:anim calcmode="lin" valueType="num">
                                      <p:cBhvr additive="base">
                                        <p:cTn id="79" dur="500" fill="hold"/>
                                        <p:tgtEl>
                                          <p:spTgt spid="98"/>
                                        </p:tgtEl>
                                        <p:attrNameLst>
                                          <p:attrName>ppt_x</p:attrName>
                                        </p:attrNameLst>
                                      </p:cBhvr>
                                      <p:tavLst>
                                        <p:tav tm="0">
                                          <p:val>
                                            <p:strVal val="0-#ppt_w/2"/>
                                          </p:val>
                                        </p:tav>
                                        <p:tav tm="100000">
                                          <p:val>
                                            <p:strVal val="#ppt_x"/>
                                          </p:val>
                                        </p:tav>
                                      </p:tavLst>
                                    </p:anim>
                                    <p:anim calcmode="lin" valueType="num">
                                      <p:cBhvr additive="base">
                                        <p:cTn id="80" dur="500" fill="hold"/>
                                        <p:tgtEl>
                                          <p:spTgt spid="98"/>
                                        </p:tgtEl>
                                        <p:attrNameLst>
                                          <p:attrName>ppt_y</p:attrName>
                                        </p:attrNameLst>
                                      </p:cBhvr>
                                      <p:tavLst>
                                        <p:tav tm="0">
                                          <p:val>
                                            <p:strVal val="#ppt_y"/>
                                          </p:val>
                                        </p:tav>
                                        <p:tav tm="100000">
                                          <p:val>
                                            <p:strVal val="#ppt_y"/>
                                          </p:val>
                                        </p:tav>
                                      </p:tavLst>
                                    </p:anim>
                                  </p:childTnLst>
                                </p:cTn>
                              </p:par>
                              <p:par>
                                <p:cTn id="81" presetID="1" presetClass="entr" presetSubtype="0" fill="hold" grpId="0" nodeType="withEffect">
                                  <p:stCondLst>
                                    <p:cond delay="0"/>
                                  </p:stCondLst>
                                  <p:childTnLst>
                                    <p:set>
                                      <p:cBhvr>
                                        <p:cTn id="82" dur="1" fill="hold">
                                          <p:stCondLst>
                                            <p:cond delay="0"/>
                                          </p:stCondLst>
                                        </p:cTn>
                                        <p:tgtEl>
                                          <p:spTgt spid="10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0-#ppt_w/2"/>
                                          </p:val>
                                        </p:tav>
                                        <p:tav tm="100000">
                                          <p:val>
                                            <p:strVal val="#ppt_x"/>
                                          </p:val>
                                        </p:tav>
                                      </p:tavLst>
                                    </p:anim>
                                    <p:anim calcmode="lin" valueType="num">
                                      <p:cBhvr additive="base">
                                        <p:cTn id="88" dur="500" fill="hold"/>
                                        <p:tgtEl>
                                          <p:spTgt spid="13"/>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0-#ppt_w/2"/>
                                          </p:val>
                                        </p:tav>
                                        <p:tav tm="100000">
                                          <p:val>
                                            <p:strVal val="#ppt_x"/>
                                          </p:val>
                                        </p:tav>
                                      </p:tavLst>
                                    </p:anim>
                                    <p:anim calcmode="lin" valueType="num">
                                      <p:cBhvr additive="base">
                                        <p:cTn id="92" dur="500" fill="hold"/>
                                        <p:tgtEl>
                                          <p:spTgt spid="14"/>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99"/>
                                        </p:tgtEl>
                                        <p:attrNameLst>
                                          <p:attrName>style.visibility</p:attrName>
                                        </p:attrNameLst>
                                      </p:cBhvr>
                                      <p:to>
                                        <p:strVal val="visible"/>
                                      </p:to>
                                    </p:set>
                                    <p:anim calcmode="lin" valueType="num">
                                      <p:cBhvr additive="base">
                                        <p:cTn id="95" dur="500" fill="hold"/>
                                        <p:tgtEl>
                                          <p:spTgt spid="99"/>
                                        </p:tgtEl>
                                        <p:attrNameLst>
                                          <p:attrName>ppt_x</p:attrName>
                                        </p:attrNameLst>
                                      </p:cBhvr>
                                      <p:tavLst>
                                        <p:tav tm="0">
                                          <p:val>
                                            <p:strVal val="0-#ppt_w/2"/>
                                          </p:val>
                                        </p:tav>
                                        <p:tav tm="100000">
                                          <p:val>
                                            <p:strVal val="#ppt_x"/>
                                          </p:val>
                                        </p:tav>
                                      </p:tavLst>
                                    </p:anim>
                                    <p:anim calcmode="lin" valueType="num">
                                      <p:cBhvr additive="base">
                                        <p:cTn id="96" dur="500" fill="hold"/>
                                        <p:tgtEl>
                                          <p:spTgt spid="99"/>
                                        </p:tgtEl>
                                        <p:attrNameLst>
                                          <p:attrName>ppt_y</p:attrName>
                                        </p:attrNameLst>
                                      </p:cBhvr>
                                      <p:tavLst>
                                        <p:tav tm="0">
                                          <p:val>
                                            <p:strVal val="#ppt_y"/>
                                          </p:val>
                                        </p:tav>
                                        <p:tav tm="100000">
                                          <p:val>
                                            <p:strVal val="#ppt_y"/>
                                          </p:val>
                                        </p:tav>
                                      </p:tavLst>
                                    </p:anim>
                                  </p:childTnLst>
                                </p:cTn>
                              </p:par>
                              <p:par>
                                <p:cTn id="97" presetID="1" presetClass="entr" presetSubtype="0" fill="hold" grpId="0" nodeType="withEffect">
                                  <p:stCondLst>
                                    <p:cond delay="0"/>
                                  </p:stCondLst>
                                  <p:childTnLst>
                                    <p:set>
                                      <p:cBhvr>
                                        <p:cTn id="98" dur="1" fill="hold">
                                          <p:stCondLst>
                                            <p:cond delay="0"/>
                                          </p:stCondLst>
                                        </p:cTn>
                                        <p:tgtEl>
                                          <p:spTgt spid="10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5"/>
                                        </p:tgtEl>
                                        <p:attrNameLst>
                                          <p:attrName>style.visibility</p:attrName>
                                        </p:attrNameLst>
                                      </p:cBhvr>
                                      <p:to>
                                        <p:strVal val="visible"/>
                                      </p:to>
                                    </p:set>
                                    <p:anim calcmode="lin" valueType="num">
                                      <p:cBhvr additive="base">
                                        <p:cTn id="103" dur="500" fill="hold"/>
                                        <p:tgtEl>
                                          <p:spTgt spid="15"/>
                                        </p:tgtEl>
                                        <p:attrNameLst>
                                          <p:attrName>ppt_x</p:attrName>
                                        </p:attrNameLst>
                                      </p:cBhvr>
                                      <p:tavLst>
                                        <p:tav tm="0">
                                          <p:val>
                                            <p:strVal val="0-#ppt_w/2"/>
                                          </p:val>
                                        </p:tav>
                                        <p:tav tm="100000">
                                          <p:val>
                                            <p:strVal val="#ppt_x"/>
                                          </p:val>
                                        </p:tav>
                                      </p:tavLst>
                                    </p:anim>
                                    <p:anim calcmode="lin" valueType="num">
                                      <p:cBhvr additive="base">
                                        <p:cTn id="104" dur="500" fill="hold"/>
                                        <p:tgtEl>
                                          <p:spTgt spid="15"/>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 calcmode="lin" valueType="num">
                                      <p:cBhvr additive="base">
                                        <p:cTn id="107" dur="500" fill="hold"/>
                                        <p:tgtEl>
                                          <p:spTgt spid="16"/>
                                        </p:tgtEl>
                                        <p:attrNameLst>
                                          <p:attrName>ppt_x</p:attrName>
                                        </p:attrNameLst>
                                      </p:cBhvr>
                                      <p:tavLst>
                                        <p:tav tm="0">
                                          <p:val>
                                            <p:strVal val="0-#ppt_w/2"/>
                                          </p:val>
                                        </p:tav>
                                        <p:tav tm="100000">
                                          <p:val>
                                            <p:strVal val="#ppt_x"/>
                                          </p:val>
                                        </p:tav>
                                      </p:tavLst>
                                    </p:anim>
                                    <p:anim calcmode="lin" valueType="num">
                                      <p:cBhvr additive="base">
                                        <p:cTn id="108" dur="500" fill="hold"/>
                                        <p:tgtEl>
                                          <p:spTgt spid="16"/>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100"/>
                                        </p:tgtEl>
                                        <p:attrNameLst>
                                          <p:attrName>style.visibility</p:attrName>
                                        </p:attrNameLst>
                                      </p:cBhvr>
                                      <p:to>
                                        <p:strVal val="visible"/>
                                      </p:to>
                                    </p:set>
                                    <p:anim calcmode="lin" valueType="num">
                                      <p:cBhvr additive="base">
                                        <p:cTn id="111" dur="500" fill="hold"/>
                                        <p:tgtEl>
                                          <p:spTgt spid="100"/>
                                        </p:tgtEl>
                                        <p:attrNameLst>
                                          <p:attrName>ppt_x</p:attrName>
                                        </p:attrNameLst>
                                      </p:cBhvr>
                                      <p:tavLst>
                                        <p:tav tm="0">
                                          <p:val>
                                            <p:strVal val="0-#ppt_w/2"/>
                                          </p:val>
                                        </p:tav>
                                        <p:tav tm="100000">
                                          <p:val>
                                            <p:strVal val="#ppt_x"/>
                                          </p:val>
                                        </p:tav>
                                      </p:tavLst>
                                    </p:anim>
                                    <p:anim calcmode="lin" valueType="num">
                                      <p:cBhvr additive="base">
                                        <p:cTn id="112" dur="500" fill="hold"/>
                                        <p:tgtEl>
                                          <p:spTgt spid="100"/>
                                        </p:tgtEl>
                                        <p:attrNameLst>
                                          <p:attrName>ppt_y</p:attrName>
                                        </p:attrNameLst>
                                      </p:cBhvr>
                                      <p:tavLst>
                                        <p:tav tm="0">
                                          <p:val>
                                            <p:strVal val="#ppt_y"/>
                                          </p:val>
                                        </p:tav>
                                        <p:tav tm="100000">
                                          <p:val>
                                            <p:strVal val="#ppt_y"/>
                                          </p:val>
                                        </p:tav>
                                      </p:tavLst>
                                    </p:anim>
                                  </p:childTnLst>
                                </p:cTn>
                              </p:par>
                              <p:par>
                                <p:cTn id="113" presetID="1" presetClass="entr" presetSubtype="0" fill="hold" grpId="0" nodeType="withEffect">
                                  <p:stCondLst>
                                    <p:cond delay="0"/>
                                  </p:stCondLst>
                                  <p:childTnLst>
                                    <p:set>
                                      <p:cBhvr>
                                        <p:cTn id="114" dur="1" fill="hold">
                                          <p:stCondLst>
                                            <p:cond delay="0"/>
                                          </p:stCondLst>
                                        </p:cTn>
                                        <p:tgtEl>
                                          <p:spTgt spid="11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additive="base">
                                        <p:cTn id="119" dur="500" fill="hold"/>
                                        <p:tgtEl>
                                          <p:spTgt spid="17"/>
                                        </p:tgtEl>
                                        <p:attrNameLst>
                                          <p:attrName>ppt_x</p:attrName>
                                        </p:attrNameLst>
                                      </p:cBhvr>
                                      <p:tavLst>
                                        <p:tav tm="0">
                                          <p:val>
                                            <p:strVal val="0-#ppt_w/2"/>
                                          </p:val>
                                        </p:tav>
                                        <p:tav tm="100000">
                                          <p:val>
                                            <p:strVal val="#ppt_x"/>
                                          </p:val>
                                        </p:tav>
                                      </p:tavLst>
                                    </p:anim>
                                    <p:anim calcmode="lin" valueType="num">
                                      <p:cBhvr additive="base">
                                        <p:cTn id="120" dur="500" fill="hold"/>
                                        <p:tgtEl>
                                          <p:spTgt spid="17"/>
                                        </p:tgtEl>
                                        <p:attrNameLst>
                                          <p:attrName>ppt_y</p:attrName>
                                        </p:attrNameLst>
                                      </p:cBhvr>
                                      <p:tavLst>
                                        <p:tav tm="0">
                                          <p:val>
                                            <p:strVal val="#ppt_y"/>
                                          </p:val>
                                        </p:tav>
                                        <p:tav tm="100000">
                                          <p:val>
                                            <p:strVal val="#ppt_y"/>
                                          </p:val>
                                        </p:tav>
                                      </p:tavLst>
                                    </p:anim>
                                  </p:childTnLst>
                                </p:cTn>
                              </p:par>
                              <p:par>
                                <p:cTn id="121" presetID="2" presetClass="entr" presetSubtype="8" fill="hold" grpId="0" nodeType="withEffect">
                                  <p:stCondLst>
                                    <p:cond delay="0"/>
                                  </p:stCondLst>
                                  <p:childTnLst>
                                    <p:set>
                                      <p:cBhvr>
                                        <p:cTn id="122" dur="1" fill="hold">
                                          <p:stCondLst>
                                            <p:cond delay="0"/>
                                          </p:stCondLst>
                                        </p:cTn>
                                        <p:tgtEl>
                                          <p:spTgt spid="18"/>
                                        </p:tgtEl>
                                        <p:attrNameLst>
                                          <p:attrName>style.visibility</p:attrName>
                                        </p:attrNameLst>
                                      </p:cBhvr>
                                      <p:to>
                                        <p:strVal val="visible"/>
                                      </p:to>
                                    </p:set>
                                    <p:anim calcmode="lin" valueType="num">
                                      <p:cBhvr additive="base">
                                        <p:cTn id="123" dur="500" fill="hold"/>
                                        <p:tgtEl>
                                          <p:spTgt spid="18"/>
                                        </p:tgtEl>
                                        <p:attrNameLst>
                                          <p:attrName>ppt_x</p:attrName>
                                        </p:attrNameLst>
                                      </p:cBhvr>
                                      <p:tavLst>
                                        <p:tav tm="0">
                                          <p:val>
                                            <p:strVal val="0-#ppt_w/2"/>
                                          </p:val>
                                        </p:tav>
                                        <p:tav tm="100000">
                                          <p:val>
                                            <p:strVal val="#ppt_x"/>
                                          </p:val>
                                        </p:tav>
                                      </p:tavLst>
                                    </p:anim>
                                    <p:anim calcmode="lin" valueType="num">
                                      <p:cBhvr additive="base">
                                        <p:cTn id="124" dur="500" fill="hold"/>
                                        <p:tgtEl>
                                          <p:spTgt spid="18"/>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stCondLst>
                                    <p:cond delay="0"/>
                                  </p:stCondLst>
                                  <p:childTnLst>
                                    <p:set>
                                      <p:cBhvr>
                                        <p:cTn id="126" dur="1" fill="hold">
                                          <p:stCondLst>
                                            <p:cond delay="0"/>
                                          </p:stCondLst>
                                        </p:cTn>
                                        <p:tgtEl>
                                          <p:spTgt spid="101"/>
                                        </p:tgtEl>
                                        <p:attrNameLst>
                                          <p:attrName>style.visibility</p:attrName>
                                        </p:attrNameLst>
                                      </p:cBhvr>
                                      <p:to>
                                        <p:strVal val="visible"/>
                                      </p:to>
                                    </p:set>
                                    <p:anim calcmode="lin" valueType="num">
                                      <p:cBhvr additive="base">
                                        <p:cTn id="127" dur="500" fill="hold"/>
                                        <p:tgtEl>
                                          <p:spTgt spid="101"/>
                                        </p:tgtEl>
                                        <p:attrNameLst>
                                          <p:attrName>ppt_x</p:attrName>
                                        </p:attrNameLst>
                                      </p:cBhvr>
                                      <p:tavLst>
                                        <p:tav tm="0">
                                          <p:val>
                                            <p:strVal val="0-#ppt_w/2"/>
                                          </p:val>
                                        </p:tav>
                                        <p:tav tm="100000">
                                          <p:val>
                                            <p:strVal val="#ppt_x"/>
                                          </p:val>
                                        </p:tav>
                                      </p:tavLst>
                                    </p:anim>
                                    <p:anim calcmode="lin" valueType="num">
                                      <p:cBhvr additive="base">
                                        <p:cTn id="128" dur="500" fill="hold"/>
                                        <p:tgtEl>
                                          <p:spTgt spid="101"/>
                                        </p:tgtEl>
                                        <p:attrNameLst>
                                          <p:attrName>ppt_y</p:attrName>
                                        </p:attrNameLst>
                                      </p:cBhvr>
                                      <p:tavLst>
                                        <p:tav tm="0">
                                          <p:val>
                                            <p:strVal val="#ppt_y"/>
                                          </p:val>
                                        </p:tav>
                                        <p:tav tm="100000">
                                          <p:val>
                                            <p:strVal val="#ppt_y"/>
                                          </p:val>
                                        </p:tav>
                                      </p:tavLst>
                                    </p:anim>
                                  </p:childTnLst>
                                </p:cTn>
                              </p:par>
                              <p:par>
                                <p:cTn id="129" presetID="1" presetClass="entr" presetSubtype="0" fill="hold" grpId="0" nodeType="withEffect">
                                  <p:stCondLst>
                                    <p:cond delay="0"/>
                                  </p:stCondLst>
                                  <p:childTnLst>
                                    <p:set>
                                      <p:cBhvr>
                                        <p:cTn id="130" dur="1" fill="hold">
                                          <p:stCondLst>
                                            <p:cond delay="0"/>
                                          </p:stCondLst>
                                        </p:cTn>
                                        <p:tgtEl>
                                          <p:spTgt spid="11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2" presetClass="entr" presetSubtype="8" fill="hold" grpId="0" nodeType="clickEffect">
                                  <p:stCondLst>
                                    <p:cond delay="0"/>
                                  </p:stCondLst>
                                  <p:childTnLst>
                                    <p:set>
                                      <p:cBhvr>
                                        <p:cTn id="134" dur="1" fill="hold">
                                          <p:stCondLst>
                                            <p:cond delay="0"/>
                                          </p:stCondLst>
                                        </p:cTn>
                                        <p:tgtEl>
                                          <p:spTgt spid="19"/>
                                        </p:tgtEl>
                                        <p:attrNameLst>
                                          <p:attrName>style.visibility</p:attrName>
                                        </p:attrNameLst>
                                      </p:cBhvr>
                                      <p:to>
                                        <p:strVal val="visible"/>
                                      </p:to>
                                    </p:set>
                                    <p:anim calcmode="lin" valueType="num">
                                      <p:cBhvr additive="base">
                                        <p:cTn id="135" dur="500" fill="hold"/>
                                        <p:tgtEl>
                                          <p:spTgt spid="19"/>
                                        </p:tgtEl>
                                        <p:attrNameLst>
                                          <p:attrName>ppt_x</p:attrName>
                                        </p:attrNameLst>
                                      </p:cBhvr>
                                      <p:tavLst>
                                        <p:tav tm="0">
                                          <p:val>
                                            <p:strVal val="0-#ppt_w/2"/>
                                          </p:val>
                                        </p:tav>
                                        <p:tav tm="100000">
                                          <p:val>
                                            <p:strVal val="#ppt_x"/>
                                          </p:val>
                                        </p:tav>
                                      </p:tavLst>
                                    </p:anim>
                                    <p:anim calcmode="lin" valueType="num">
                                      <p:cBhvr additive="base">
                                        <p:cTn id="136" dur="500" fill="hold"/>
                                        <p:tgtEl>
                                          <p:spTgt spid="19"/>
                                        </p:tgtEl>
                                        <p:attrNameLst>
                                          <p:attrName>ppt_y</p:attrName>
                                        </p:attrNameLst>
                                      </p:cBhvr>
                                      <p:tavLst>
                                        <p:tav tm="0">
                                          <p:val>
                                            <p:strVal val="#ppt_y"/>
                                          </p:val>
                                        </p:tav>
                                        <p:tav tm="100000">
                                          <p:val>
                                            <p:strVal val="#ppt_y"/>
                                          </p:val>
                                        </p:tav>
                                      </p:tavLst>
                                    </p:anim>
                                  </p:childTnLst>
                                </p:cTn>
                              </p:par>
                              <p:par>
                                <p:cTn id="137" presetID="2" presetClass="entr" presetSubtype="8" fill="hold" grpId="0" nodeType="withEffect">
                                  <p:stCondLst>
                                    <p:cond delay="0"/>
                                  </p:stCondLst>
                                  <p:childTnLst>
                                    <p:set>
                                      <p:cBhvr>
                                        <p:cTn id="138" dur="1" fill="hold">
                                          <p:stCondLst>
                                            <p:cond delay="0"/>
                                          </p:stCondLst>
                                        </p:cTn>
                                        <p:tgtEl>
                                          <p:spTgt spid="20"/>
                                        </p:tgtEl>
                                        <p:attrNameLst>
                                          <p:attrName>style.visibility</p:attrName>
                                        </p:attrNameLst>
                                      </p:cBhvr>
                                      <p:to>
                                        <p:strVal val="visible"/>
                                      </p:to>
                                    </p:set>
                                    <p:anim calcmode="lin" valueType="num">
                                      <p:cBhvr additive="base">
                                        <p:cTn id="139" dur="500" fill="hold"/>
                                        <p:tgtEl>
                                          <p:spTgt spid="20"/>
                                        </p:tgtEl>
                                        <p:attrNameLst>
                                          <p:attrName>ppt_x</p:attrName>
                                        </p:attrNameLst>
                                      </p:cBhvr>
                                      <p:tavLst>
                                        <p:tav tm="0">
                                          <p:val>
                                            <p:strVal val="0-#ppt_w/2"/>
                                          </p:val>
                                        </p:tav>
                                        <p:tav tm="100000">
                                          <p:val>
                                            <p:strVal val="#ppt_x"/>
                                          </p:val>
                                        </p:tav>
                                      </p:tavLst>
                                    </p:anim>
                                    <p:anim calcmode="lin" valueType="num">
                                      <p:cBhvr additive="base">
                                        <p:cTn id="140" dur="500" fill="hold"/>
                                        <p:tgtEl>
                                          <p:spTgt spid="20"/>
                                        </p:tgtEl>
                                        <p:attrNameLst>
                                          <p:attrName>ppt_y</p:attrName>
                                        </p:attrNameLst>
                                      </p:cBhvr>
                                      <p:tavLst>
                                        <p:tav tm="0">
                                          <p:val>
                                            <p:strVal val="#ppt_y"/>
                                          </p:val>
                                        </p:tav>
                                        <p:tav tm="100000">
                                          <p:val>
                                            <p:strVal val="#ppt_y"/>
                                          </p:val>
                                        </p:tav>
                                      </p:tavLst>
                                    </p:anim>
                                  </p:childTnLst>
                                </p:cTn>
                              </p:par>
                              <p:par>
                                <p:cTn id="141" presetID="2" presetClass="entr" presetSubtype="8" fill="hold" grpId="0" nodeType="withEffect">
                                  <p:stCondLst>
                                    <p:cond delay="0"/>
                                  </p:stCondLst>
                                  <p:childTnLst>
                                    <p:set>
                                      <p:cBhvr>
                                        <p:cTn id="142" dur="1" fill="hold">
                                          <p:stCondLst>
                                            <p:cond delay="0"/>
                                          </p:stCondLst>
                                        </p:cTn>
                                        <p:tgtEl>
                                          <p:spTgt spid="102"/>
                                        </p:tgtEl>
                                        <p:attrNameLst>
                                          <p:attrName>style.visibility</p:attrName>
                                        </p:attrNameLst>
                                      </p:cBhvr>
                                      <p:to>
                                        <p:strVal val="visible"/>
                                      </p:to>
                                    </p:set>
                                    <p:anim calcmode="lin" valueType="num">
                                      <p:cBhvr additive="base">
                                        <p:cTn id="143" dur="500" fill="hold"/>
                                        <p:tgtEl>
                                          <p:spTgt spid="102"/>
                                        </p:tgtEl>
                                        <p:attrNameLst>
                                          <p:attrName>ppt_x</p:attrName>
                                        </p:attrNameLst>
                                      </p:cBhvr>
                                      <p:tavLst>
                                        <p:tav tm="0">
                                          <p:val>
                                            <p:strVal val="0-#ppt_w/2"/>
                                          </p:val>
                                        </p:tav>
                                        <p:tav tm="100000">
                                          <p:val>
                                            <p:strVal val="#ppt_x"/>
                                          </p:val>
                                        </p:tav>
                                      </p:tavLst>
                                    </p:anim>
                                    <p:anim calcmode="lin" valueType="num">
                                      <p:cBhvr additive="base">
                                        <p:cTn id="144" dur="500" fill="hold"/>
                                        <p:tgtEl>
                                          <p:spTgt spid="102"/>
                                        </p:tgtEl>
                                        <p:attrNameLst>
                                          <p:attrName>ppt_y</p:attrName>
                                        </p:attrNameLst>
                                      </p:cBhvr>
                                      <p:tavLst>
                                        <p:tav tm="0">
                                          <p:val>
                                            <p:strVal val="#ppt_y"/>
                                          </p:val>
                                        </p:tav>
                                        <p:tav tm="100000">
                                          <p:val>
                                            <p:strVal val="#ppt_y"/>
                                          </p:val>
                                        </p:tav>
                                      </p:tavLst>
                                    </p:anim>
                                  </p:childTnLst>
                                </p:cTn>
                              </p:par>
                              <p:par>
                                <p:cTn id="145" presetID="1" presetClass="entr" presetSubtype="0" fill="hold" grpId="0" nodeType="withEffect">
                                  <p:stCondLst>
                                    <p:cond delay="0"/>
                                  </p:stCondLst>
                                  <p:childTnLst>
                                    <p:set>
                                      <p:cBhvr>
                                        <p:cTn id="14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94" grpId="0"/>
      <p:bldP spid="95" grpId="0"/>
      <p:bldP spid="96" grpId="0"/>
      <p:bldP spid="97" grpId="0"/>
      <p:bldP spid="98" grpId="0"/>
      <p:bldP spid="99" grpId="0"/>
      <p:bldP spid="100" grpId="0"/>
      <p:bldP spid="101" grpId="0"/>
      <p:bldP spid="102" grpId="0"/>
      <p:bldP spid="104" grpId="0"/>
      <p:bldP spid="105" grpId="0"/>
      <p:bldP spid="106" grpId="0"/>
      <p:bldP spid="107" grpId="0"/>
      <p:bldP spid="108" grpId="0"/>
      <p:bldP spid="109" grpId="0"/>
      <p:bldP spid="110" grpId="0"/>
      <p:bldP spid="111" grpId="0"/>
      <p:bldP spid="112"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 Background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17107F2-F92E-4340-9E66-6E9AAED30D47}"/>
              </a:ext>
            </a:extLst>
          </p:cNvPr>
          <p:cNvSpPr/>
          <p:nvPr userDrawn="1"/>
        </p:nvSpPr>
        <p:spPr>
          <a:xfrm>
            <a:off x="533400" y="457200"/>
            <a:ext cx="11125200" cy="59436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65C8E20-79ED-4383-9CEC-08C3BAE9D772}"/>
              </a:ext>
            </a:extLst>
          </p:cNvPr>
          <p:cNvSpPr txBox="1"/>
          <p:nvPr userDrawn="1"/>
        </p:nvSpPr>
        <p:spPr>
          <a:xfrm>
            <a:off x="4291660" y="609600"/>
            <a:ext cx="3608680" cy="1015663"/>
          </a:xfrm>
          <a:prstGeom prst="rect">
            <a:avLst/>
          </a:prstGeom>
          <a:noFill/>
        </p:spPr>
        <p:txBody>
          <a:bodyPr wrap="none" rtlCol="0">
            <a:spAutoFit/>
          </a:bodyPr>
          <a:lstStyle/>
          <a:p>
            <a:r>
              <a:rPr lang="de-DE" sz="6000" b="1" spc="300">
                <a:solidFill>
                  <a:schemeClr val="bg1"/>
                </a:solidFill>
                <a:latin typeface="Raleway" panose="020B0503030101060003" pitchFamily="34" charset="0"/>
              </a:rPr>
              <a:t>AGENDA</a:t>
            </a:r>
            <a:endParaRPr lang="en-US" sz="6000" b="1" spc="300">
              <a:solidFill>
                <a:schemeClr val="bg1"/>
              </a:solidFill>
              <a:latin typeface="Raleway" panose="020B0503030101060003" pitchFamily="34" charset="0"/>
            </a:endParaRPr>
          </a:p>
        </p:txBody>
      </p:sp>
      <p:sp>
        <p:nvSpPr>
          <p:cNvPr id="22" name="Text Placeholder 21">
            <a:extLst>
              <a:ext uri="{FF2B5EF4-FFF2-40B4-BE49-F238E27FC236}">
                <a16:creationId xmlns:a16="http://schemas.microsoft.com/office/drawing/2014/main" id="{D5E9C475-0EF3-492F-A06D-E9DCD9A7AACF}"/>
              </a:ext>
            </a:extLst>
          </p:cNvPr>
          <p:cNvSpPr>
            <a:spLocks noGrp="1"/>
          </p:cNvSpPr>
          <p:nvPr>
            <p:ph type="body" sz="quarter" idx="10" hasCustomPrompt="1"/>
          </p:nvPr>
        </p:nvSpPr>
        <p:spPr>
          <a:xfrm>
            <a:off x="1066800" y="1828800"/>
            <a:ext cx="8908573" cy="457200"/>
          </a:xfrm>
          <a:prstGeom prst="rect">
            <a:avLst/>
          </a:prstGeom>
        </p:spPr>
        <p:txBody>
          <a:bodyPr/>
          <a:lstStyle>
            <a:lvl1pPr marL="342900" indent="-342900" algn="l">
              <a:buFont typeface="Arial" panose="020B0604020202020204" pitchFamily="34" charset="0"/>
              <a:buChar char="•"/>
              <a:defRPr sz="3600">
                <a:latin typeface="+mj-lt"/>
              </a:defRPr>
            </a:lvl1pPr>
          </a:lstStyle>
          <a:p>
            <a:pPr lvl="0"/>
            <a:r>
              <a:rPr lang="de-DE"/>
              <a:t>First Agenda Item</a:t>
            </a:r>
          </a:p>
          <a:p>
            <a:pPr lvl="0"/>
            <a:r>
              <a:rPr lang="de-DE"/>
              <a:t>Second Agenda Item</a:t>
            </a:r>
          </a:p>
          <a:p>
            <a:pPr lvl="0"/>
            <a:r>
              <a:rPr lang="de-DE"/>
              <a:t>You get the drift</a:t>
            </a:r>
            <a:endParaRPr lang="en-US"/>
          </a:p>
        </p:txBody>
      </p:sp>
    </p:spTree>
    <p:extLst>
      <p:ext uri="{BB962C8B-B14F-4D97-AF65-F5344CB8AC3E}">
        <p14:creationId xmlns:p14="http://schemas.microsoft.com/office/powerpoint/2010/main" val="1376827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 - Clean">
    <p:bg>
      <p:bgPr>
        <a:solidFill>
          <a:schemeClr val="accent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D1B29-9B95-4239-AA56-426F81CD8365}"/>
              </a:ext>
            </a:extLst>
          </p:cNvPr>
          <p:cNvSpPr txBox="1"/>
          <p:nvPr userDrawn="1"/>
        </p:nvSpPr>
        <p:spPr>
          <a:xfrm>
            <a:off x="4334014" y="589465"/>
            <a:ext cx="3608680" cy="1015663"/>
          </a:xfrm>
          <a:prstGeom prst="rect">
            <a:avLst/>
          </a:prstGeom>
          <a:noFill/>
        </p:spPr>
        <p:txBody>
          <a:bodyPr wrap="none" rtlCol="0">
            <a:spAutoFit/>
          </a:bodyPr>
          <a:lstStyle/>
          <a:p>
            <a:r>
              <a:rPr lang="de-DE" sz="6000" b="1" spc="300">
                <a:solidFill>
                  <a:schemeClr val="bg1"/>
                </a:solidFill>
                <a:latin typeface="Raleway" panose="020B0503030101060003" pitchFamily="34" charset="0"/>
              </a:rPr>
              <a:t>AGENDA</a:t>
            </a:r>
            <a:endParaRPr lang="en-US" sz="6000" b="1" spc="300">
              <a:solidFill>
                <a:schemeClr val="bg1"/>
              </a:solidFill>
              <a:latin typeface="Raleway" panose="020B0503030101060003" pitchFamily="34" charset="0"/>
            </a:endParaRPr>
          </a:p>
        </p:txBody>
      </p:sp>
      <p:sp>
        <p:nvSpPr>
          <p:cNvPr id="24" name="Rectangle 23">
            <a:extLst>
              <a:ext uri="{FF2B5EF4-FFF2-40B4-BE49-F238E27FC236}">
                <a16:creationId xmlns:a16="http://schemas.microsoft.com/office/drawing/2014/main" id="{095EA026-B54A-49EE-9600-748FA9F6D1CF}"/>
              </a:ext>
            </a:extLst>
          </p:cNvPr>
          <p:cNvSpPr/>
          <p:nvPr userDrawn="1"/>
        </p:nvSpPr>
        <p:spPr>
          <a:xfrm>
            <a:off x="4334271" y="1554633"/>
            <a:ext cx="3520440" cy="152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1">
            <a:extLst>
              <a:ext uri="{FF2B5EF4-FFF2-40B4-BE49-F238E27FC236}">
                <a16:creationId xmlns:a16="http://schemas.microsoft.com/office/drawing/2014/main" id="{BADCF145-2676-4FAF-A6AA-6CF78D960AC6}"/>
              </a:ext>
            </a:extLst>
          </p:cNvPr>
          <p:cNvSpPr>
            <a:spLocks noGrp="1"/>
          </p:cNvSpPr>
          <p:nvPr>
            <p:ph type="body" sz="quarter" idx="10" hasCustomPrompt="1"/>
          </p:nvPr>
        </p:nvSpPr>
        <p:spPr>
          <a:xfrm>
            <a:off x="685800" y="2132974"/>
            <a:ext cx="8908573" cy="457200"/>
          </a:xfrm>
          <a:prstGeom prst="rect">
            <a:avLst/>
          </a:prstGeom>
        </p:spPr>
        <p:txBody>
          <a:bodyPr/>
          <a:lstStyle>
            <a:lvl1pPr marL="342900" indent="-342900" algn="l">
              <a:buFont typeface="Arial" panose="020B0604020202020204" pitchFamily="34" charset="0"/>
              <a:buChar char="•"/>
              <a:defRPr sz="3600" b="0">
                <a:latin typeface="+mj-lt"/>
              </a:defRPr>
            </a:lvl1pPr>
          </a:lstStyle>
          <a:p>
            <a:pPr lvl="0"/>
            <a:r>
              <a:rPr lang="de-DE"/>
              <a:t>First Agenda Item</a:t>
            </a:r>
          </a:p>
          <a:p>
            <a:pPr lvl="0"/>
            <a:r>
              <a:rPr lang="de-DE"/>
              <a:t>Second Agenda Item</a:t>
            </a:r>
          </a:p>
          <a:p>
            <a:pPr lvl="0"/>
            <a:r>
              <a:rPr lang="de-DE"/>
              <a:t>You get the drift</a:t>
            </a:r>
            <a:endParaRPr lang="en-US"/>
          </a:p>
        </p:txBody>
      </p:sp>
    </p:spTree>
    <p:extLst>
      <p:ext uri="{BB962C8B-B14F-4D97-AF65-F5344CB8AC3E}">
        <p14:creationId xmlns:p14="http://schemas.microsoft.com/office/powerpoint/2010/main" val="41394794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accent3"/>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8255761-BCFE-4D1A-9EBA-EB3CEFC180C8}"/>
              </a:ext>
            </a:extLst>
          </p:cNvPr>
          <p:cNvSpPr>
            <a:spLocks noGrp="1"/>
          </p:cNvSpPr>
          <p:nvPr>
            <p:ph type="title" hasCustomPrompt="1"/>
          </p:nvPr>
        </p:nvSpPr>
        <p:spPr>
          <a:xfrm>
            <a:off x="198782" y="196159"/>
            <a:ext cx="11797747" cy="797753"/>
          </a:xfrm>
          <a:prstGeom prst="rect">
            <a:avLst/>
          </a:prstGeom>
          <a:noFill/>
        </p:spPr>
        <p:txBody>
          <a:bodyPr vert="horz" lIns="91440" tIns="45720" rIns="91440" bIns="45720" rtlCol="0" anchor="ctr">
            <a:noAutofit/>
          </a:bodyPr>
          <a:lstStyle>
            <a:lvl1pPr>
              <a:defRPr sz="4800" b="1">
                <a:latin typeface="+mj-lt"/>
              </a:defRPr>
            </a:lvl1pPr>
          </a:lstStyle>
          <a:p>
            <a:r>
              <a:rPr lang="en-US"/>
              <a:t>INSERT TITLE</a:t>
            </a:r>
          </a:p>
        </p:txBody>
      </p:sp>
      <p:sp>
        <p:nvSpPr>
          <p:cNvPr id="4" name="Text Placeholder 2">
            <a:extLst>
              <a:ext uri="{FF2B5EF4-FFF2-40B4-BE49-F238E27FC236}">
                <a16:creationId xmlns:a16="http://schemas.microsoft.com/office/drawing/2014/main" id="{DAA8E954-07D1-41C8-9008-2D04756D3F5D}"/>
              </a:ext>
            </a:extLst>
          </p:cNvPr>
          <p:cNvSpPr>
            <a:spLocks noGrp="1"/>
          </p:cNvSpPr>
          <p:nvPr>
            <p:ph idx="1"/>
          </p:nvPr>
        </p:nvSpPr>
        <p:spPr>
          <a:xfrm>
            <a:off x="533400" y="1295400"/>
            <a:ext cx="11125200" cy="4953000"/>
          </a:xfrm>
          <a:prstGeom prst="rect">
            <a:avLst/>
          </a:prstGeom>
          <a:noFill/>
        </p:spPr>
        <p:txBody>
          <a:bodyPr vert="horz" lIns="91440" tIns="45720" rIns="91440" bIns="45720" rtlCol="0">
            <a:normAutofit/>
          </a:bodyPr>
          <a:lstStyle>
            <a:lvl1pPr>
              <a:lnSpc>
                <a:spcPct val="100000"/>
              </a:lnSpc>
              <a:defRPr sz="3600">
                <a:solidFill>
                  <a:schemeClr val="tx1"/>
                </a:solidFill>
                <a:latin typeface="+mn-lt"/>
              </a:defRPr>
            </a:lvl1pPr>
            <a:lvl2pPr marL="569913" indent="-284163">
              <a:lnSpc>
                <a:spcPct val="100000"/>
              </a:lnSpc>
              <a:buFont typeface="Wingdings" panose="05000000000000000000" pitchFamily="2" charset="2"/>
              <a:buChar char="§"/>
              <a:defRPr sz="2800">
                <a:solidFill>
                  <a:schemeClr val="tx1"/>
                </a:solidFill>
                <a:latin typeface="+mn-lt"/>
              </a:defRPr>
            </a:lvl2pPr>
            <a:lvl3pPr marL="914400" indent="-344488">
              <a:lnSpc>
                <a:spcPct val="100000"/>
              </a:lnSpc>
              <a:buFont typeface="Wingdings" panose="05000000000000000000" pitchFamily="2" charset="2"/>
              <a:buChar char="v"/>
              <a:defRPr sz="2000">
                <a:solidFill>
                  <a:schemeClr val="tx1"/>
                </a:solidFill>
                <a:latin typeface="+mn-lt"/>
              </a:defRPr>
            </a:lvl3pPr>
            <a:lvl4pPr>
              <a:defRPr sz="1800" i="1">
                <a:solidFill>
                  <a:schemeClr val="bg1"/>
                </a:solidFill>
              </a:defRPr>
            </a:lvl4pPr>
            <a:lvl5pPr>
              <a:defRPr sz="3600">
                <a:solidFill>
                  <a:schemeClr val="bg1"/>
                </a:solidFill>
              </a:defRPr>
            </a:lvl5pPr>
          </a:lstStyle>
          <a:p>
            <a:pPr lvl="0"/>
            <a:r>
              <a:rPr lang="en-US"/>
              <a:t>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650998DA-90DD-4064-B58E-746873C428EA}"/>
              </a:ext>
            </a:extLst>
          </p:cNvPr>
          <p:cNvSpPr>
            <a:spLocks noGrp="1"/>
          </p:cNvSpPr>
          <p:nvPr>
            <p:ph type="body" sz="quarter" idx="13" hasCustomPrompt="1"/>
          </p:nvPr>
        </p:nvSpPr>
        <p:spPr>
          <a:xfrm>
            <a:off x="4066923" y="917669"/>
            <a:ext cx="4061461" cy="152485"/>
          </a:xfrm>
          <a:prstGeom prst="rect">
            <a:avLst/>
          </a:prstGeom>
          <a:solidFill>
            <a:schemeClr val="tx1"/>
          </a:solidFill>
        </p:spPr>
        <p:txBody>
          <a:bodyPr anchor="ctr">
            <a:normAutofit/>
          </a:bodyPr>
          <a:lstStyle>
            <a:lvl3pPr marL="0" indent="0" algn="l">
              <a:buNone/>
              <a:defRPr sz="1000">
                <a:latin typeface="+mn-lt"/>
              </a:defRPr>
            </a:lvl3pPr>
          </a:lstStyle>
          <a:p>
            <a:pPr lvl="2"/>
            <a:r>
              <a:rPr lang="de-DE"/>
              <a:t>Make bar as wide as title – text will not sow when you present</a:t>
            </a:r>
            <a:endParaRPr lang="en-US"/>
          </a:p>
        </p:txBody>
      </p:sp>
    </p:spTree>
    <p:extLst>
      <p:ext uri="{BB962C8B-B14F-4D97-AF65-F5344CB8AC3E}">
        <p14:creationId xmlns:p14="http://schemas.microsoft.com/office/powerpoint/2010/main" val="101674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1396133"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sldNum" sz="quarter" idx="10"/>
          </p:nvPr>
        </p:nvSpPr>
        <p:spPr/>
        <p:txBody>
          <a:bodyPr/>
          <a:lstStyle>
            <a:lvl1pPr>
              <a:defRPr/>
            </a:lvl1pPr>
          </a:lstStyle>
          <a:p>
            <a:pPr>
              <a:defRPr/>
            </a:pPr>
            <a:fld id="{46FC3B6C-6716-4E31-8488-B0DEB259F0DA}" type="slidenum">
              <a:rPr lang="en-US"/>
              <a:pPr>
                <a:defRPr/>
              </a:pPr>
              <a:t>‹#›</a:t>
            </a:fld>
            <a:endParaRPr lang="en-US"/>
          </a:p>
        </p:txBody>
      </p:sp>
    </p:spTree>
    <p:extLst>
      <p:ext uri="{BB962C8B-B14F-4D97-AF65-F5344CB8AC3E}">
        <p14:creationId xmlns:p14="http://schemas.microsoft.com/office/powerpoint/2010/main" val="36555166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e Column - with Logo">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D0A0D6-C8A3-464F-985E-98A75000EDDD}"/>
              </a:ext>
            </a:extLst>
          </p:cNvPr>
          <p:cNvSpPr/>
          <p:nvPr userDrawn="1"/>
        </p:nvSpPr>
        <p:spPr>
          <a:xfrm>
            <a:off x="0" y="6245003"/>
            <a:ext cx="12192000" cy="612997"/>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ysClr val="windowText" lastClr="000000"/>
              </a:solidFill>
            </a:endParaRPr>
          </a:p>
        </p:txBody>
      </p:sp>
      <p:sp>
        <p:nvSpPr>
          <p:cNvPr id="8" name="Title Placeholder 1">
            <a:extLst>
              <a:ext uri="{FF2B5EF4-FFF2-40B4-BE49-F238E27FC236}">
                <a16:creationId xmlns:a16="http://schemas.microsoft.com/office/drawing/2014/main" id="{3A22879B-0A7D-44C3-AEFD-21E70AE57A32}"/>
              </a:ext>
            </a:extLst>
          </p:cNvPr>
          <p:cNvSpPr>
            <a:spLocks noGrp="1"/>
          </p:cNvSpPr>
          <p:nvPr>
            <p:ph type="title" hasCustomPrompt="1"/>
          </p:nvPr>
        </p:nvSpPr>
        <p:spPr>
          <a:xfrm>
            <a:off x="198782" y="196159"/>
            <a:ext cx="11797747" cy="797753"/>
          </a:xfrm>
          <a:prstGeom prst="rect">
            <a:avLst/>
          </a:prstGeom>
          <a:noFill/>
        </p:spPr>
        <p:txBody>
          <a:bodyPr vert="horz" lIns="91440" tIns="45720" rIns="91440" bIns="45720" rtlCol="0" anchor="ctr">
            <a:noAutofit/>
          </a:bodyPr>
          <a:lstStyle>
            <a:lvl1pPr>
              <a:defRPr sz="4800" b="1">
                <a:solidFill>
                  <a:sysClr val="windowText" lastClr="000000"/>
                </a:solidFill>
                <a:latin typeface="+mj-lt"/>
              </a:defRPr>
            </a:lvl1pPr>
          </a:lstStyle>
          <a:p>
            <a:r>
              <a:rPr lang="en-US"/>
              <a:t>INSERT TITLE</a:t>
            </a:r>
          </a:p>
        </p:txBody>
      </p:sp>
      <p:sp>
        <p:nvSpPr>
          <p:cNvPr id="10" name="Text Placeholder 4">
            <a:extLst>
              <a:ext uri="{FF2B5EF4-FFF2-40B4-BE49-F238E27FC236}">
                <a16:creationId xmlns:a16="http://schemas.microsoft.com/office/drawing/2014/main" id="{9258F771-B76D-4B9B-A57E-370C155179F2}"/>
              </a:ext>
            </a:extLst>
          </p:cNvPr>
          <p:cNvSpPr>
            <a:spLocks noGrp="1"/>
          </p:cNvSpPr>
          <p:nvPr>
            <p:ph type="body" sz="quarter" idx="13" hasCustomPrompt="1"/>
          </p:nvPr>
        </p:nvSpPr>
        <p:spPr>
          <a:xfrm>
            <a:off x="4066923" y="917669"/>
            <a:ext cx="4061461" cy="152485"/>
          </a:xfrm>
          <a:prstGeom prst="rect">
            <a:avLst/>
          </a:prstGeom>
          <a:solidFill>
            <a:schemeClr val="tx1"/>
          </a:solidFill>
        </p:spPr>
        <p:txBody>
          <a:bodyPr anchor="ctr">
            <a:normAutofit/>
          </a:bodyPr>
          <a:lstStyle>
            <a:lvl3pPr marL="0" indent="0" algn="l">
              <a:buNone/>
              <a:defRPr sz="1000">
                <a:solidFill>
                  <a:sysClr val="windowText" lastClr="000000"/>
                </a:solidFill>
                <a:latin typeface="+mn-lt"/>
              </a:defRPr>
            </a:lvl3pPr>
          </a:lstStyle>
          <a:p>
            <a:pPr lvl="2"/>
            <a:r>
              <a:rPr lang="de-DE"/>
              <a:t>Make bar as wide as title – text will not sow when you present</a:t>
            </a:r>
            <a:endParaRPr lang="en-US"/>
          </a:p>
        </p:txBody>
      </p:sp>
      <p:sp>
        <p:nvSpPr>
          <p:cNvPr id="11" name="Text Placeholder 2">
            <a:extLst>
              <a:ext uri="{FF2B5EF4-FFF2-40B4-BE49-F238E27FC236}">
                <a16:creationId xmlns:a16="http://schemas.microsoft.com/office/drawing/2014/main" id="{DF2081AE-29D0-4227-8E50-B50E57DF7DFE}"/>
              </a:ext>
            </a:extLst>
          </p:cNvPr>
          <p:cNvSpPr>
            <a:spLocks noGrp="1"/>
          </p:cNvSpPr>
          <p:nvPr>
            <p:ph idx="1"/>
          </p:nvPr>
        </p:nvSpPr>
        <p:spPr>
          <a:xfrm>
            <a:off x="533400" y="1295400"/>
            <a:ext cx="11125200" cy="4953000"/>
          </a:xfrm>
          <a:prstGeom prst="rect">
            <a:avLst/>
          </a:prstGeom>
          <a:noFill/>
        </p:spPr>
        <p:txBody>
          <a:bodyPr vert="horz" lIns="91440" tIns="45720" rIns="91440" bIns="45720" rtlCol="0">
            <a:normAutofit/>
          </a:bodyPr>
          <a:lstStyle>
            <a:lvl1pPr>
              <a:lnSpc>
                <a:spcPct val="100000"/>
              </a:lnSpc>
              <a:defRPr sz="3600">
                <a:solidFill>
                  <a:sysClr val="windowText" lastClr="000000"/>
                </a:solidFill>
                <a:latin typeface="+mn-lt"/>
              </a:defRPr>
            </a:lvl1pPr>
            <a:lvl2pPr marL="569913" indent="-284163">
              <a:lnSpc>
                <a:spcPct val="100000"/>
              </a:lnSpc>
              <a:buFont typeface="Wingdings" panose="05000000000000000000" pitchFamily="2" charset="2"/>
              <a:buChar char="§"/>
              <a:defRPr sz="2800">
                <a:solidFill>
                  <a:sysClr val="windowText" lastClr="000000"/>
                </a:solidFill>
                <a:latin typeface="+mn-lt"/>
              </a:defRPr>
            </a:lvl2pPr>
            <a:lvl3pPr marL="914400" indent="-344488">
              <a:lnSpc>
                <a:spcPct val="100000"/>
              </a:lnSpc>
              <a:buFont typeface="Wingdings" panose="05000000000000000000" pitchFamily="2" charset="2"/>
              <a:buChar char="v"/>
              <a:defRPr sz="2000">
                <a:solidFill>
                  <a:sysClr val="windowText" lastClr="000000"/>
                </a:solidFill>
                <a:latin typeface="+mn-lt"/>
              </a:defRPr>
            </a:lvl3pPr>
            <a:lvl4pPr>
              <a:defRPr sz="1800" i="1">
                <a:solidFill>
                  <a:schemeClr val="bg1"/>
                </a:solidFill>
              </a:defRPr>
            </a:lvl4pPr>
            <a:lvl5pPr>
              <a:defRPr sz="3600">
                <a:solidFill>
                  <a:schemeClr val="bg1"/>
                </a:solidFill>
              </a:defRPr>
            </a:lvl5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06CF5592-B3EB-452A-8F4C-58D80B204790}"/>
              </a:ext>
            </a:extLst>
          </p:cNvPr>
          <p:cNvSpPr>
            <a:spLocks noGrp="1"/>
          </p:cNvSpPr>
          <p:nvPr>
            <p:ph type="pic" sz="quarter" idx="19" hasCustomPrompt="1"/>
          </p:nvPr>
        </p:nvSpPr>
        <p:spPr>
          <a:xfrm>
            <a:off x="9242323" y="6295103"/>
            <a:ext cx="2754206" cy="533400"/>
          </a:xfrm>
          <a:prstGeom prst="rect">
            <a:avLst/>
          </a:prstGeom>
        </p:spPr>
        <p:txBody>
          <a:bodyPr anchor="ctr">
            <a:normAutofit/>
          </a:bodyPr>
          <a:lstStyle>
            <a:lvl1pPr marL="0" indent="0" algn="ctr">
              <a:buNone/>
              <a:defRPr sz="1600">
                <a:solidFill>
                  <a:sysClr val="windowText" lastClr="000000"/>
                </a:solidFill>
              </a:defRPr>
            </a:lvl1pPr>
          </a:lstStyle>
          <a:p>
            <a:r>
              <a:rPr lang="de-DE"/>
              <a:t>Insert Logo</a:t>
            </a:r>
            <a:endParaRPr lang="en-US"/>
          </a:p>
        </p:txBody>
      </p:sp>
    </p:spTree>
    <p:extLst>
      <p:ext uri="{BB962C8B-B14F-4D97-AF65-F5344CB8AC3E}">
        <p14:creationId xmlns:p14="http://schemas.microsoft.com/office/powerpoint/2010/main" val="31019095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accent3"/>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0909445-106D-445E-A2AD-7C024ED97917}"/>
              </a:ext>
            </a:extLst>
          </p:cNvPr>
          <p:cNvSpPr>
            <a:spLocks noGrp="1"/>
          </p:cNvSpPr>
          <p:nvPr>
            <p:ph type="title" hasCustomPrompt="1"/>
          </p:nvPr>
        </p:nvSpPr>
        <p:spPr>
          <a:xfrm>
            <a:off x="198782" y="196159"/>
            <a:ext cx="11797747" cy="797753"/>
          </a:xfrm>
          <a:prstGeom prst="rect">
            <a:avLst/>
          </a:prstGeom>
          <a:noFill/>
        </p:spPr>
        <p:txBody>
          <a:bodyPr vert="horz" lIns="91440" tIns="45720" rIns="91440" bIns="45720" rtlCol="0" anchor="ctr">
            <a:noAutofit/>
          </a:bodyPr>
          <a:lstStyle>
            <a:lvl1pPr>
              <a:defRPr sz="4800" b="1">
                <a:latin typeface="+mj-lt"/>
              </a:defRPr>
            </a:lvl1pPr>
          </a:lstStyle>
          <a:p>
            <a:r>
              <a:rPr lang="en-US"/>
              <a:t>INSERT TITLE</a:t>
            </a:r>
          </a:p>
        </p:txBody>
      </p:sp>
      <p:sp>
        <p:nvSpPr>
          <p:cNvPr id="8" name="Text Placeholder 2">
            <a:extLst>
              <a:ext uri="{FF2B5EF4-FFF2-40B4-BE49-F238E27FC236}">
                <a16:creationId xmlns:a16="http://schemas.microsoft.com/office/drawing/2014/main" id="{38573C41-F7B7-4F66-962F-8277EF0CE159}"/>
              </a:ext>
            </a:extLst>
          </p:cNvPr>
          <p:cNvSpPr>
            <a:spLocks noGrp="1"/>
          </p:cNvSpPr>
          <p:nvPr>
            <p:ph idx="14"/>
          </p:nvPr>
        </p:nvSpPr>
        <p:spPr>
          <a:xfrm>
            <a:off x="198782" y="1295400"/>
            <a:ext cx="5821018" cy="5029200"/>
          </a:xfrm>
          <a:prstGeom prst="rect">
            <a:avLst/>
          </a:prstGeom>
          <a:noFill/>
        </p:spPr>
        <p:txBody>
          <a:bodyPr vert="horz" lIns="91440" tIns="45720" rIns="91440" bIns="45720" rtlCol="0">
            <a:normAutofit/>
          </a:bodyPr>
          <a:lstStyle>
            <a:lvl1pPr>
              <a:lnSpc>
                <a:spcPct val="100000"/>
              </a:lnSpc>
              <a:defRPr sz="3600">
                <a:solidFill>
                  <a:schemeClr val="tx1"/>
                </a:solidFill>
                <a:latin typeface="+mn-lt"/>
              </a:defRPr>
            </a:lvl1pPr>
            <a:lvl2pPr marL="569913" indent="-284163">
              <a:lnSpc>
                <a:spcPct val="100000"/>
              </a:lnSpc>
              <a:buFont typeface="Wingdings" panose="05000000000000000000" pitchFamily="2" charset="2"/>
              <a:buChar char="§"/>
              <a:defRPr sz="2800">
                <a:solidFill>
                  <a:schemeClr val="tx1"/>
                </a:solidFill>
                <a:latin typeface="+mn-lt"/>
              </a:defRPr>
            </a:lvl2pPr>
            <a:lvl3pPr marL="914400" indent="-344488">
              <a:lnSpc>
                <a:spcPct val="100000"/>
              </a:lnSpc>
              <a:buFont typeface="Wingdings" panose="05000000000000000000" pitchFamily="2" charset="2"/>
              <a:buChar char="v"/>
              <a:defRPr sz="2000">
                <a:solidFill>
                  <a:schemeClr val="tx1"/>
                </a:solidFill>
                <a:latin typeface="+mn-lt"/>
              </a:defRPr>
            </a:lvl3pPr>
            <a:lvl4pPr>
              <a:defRPr sz="1800" i="1">
                <a:solidFill>
                  <a:schemeClr val="bg1"/>
                </a:solidFill>
              </a:defRPr>
            </a:lvl4pPr>
            <a:lvl5pPr>
              <a:defRPr sz="3600">
                <a:solidFill>
                  <a:schemeClr val="bg1"/>
                </a:solidFill>
              </a:defRPr>
            </a:lvl5pPr>
          </a:lstStyle>
          <a:p>
            <a:pPr lvl="0"/>
            <a:r>
              <a:rPr lang="en-US"/>
              <a:t>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9EC0E5FD-065C-48B6-947B-814912DD2955}"/>
              </a:ext>
            </a:extLst>
          </p:cNvPr>
          <p:cNvSpPr>
            <a:spLocks noGrp="1"/>
          </p:cNvSpPr>
          <p:nvPr>
            <p:ph idx="15"/>
          </p:nvPr>
        </p:nvSpPr>
        <p:spPr>
          <a:xfrm>
            <a:off x="6175511" y="1295400"/>
            <a:ext cx="5821018" cy="5029200"/>
          </a:xfrm>
          <a:prstGeom prst="rect">
            <a:avLst/>
          </a:prstGeom>
          <a:noFill/>
        </p:spPr>
        <p:txBody>
          <a:bodyPr vert="horz" lIns="91440" tIns="45720" rIns="91440" bIns="45720" rtlCol="0">
            <a:normAutofit/>
          </a:bodyPr>
          <a:lstStyle>
            <a:lvl1pPr>
              <a:lnSpc>
                <a:spcPct val="100000"/>
              </a:lnSpc>
              <a:defRPr sz="3600">
                <a:solidFill>
                  <a:schemeClr val="tx1"/>
                </a:solidFill>
                <a:latin typeface="+mn-lt"/>
              </a:defRPr>
            </a:lvl1pPr>
            <a:lvl2pPr marL="569913" indent="-284163">
              <a:lnSpc>
                <a:spcPct val="100000"/>
              </a:lnSpc>
              <a:buFont typeface="Wingdings" panose="05000000000000000000" pitchFamily="2" charset="2"/>
              <a:buChar char="§"/>
              <a:defRPr sz="2800">
                <a:solidFill>
                  <a:schemeClr val="tx1"/>
                </a:solidFill>
                <a:latin typeface="+mn-lt"/>
              </a:defRPr>
            </a:lvl2pPr>
            <a:lvl3pPr marL="914400" indent="-344488">
              <a:lnSpc>
                <a:spcPct val="100000"/>
              </a:lnSpc>
              <a:buFont typeface="Wingdings" panose="05000000000000000000" pitchFamily="2" charset="2"/>
              <a:buChar char="v"/>
              <a:defRPr sz="2000">
                <a:solidFill>
                  <a:schemeClr val="tx1"/>
                </a:solidFill>
                <a:latin typeface="+mn-lt"/>
              </a:defRPr>
            </a:lvl3pPr>
            <a:lvl4pPr>
              <a:defRPr sz="1800" i="1">
                <a:solidFill>
                  <a:schemeClr val="bg1"/>
                </a:solidFill>
              </a:defRPr>
            </a:lvl4pPr>
            <a:lvl5pPr>
              <a:defRPr sz="3600">
                <a:solidFill>
                  <a:schemeClr val="bg1"/>
                </a:solidFill>
              </a:defRPr>
            </a:lvl5pPr>
          </a:lstStyle>
          <a:p>
            <a:pPr lvl="0"/>
            <a:r>
              <a:rPr lang="en-US"/>
              <a:t>Edit Master text styles</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5B9C2526-9839-458A-8D65-21686AF6E001}"/>
              </a:ext>
            </a:extLst>
          </p:cNvPr>
          <p:cNvSpPr>
            <a:spLocks noGrp="1"/>
          </p:cNvSpPr>
          <p:nvPr>
            <p:ph type="body" sz="quarter" idx="13" hasCustomPrompt="1"/>
          </p:nvPr>
        </p:nvSpPr>
        <p:spPr>
          <a:xfrm>
            <a:off x="4066923" y="917669"/>
            <a:ext cx="4061461" cy="152485"/>
          </a:xfrm>
          <a:prstGeom prst="rect">
            <a:avLst/>
          </a:prstGeom>
          <a:solidFill>
            <a:schemeClr val="tx1"/>
          </a:solidFill>
        </p:spPr>
        <p:txBody>
          <a:bodyPr anchor="ctr">
            <a:normAutofit/>
          </a:bodyPr>
          <a:lstStyle>
            <a:lvl3pPr marL="0" indent="0" algn="l">
              <a:buNone/>
              <a:defRPr sz="1000">
                <a:latin typeface="+mn-lt"/>
              </a:defRPr>
            </a:lvl3pPr>
          </a:lstStyle>
          <a:p>
            <a:pPr lvl="2"/>
            <a:r>
              <a:rPr lang="de-DE"/>
              <a:t>Make bar as wide as title – text will not sow when you present</a:t>
            </a:r>
            <a:endParaRPr lang="en-US"/>
          </a:p>
        </p:txBody>
      </p:sp>
    </p:spTree>
    <p:extLst>
      <p:ext uri="{BB962C8B-B14F-4D97-AF65-F5344CB8AC3E}">
        <p14:creationId xmlns:p14="http://schemas.microsoft.com/office/powerpoint/2010/main" val="28333084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s - with Logo">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70DDE4-19A2-4547-9AAC-9792D57D9E72}"/>
              </a:ext>
            </a:extLst>
          </p:cNvPr>
          <p:cNvSpPr/>
          <p:nvPr userDrawn="1"/>
        </p:nvSpPr>
        <p:spPr>
          <a:xfrm>
            <a:off x="0" y="6245003"/>
            <a:ext cx="12192000" cy="612997"/>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28255761-BCFE-4D1A-9EBA-EB3CEFC180C8}"/>
              </a:ext>
            </a:extLst>
          </p:cNvPr>
          <p:cNvSpPr>
            <a:spLocks noGrp="1"/>
          </p:cNvSpPr>
          <p:nvPr>
            <p:ph type="title" hasCustomPrompt="1"/>
          </p:nvPr>
        </p:nvSpPr>
        <p:spPr>
          <a:xfrm>
            <a:off x="152400" y="196159"/>
            <a:ext cx="11887199" cy="797753"/>
          </a:xfrm>
          <a:prstGeom prst="rect">
            <a:avLst/>
          </a:prstGeom>
          <a:noFill/>
        </p:spPr>
        <p:txBody>
          <a:bodyPr vert="horz" lIns="91440" tIns="45720" rIns="91440" bIns="45720" rtlCol="0" anchor="ctr">
            <a:noAutofit/>
          </a:bodyPr>
          <a:lstStyle>
            <a:lvl1pPr>
              <a:defRPr sz="4800" b="1">
                <a:latin typeface="+mj-lt"/>
              </a:defRPr>
            </a:lvl1pPr>
          </a:lstStyle>
          <a:p>
            <a:r>
              <a:rPr lang="en-US"/>
              <a:t>INSERT TITLE</a:t>
            </a:r>
          </a:p>
        </p:txBody>
      </p:sp>
      <p:sp>
        <p:nvSpPr>
          <p:cNvPr id="9" name="Text Placeholder 4">
            <a:extLst>
              <a:ext uri="{FF2B5EF4-FFF2-40B4-BE49-F238E27FC236}">
                <a16:creationId xmlns:a16="http://schemas.microsoft.com/office/drawing/2014/main" id="{FF424111-41AC-4A25-8ADD-D87AFFE72920}"/>
              </a:ext>
            </a:extLst>
          </p:cNvPr>
          <p:cNvSpPr>
            <a:spLocks noGrp="1"/>
          </p:cNvSpPr>
          <p:nvPr>
            <p:ph type="body" sz="quarter" idx="15" hasCustomPrompt="1"/>
          </p:nvPr>
        </p:nvSpPr>
        <p:spPr>
          <a:xfrm>
            <a:off x="4066923" y="917669"/>
            <a:ext cx="4061461" cy="152485"/>
          </a:xfrm>
          <a:prstGeom prst="rect">
            <a:avLst/>
          </a:prstGeom>
          <a:solidFill>
            <a:schemeClr val="tx1"/>
          </a:solidFill>
        </p:spPr>
        <p:txBody>
          <a:bodyPr anchor="ctr">
            <a:normAutofit/>
          </a:bodyPr>
          <a:lstStyle>
            <a:lvl3pPr marL="0" indent="0" algn="l">
              <a:buNone/>
              <a:defRPr sz="1000">
                <a:latin typeface="+mn-lt"/>
              </a:defRPr>
            </a:lvl3pPr>
          </a:lstStyle>
          <a:p>
            <a:pPr lvl="2"/>
            <a:r>
              <a:rPr lang="de-DE"/>
              <a:t>Make bar as wide as title – text will not sow when you present</a:t>
            </a:r>
            <a:endParaRPr lang="en-US"/>
          </a:p>
        </p:txBody>
      </p:sp>
      <p:sp>
        <p:nvSpPr>
          <p:cNvPr id="10" name="Text Placeholder 2">
            <a:extLst>
              <a:ext uri="{FF2B5EF4-FFF2-40B4-BE49-F238E27FC236}">
                <a16:creationId xmlns:a16="http://schemas.microsoft.com/office/drawing/2014/main" id="{D0334F8B-5B9F-4235-8C2C-8CAECA7E7770}"/>
              </a:ext>
            </a:extLst>
          </p:cNvPr>
          <p:cNvSpPr>
            <a:spLocks noGrp="1"/>
          </p:cNvSpPr>
          <p:nvPr>
            <p:ph idx="16"/>
          </p:nvPr>
        </p:nvSpPr>
        <p:spPr>
          <a:xfrm>
            <a:off x="198782" y="1295400"/>
            <a:ext cx="5821018" cy="4648200"/>
          </a:xfrm>
          <a:prstGeom prst="rect">
            <a:avLst/>
          </a:prstGeom>
          <a:noFill/>
        </p:spPr>
        <p:txBody>
          <a:bodyPr vert="horz" lIns="91440" tIns="45720" rIns="91440" bIns="45720" rtlCol="0">
            <a:normAutofit/>
          </a:bodyPr>
          <a:lstStyle>
            <a:lvl1pPr>
              <a:lnSpc>
                <a:spcPct val="100000"/>
              </a:lnSpc>
              <a:defRPr sz="3600">
                <a:solidFill>
                  <a:schemeClr val="tx1"/>
                </a:solidFill>
                <a:latin typeface="+mn-lt"/>
              </a:defRPr>
            </a:lvl1pPr>
            <a:lvl2pPr marL="569913" indent="-284163">
              <a:lnSpc>
                <a:spcPct val="100000"/>
              </a:lnSpc>
              <a:buFont typeface="Wingdings" panose="05000000000000000000" pitchFamily="2" charset="2"/>
              <a:buChar char="§"/>
              <a:defRPr sz="2800">
                <a:solidFill>
                  <a:schemeClr val="tx1"/>
                </a:solidFill>
                <a:latin typeface="+mn-lt"/>
              </a:defRPr>
            </a:lvl2pPr>
            <a:lvl3pPr marL="914400" indent="-344488">
              <a:lnSpc>
                <a:spcPct val="100000"/>
              </a:lnSpc>
              <a:buFont typeface="Wingdings" panose="05000000000000000000" pitchFamily="2" charset="2"/>
              <a:buChar char="v"/>
              <a:defRPr sz="2000">
                <a:solidFill>
                  <a:schemeClr val="tx1"/>
                </a:solidFill>
                <a:latin typeface="+mn-lt"/>
              </a:defRPr>
            </a:lvl3pPr>
            <a:lvl4pPr>
              <a:defRPr sz="1800" i="1">
                <a:solidFill>
                  <a:schemeClr val="bg1"/>
                </a:solidFill>
              </a:defRPr>
            </a:lvl4pPr>
            <a:lvl5pPr>
              <a:defRPr sz="3600">
                <a:solidFill>
                  <a:schemeClr val="bg1"/>
                </a:solidFill>
              </a:defRPr>
            </a:lvl5pPr>
          </a:lstStyle>
          <a:p>
            <a:pPr lvl="0"/>
            <a:r>
              <a:rPr lang="en-US"/>
              <a:t>Edit Master text styles</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A0F9B072-2B15-4194-91C1-BDD2CE1A564A}"/>
              </a:ext>
            </a:extLst>
          </p:cNvPr>
          <p:cNvSpPr>
            <a:spLocks noGrp="1"/>
          </p:cNvSpPr>
          <p:nvPr>
            <p:ph idx="17"/>
          </p:nvPr>
        </p:nvSpPr>
        <p:spPr>
          <a:xfrm>
            <a:off x="6175511" y="1295400"/>
            <a:ext cx="5821018" cy="4648200"/>
          </a:xfrm>
          <a:prstGeom prst="rect">
            <a:avLst/>
          </a:prstGeom>
          <a:noFill/>
        </p:spPr>
        <p:txBody>
          <a:bodyPr vert="horz" lIns="91440" tIns="45720" rIns="91440" bIns="45720" rtlCol="0">
            <a:normAutofit/>
          </a:bodyPr>
          <a:lstStyle>
            <a:lvl1pPr>
              <a:lnSpc>
                <a:spcPct val="100000"/>
              </a:lnSpc>
              <a:defRPr sz="3600">
                <a:solidFill>
                  <a:schemeClr val="tx1"/>
                </a:solidFill>
                <a:latin typeface="+mn-lt"/>
              </a:defRPr>
            </a:lvl1pPr>
            <a:lvl2pPr marL="569913" indent="-284163">
              <a:lnSpc>
                <a:spcPct val="100000"/>
              </a:lnSpc>
              <a:buFont typeface="Wingdings" panose="05000000000000000000" pitchFamily="2" charset="2"/>
              <a:buChar char="§"/>
              <a:defRPr sz="2800">
                <a:solidFill>
                  <a:schemeClr val="tx1"/>
                </a:solidFill>
                <a:latin typeface="+mn-lt"/>
              </a:defRPr>
            </a:lvl2pPr>
            <a:lvl3pPr marL="914400" indent="-344488">
              <a:lnSpc>
                <a:spcPct val="100000"/>
              </a:lnSpc>
              <a:buFont typeface="Wingdings" panose="05000000000000000000" pitchFamily="2" charset="2"/>
              <a:buChar char="v"/>
              <a:defRPr sz="2000">
                <a:solidFill>
                  <a:schemeClr val="tx1"/>
                </a:solidFill>
                <a:latin typeface="+mn-lt"/>
              </a:defRPr>
            </a:lvl3pPr>
            <a:lvl4pPr>
              <a:defRPr sz="1800" i="1">
                <a:solidFill>
                  <a:schemeClr val="bg1"/>
                </a:solidFill>
              </a:defRPr>
            </a:lvl4pPr>
            <a:lvl5pPr>
              <a:defRPr sz="3600">
                <a:solidFill>
                  <a:schemeClr val="bg1"/>
                </a:solidFill>
              </a:defRPr>
            </a:lvl5pPr>
          </a:lstStyle>
          <a:p>
            <a:pPr lvl="0"/>
            <a:r>
              <a:rPr lang="en-US"/>
              <a:t>Edit Master text styles</a:t>
            </a:r>
          </a:p>
          <a:p>
            <a:pPr lvl="1"/>
            <a:r>
              <a:rPr lang="en-US"/>
              <a:t>Second level</a:t>
            </a:r>
          </a:p>
          <a:p>
            <a:pPr lvl="2"/>
            <a:r>
              <a:rPr lang="en-US"/>
              <a:t>Third level</a:t>
            </a:r>
          </a:p>
        </p:txBody>
      </p:sp>
      <p:sp>
        <p:nvSpPr>
          <p:cNvPr id="13" name="Picture Placeholder 4">
            <a:extLst>
              <a:ext uri="{FF2B5EF4-FFF2-40B4-BE49-F238E27FC236}">
                <a16:creationId xmlns:a16="http://schemas.microsoft.com/office/drawing/2014/main" id="{D823951C-341D-49D0-9143-D6C99C92A580}"/>
              </a:ext>
            </a:extLst>
          </p:cNvPr>
          <p:cNvSpPr>
            <a:spLocks noGrp="1"/>
          </p:cNvSpPr>
          <p:nvPr>
            <p:ph type="pic" sz="quarter" idx="19" hasCustomPrompt="1"/>
          </p:nvPr>
        </p:nvSpPr>
        <p:spPr>
          <a:xfrm>
            <a:off x="9242323" y="6295103"/>
            <a:ext cx="2754206" cy="533400"/>
          </a:xfrm>
          <a:prstGeom prst="rect">
            <a:avLst/>
          </a:prstGeom>
        </p:spPr>
        <p:txBody>
          <a:bodyPr anchor="ctr">
            <a:normAutofit/>
          </a:bodyPr>
          <a:lstStyle>
            <a:lvl1pPr marL="0" indent="0" algn="ctr">
              <a:buNone/>
              <a:defRPr sz="1600">
                <a:solidFill>
                  <a:sysClr val="windowText" lastClr="000000"/>
                </a:solidFill>
              </a:defRPr>
            </a:lvl1pPr>
          </a:lstStyle>
          <a:p>
            <a:r>
              <a:rPr lang="de-DE"/>
              <a:t>Insert Logo</a:t>
            </a:r>
            <a:endParaRPr lang="en-US"/>
          </a:p>
        </p:txBody>
      </p:sp>
    </p:spTree>
    <p:extLst>
      <p:ext uri="{BB962C8B-B14F-4D97-AF65-F5344CB8AC3E}">
        <p14:creationId xmlns:p14="http://schemas.microsoft.com/office/powerpoint/2010/main" val="26377726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lexible">
    <p:bg>
      <p:bgPr>
        <a:solidFill>
          <a:schemeClr val="accent3"/>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8255761-BCFE-4D1A-9EBA-EB3CEFC180C8}"/>
              </a:ext>
            </a:extLst>
          </p:cNvPr>
          <p:cNvSpPr>
            <a:spLocks noGrp="1"/>
          </p:cNvSpPr>
          <p:nvPr>
            <p:ph type="title" hasCustomPrompt="1"/>
          </p:nvPr>
        </p:nvSpPr>
        <p:spPr>
          <a:xfrm>
            <a:off x="1653" y="83558"/>
            <a:ext cx="12191999" cy="721468"/>
          </a:xfrm>
          <a:prstGeom prst="rect">
            <a:avLst/>
          </a:prstGeom>
          <a:noFill/>
        </p:spPr>
        <p:txBody>
          <a:bodyPr vert="horz" lIns="91440" tIns="45720" rIns="91440" bIns="45720" rtlCol="0" anchor="ctr">
            <a:noAutofit/>
          </a:bodyPr>
          <a:lstStyle>
            <a:lvl1pPr>
              <a:defRPr sz="4800" b="1">
                <a:latin typeface="+mj-lt"/>
              </a:defRPr>
            </a:lvl1pPr>
          </a:lstStyle>
          <a:p>
            <a:r>
              <a:rPr lang="en-US"/>
              <a:t>INSERT TITLE</a:t>
            </a:r>
          </a:p>
        </p:txBody>
      </p:sp>
      <p:sp>
        <p:nvSpPr>
          <p:cNvPr id="5" name="Text Placeholder 4">
            <a:extLst>
              <a:ext uri="{FF2B5EF4-FFF2-40B4-BE49-F238E27FC236}">
                <a16:creationId xmlns:a16="http://schemas.microsoft.com/office/drawing/2014/main" id="{F709EBB6-2DE4-4E32-BA73-0304C8254BF5}"/>
              </a:ext>
            </a:extLst>
          </p:cNvPr>
          <p:cNvSpPr>
            <a:spLocks noGrp="1"/>
          </p:cNvSpPr>
          <p:nvPr>
            <p:ph type="body" sz="quarter" idx="13" hasCustomPrompt="1"/>
          </p:nvPr>
        </p:nvSpPr>
        <p:spPr>
          <a:xfrm>
            <a:off x="4066921" y="728783"/>
            <a:ext cx="4061461" cy="152485"/>
          </a:xfrm>
          <a:prstGeom prst="rect">
            <a:avLst/>
          </a:prstGeom>
          <a:solidFill>
            <a:schemeClr val="tx1"/>
          </a:solidFill>
        </p:spPr>
        <p:txBody>
          <a:bodyPr anchor="ctr">
            <a:normAutofit/>
          </a:bodyPr>
          <a:lstStyle>
            <a:lvl3pPr marL="0" indent="0" algn="l">
              <a:buNone/>
              <a:defRPr sz="1000">
                <a:latin typeface="+mn-lt"/>
              </a:defRPr>
            </a:lvl3pPr>
          </a:lstStyle>
          <a:p>
            <a:pPr lvl="2"/>
            <a:r>
              <a:rPr lang="de-DE"/>
              <a:t>Make bar as wide as title – text will not sow when you present</a:t>
            </a:r>
            <a:endParaRPr lang="en-US"/>
          </a:p>
        </p:txBody>
      </p:sp>
    </p:spTree>
    <p:extLst>
      <p:ext uri="{BB962C8B-B14F-4D97-AF65-F5344CB8AC3E}">
        <p14:creationId xmlns:p14="http://schemas.microsoft.com/office/powerpoint/2010/main" val="10824472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mp; Image">
    <p:bg>
      <p:bgPr>
        <a:solidFill>
          <a:schemeClr val="accent3"/>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6A8E40F-1058-413F-B535-ABE146BB86A9}"/>
              </a:ext>
            </a:extLst>
          </p:cNvPr>
          <p:cNvSpPr>
            <a:spLocks noGrp="1"/>
          </p:cNvSpPr>
          <p:nvPr>
            <p:ph idx="14"/>
          </p:nvPr>
        </p:nvSpPr>
        <p:spPr>
          <a:xfrm>
            <a:off x="198782" y="1295400"/>
            <a:ext cx="6811619" cy="4953000"/>
          </a:xfrm>
          <a:prstGeom prst="rect">
            <a:avLst/>
          </a:prstGeom>
          <a:noFill/>
        </p:spPr>
        <p:txBody>
          <a:bodyPr vert="horz" lIns="91440" tIns="45720" rIns="91440" bIns="45720" rtlCol="0">
            <a:normAutofit/>
          </a:bodyPr>
          <a:lstStyle>
            <a:lvl1pPr>
              <a:lnSpc>
                <a:spcPct val="100000"/>
              </a:lnSpc>
              <a:defRPr sz="3600">
                <a:solidFill>
                  <a:schemeClr val="tx1"/>
                </a:solidFill>
                <a:latin typeface="+mn-lt"/>
              </a:defRPr>
            </a:lvl1pPr>
            <a:lvl2pPr marL="569913" indent="-284163">
              <a:lnSpc>
                <a:spcPct val="100000"/>
              </a:lnSpc>
              <a:buFont typeface="Wingdings" panose="05000000000000000000" pitchFamily="2" charset="2"/>
              <a:buChar char="§"/>
              <a:defRPr sz="2800">
                <a:solidFill>
                  <a:schemeClr val="tx1"/>
                </a:solidFill>
                <a:latin typeface="+mn-lt"/>
              </a:defRPr>
            </a:lvl2pPr>
            <a:lvl3pPr marL="914400" indent="-344488">
              <a:lnSpc>
                <a:spcPct val="100000"/>
              </a:lnSpc>
              <a:buFont typeface="Wingdings" panose="05000000000000000000" pitchFamily="2" charset="2"/>
              <a:buChar char="v"/>
              <a:defRPr sz="2000">
                <a:solidFill>
                  <a:schemeClr val="tx1"/>
                </a:solidFill>
                <a:latin typeface="+mn-lt"/>
              </a:defRPr>
            </a:lvl3pPr>
            <a:lvl4pPr>
              <a:defRPr sz="1800" i="1">
                <a:solidFill>
                  <a:schemeClr val="bg1"/>
                </a:solidFill>
              </a:defRPr>
            </a:lvl4pPr>
            <a:lvl5pPr>
              <a:defRPr sz="3600">
                <a:solidFill>
                  <a:schemeClr val="bg1"/>
                </a:solidFill>
              </a:defRPr>
            </a:lvl5pPr>
          </a:lstStyle>
          <a:p>
            <a:pPr lvl="0"/>
            <a:r>
              <a:rPr lang="en-US"/>
              <a:t>Edit Master text styles</a:t>
            </a:r>
          </a:p>
          <a:p>
            <a:pPr lvl="1"/>
            <a:r>
              <a:rPr lang="en-US"/>
              <a:t>Second level</a:t>
            </a:r>
          </a:p>
          <a:p>
            <a:pPr lvl="2"/>
            <a:r>
              <a:rPr lang="en-US"/>
              <a:t>Third level</a:t>
            </a:r>
          </a:p>
        </p:txBody>
      </p:sp>
      <p:sp>
        <p:nvSpPr>
          <p:cNvPr id="3" name="Title Placeholder 1">
            <a:extLst>
              <a:ext uri="{FF2B5EF4-FFF2-40B4-BE49-F238E27FC236}">
                <a16:creationId xmlns:a16="http://schemas.microsoft.com/office/drawing/2014/main" id="{28255761-BCFE-4D1A-9EBA-EB3CEFC180C8}"/>
              </a:ext>
            </a:extLst>
          </p:cNvPr>
          <p:cNvSpPr>
            <a:spLocks noGrp="1"/>
          </p:cNvSpPr>
          <p:nvPr>
            <p:ph type="title" hasCustomPrompt="1"/>
          </p:nvPr>
        </p:nvSpPr>
        <p:spPr>
          <a:xfrm>
            <a:off x="198783" y="196159"/>
            <a:ext cx="6811618" cy="797753"/>
          </a:xfrm>
          <a:prstGeom prst="rect">
            <a:avLst/>
          </a:prstGeom>
          <a:noFill/>
        </p:spPr>
        <p:txBody>
          <a:bodyPr vert="horz" lIns="91440" tIns="45720" rIns="91440" bIns="45720" rtlCol="0" anchor="ctr">
            <a:noAutofit/>
          </a:bodyPr>
          <a:lstStyle>
            <a:lvl1pPr>
              <a:defRPr sz="4800" b="1">
                <a:latin typeface="+mj-lt"/>
              </a:defRPr>
            </a:lvl1pPr>
          </a:lstStyle>
          <a:p>
            <a:r>
              <a:rPr lang="en-US"/>
              <a:t>INSERT TITLE</a:t>
            </a:r>
          </a:p>
        </p:txBody>
      </p:sp>
      <p:sp>
        <p:nvSpPr>
          <p:cNvPr id="6" name="Content Placeholder 12">
            <a:extLst>
              <a:ext uri="{FF2B5EF4-FFF2-40B4-BE49-F238E27FC236}">
                <a16:creationId xmlns:a16="http://schemas.microsoft.com/office/drawing/2014/main" id="{E12D122E-D9D2-4EAE-8DA7-80D1A32EFD5D}"/>
              </a:ext>
            </a:extLst>
          </p:cNvPr>
          <p:cNvSpPr>
            <a:spLocks noGrp="1"/>
          </p:cNvSpPr>
          <p:nvPr>
            <p:ph sz="quarter" idx="12" hasCustomPrompt="1"/>
          </p:nvPr>
        </p:nvSpPr>
        <p:spPr>
          <a:xfrm>
            <a:off x="1600200" y="917627"/>
            <a:ext cx="4061461" cy="152570"/>
          </a:xfrm>
          <a:prstGeom prst="rect">
            <a:avLst/>
          </a:prstGeom>
          <a:solidFill>
            <a:schemeClr val="tx1"/>
          </a:solidFill>
          <a:ln>
            <a:noFill/>
          </a:ln>
        </p:spPr>
        <p:txBody>
          <a:bodyPr anchor="ctr"/>
          <a:lstStyle>
            <a:lvl1pPr marL="0" indent="0">
              <a:buNone/>
              <a:defRPr sz="1200"/>
            </a:lvl1pPr>
          </a:lstStyle>
          <a:p>
            <a:pPr lvl="0"/>
            <a:r>
              <a:rPr lang="de-DE"/>
              <a:t>Make bar as wide as title- text will not showhen presenting</a:t>
            </a:r>
            <a:endParaRPr lang="en-US"/>
          </a:p>
        </p:txBody>
      </p:sp>
      <p:sp>
        <p:nvSpPr>
          <p:cNvPr id="5" name="Picture Placeholder 21">
            <a:extLst>
              <a:ext uri="{FF2B5EF4-FFF2-40B4-BE49-F238E27FC236}">
                <a16:creationId xmlns:a16="http://schemas.microsoft.com/office/drawing/2014/main" id="{C452D3C0-1C4A-4038-A91D-D0661F2CB5FD}"/>
              </a:ext>
            </a:extLst>
          </p:cNvPr>
          <p:cNvSpPr>
            <a:spLocks noGrp="1"/>
          </p:cNvSpPr>
          <p:nvPr>
            <p:ph type="pic" sz="quarter" idx="13" hasCustomPrompt="1"/>
          </p:nvPr>
        </p:nvSpPr>
        <p:spPr>
          <a:xfrm>
            <a:off x="7239000" y="-23192"/>
            <a:ext cx="4953000" cy="6881191"/>
          </a:xfrm>
          <a:prstGeom prst="rect">
            <a:avLst/>
          </a:prstGeom>
        </p:spPr>
        <p:txBody>
          <a:bodyPr anchor="ctr"/>
          <a:lstStyle>
            <a:lvl1pPr marL="0" indent="0" algn="ctr">
              <a:buNone/>
              <a:defRPr/>
            </a:lvl1pPr>
          </a:lstStyle>
          <a:p>
            <a:r>
              <a:rPr lang="de-DE"/>
              <a:t>Insert image that relates to the content</a:t>
            </a:r>
            <a:endParaRPr lang="en-US"/>
          </a:p>
        </p:txBody>
      </p:sp>
    </p:spTree>
    <p:extLst>
      <p:ext uri="{BB962C8B-B14F-4D97-AF65-F5344CB8AC3E}">
        <p14:creationId xmlns:p14="http://schemas.microsoft.com/office/powerpoint/2010/main" val="24365799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ey Statement A - with Background 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3A0BD6F0-F04B-40BA-9958-144FB53FACB6}"/>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image matching the key statement</a:t>
            </a:r>
            <a:endParaRPr lang="en-US"/>
          </a:p>
        </p:txBody>
      </p:sp>
      <p:sp>
        <p:nvSpPr>
          <p:cNvPr id="4" name="Title 1">
            <a:extLst>
              <a:ext uri="{FF2B5EF4-FFF2-40B4-BE49-F238E27FC236}">
                <a16:creationId xmlns:a16="http://schemas.microsoft.com/office/drawing/2014/main" id="{9290480E-C356-4B01-BAD2-D8B6F06466DA}"/>
              </a:ext>
            </a:extLst>
          </p:cNvPr>
          <p:cNvSpPr>
            <a:spLocks noGrp="1" noChangeAspect="1"/>
          </p:cNvSpPr>
          <p:nvPr>
            <p:ph type="ctrTitle" hasCustomPrompt="1"/>
          </p:nvPr>
        </p:nvSpPr>
        <p:spPr>
          <a:xfrm>
            <a:off x="6629400" y="914400"/>
            <a:ext cx="5029200" cy="5029200"/>
          </a:xfrm>
          <a:prstGeom prst="ellipse">
            <a:avLst/>
          </a:prstGeom>
          <a:solidFill>
            <a:schemeClr val="accent6">
              <a:alpha val="90000"/>
            </a:schemeClr>
          </a:solidFill>
        </p:spPr>
        <p:txBody>
          <a:bodyPr lIns="0" tIns="0" rIns="0" bIns="0" anchor="ctr">
            <a:normAutofit/>
          </a:bodyPr>
          <a:lstStyle>
            <a:lvl1pPr algn="ctr">
              <a:tabLst>
                <a:tab pos="741363" algn="l"/>
              </a:tabLst>
              <a:defRPr sz="4400">
                <a:solidFill>
                  <a:schemeClr val="bg1"/>
                </a:solidFill>
                <a:latin typeface="+mn-lt"/>
              </a:defRPr>
            </a:lvl1pPr>
          </a:lstStyle>
          <a:p>
            <a:r>
              <a:rPr lang="en-US" sz="3600"/>
              <a:t>Place key statement here</a:t>
            </a:r>
            <a:br>
              <a:rPr lang="en-US" sz="3600"/>
            </a:br>
            <a:r>
              <a:rPr lang="en-US" sz="3600"/>
              <a:t>&amp; move to fit image</a:t>
            </a:r>
            <a:endParaRPr lang="en-US"/>
          </a:p>
        </p:txBody>
      </p:sp>
    </p:spTree>
    <p:extLst>
      <p:ext uri="{BB962C8B-B14F-4D97-AF65-F5344CB8AC3E}">
        <p14:creationId xmlns:p14="http://schemas.microsoft.com/office/powerpoint/2010/main" val="3142247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ey Statement B - with Background Image ">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EE84647-C1EE-4AB4-A2A6-B6EEFAEDDC90}"/>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vibrant image</a:t>
            </a:r>
            <a:endParaRPr lang="en-US"/>
          </a:p>
        </p:txBody>
      </p:sp>
      <p:sp>
        <p:nvSpPr>
          <p:cNvPr id="4" name="Title 1">
            <a:extLst>
              <a:ext uri="{FF2B5EF4-FFF2-40B4-BE49-F238E27FC236}">
                <a16:creationId xmlns:a16="http://schemas.microsoft.com/office/drawing/2014/main" id="{74E045B2-B88A-416B-B4FF-FDA7EDCAE990}"/>
              </a:ext>
            </a:extLst>
          </p:cNvPr>
          <p:cNvSpPr>
            <a:spLocks noGrp="1"/>
          </p:cNvSpPr>
          <p:nvPr>
            <p:ph type="title" hasCustomPrompt="1"/>
          </p:nvPr>
        </p:nvSpPr>
        <p:spPr>
          <a:xfrm>
            <a:off x="0" y="1143000"/>
            <a:ext cx="5181600" cy="2086725"/>
          </a:xfrm>
          <a:prstGeom prst="rect">
            <a:avLst/>
          </a:prstGeom>
          <a:solidFill>
            <a:srgbClr val="323D46">
              <a:alpha val="80000"/>
            </a:srgbClr>
          </a:solidFill>
          <a:ln>
            <a:solidFill>
              <a:schemeClr val="bg2">
                <a:lumMod val="50000"/>
                <a:lumOff val="50000"/>
              </a:schemeClr>
            </a:solidFill>
          </a:ln>
        </p:spPr>
        <p:txBody>
          <a:bodyPr lIns="274320">
            <a:spAutoFit/>
          </a:bodyPr>
          <a:lstStyle>
            <a:lvl1pPr algn="r">
              <a:defRPr sz="4800" b="1" baseline="0">
                <a:solidFill>
                  <a:schemeClr val="bg1"/>
                </a:solidFill>
                <a:latin typeface="+mj-lt"/>
              </a:defRPr>
            </a:lvl1pPr>
          </a:lstStyle>
          <a:p>
            <a:r>
              <a:rPr lang="en-US"/>
              <a:t>Insert short  key point (reposition to fit image)</a:t>
            </a:r>
          </a:p>
        </p:txBody>
      </p:sp>
    </p:spTree>
    <p:extLst>
      <p:ext uri="{BB962C8B-B14F-4D97-AF65-F5344CB8AC3E}">
        <p14:creationId xmlns:p14="http://schemas.microsoft.com/office/powerpoint/2010/main" val="23077467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ey Statement - Transparent Overlay">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3A0BD6F0-F04B-40BA-9958-144FB53FACB6}"/>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a background image matching the key statement</a:t>
            </a:r>
            <a:endParaRPr lang="en-US"/>
          </a:p>
        </p:txBody>
      </p:sp>
      <p:sp>
        <p:nvSpPr>
          <p:cNvPr id="4" name="Title 1">
            <a:extLst>
              <a:ext uri="{FF2B5EF4-FFF2-40B4-BE49-F238E27FC236}">
                <a16:creationId xmlns:a16="http://schemas.microsoft.com/office/drawing/2014/main" id="{9290480E-C356-4B01-BAD2-D8B6F06466DA}"/>
              </a:ext>
            </a:extLst>
          </p:cNvPr>
          <p:cNvSpPr>
            <a:spLocks noGrp="1" noChangeAspect="1"/>
          </p:cNvSpPr>
          <p:nvPr>
            <p:ph type="ctrTitle" hasCustomPrompt="1"/>
          </p:nvPr>
        </p:nvSpPr>
        <p:spPr>
          <a:xfrm>
            <a:off x="0" y="1371600"/>
            <a:ext cx="12192000" cy="4267200"/>
          </a:xfrm>
          <a:prstGeom prst="rect">
            <a:avLst/>
          </a:prstGeom>
          <a:solidFill>
            <a:schemeClr val="tx1">
              <a:alpha val="40000"/>
            </a:schemeClr>
          </a:solidFill>
        </p:spPr>
        <p:txBody>
          <a:bodyPr lIns="0" tIns="0" rIns="0" bIns="0" anchor="ctr">
            <a:noAutofit/>
          </a:bodyPr>
          <a:lstStyle>
            <a:lvl1pPr algn="ctr">
              <a:tabLst>
                <a:tab pos="741363" algn="l"/>
              </a:tabLst>
              <a:defRPr sz="4400" b="1">
                <a:solidFill>
                  <a:schemeClr val="bg1"/>
                </a:solidFill>
                <a:latin typeface="+mj-lt"/>
              </a:defRPr>
            </a:lvl1pPr>
          </a:lstStyle>
          <a:p>
            <a:r>
              <a:rPr lang="en-US" sz="3600"/>
              <a:t>Place a key statement here</a:t>
            </a:r>
            <a:endParaRPr lang="en-US"/>
          </a:p>
        </p:txBody>
      </p:sp>
    </p:spTree>
    <p:extLst>
      <p:ext uri="{BB962C8B-B14F-4D97-AF65-F5344CB8AC3E}">
        <p14:creationId xmlns:p14="http://schemas.microsoft.com/office/powerpoint/2010/main" val="40783889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 with Headshot">
    <p:bg>
      <p:bgPr>
        <a:solidFill>
          <a:schemeClr val="accent3"/>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EE83899-53C1-459C-B74C-D5150CEBAE25}"/>
              </a:ext>
            </a:extLst>
          </p:cNvPr>
          <p:cNvSpPr>
            <a:spLocks noGrp="1"/>
          </p:cNvSpPr>
          <p:nvPr>
            <p:ph type="pic" sz="quarter" idx="13" hasCustomPrompt="1"/>
          </p:nvPr>
        </p:nvSpPr>
        <p:spPr>
          <a:xfrm>
            <a:off x="228600" y="1600199"/>
            <a:ext cx="5486400" cy="5257801"/>
          </a:xfrm>
          <a:prstGeom prst="rect">
            <a:avLst/>
          </a:prstGeom>
        </p:spPr>
        <p:txBody>
          <a:bodyPr/>
          <a:lstStyle>
            <a:lvl1pPr marL="0" indent="0" algn="ctr">
              <a:lnSpc>
                <a:spcPct val="150000"/>
              </a:lnSpc>
              <a:buNone/>
              <a:defRPr>
                <a:latin typeface="+mn-lt"/>
              </a:defRPr>
            </a:lvl1pPr>
          </a:lstStyle>
          <a:p>
            <a:r>
              <a:rPr lang="de-DE"/>
              <a:t>Insert image of person quoted (cropped with transparent background)</a:t>
            </a:r>
            <a:br>
              <a:rPr lang="de-DE"/>
            </a:br>
            <a:br>
              <a:rPr lang="de-DE"/>
            </a:br>
            <a:r>
              <a:rPr lang="de-DE"/>
              <a:t>Try https://www.remove.bg/ to remove backgrounds</a:t>
            </a:r>
            <a:endParaRPr lang="en-US"/>
          </a:p>
        </p:txBody>
      </p:sp>
      <p:sp>
        <p:nvSpPr>
          <p:cNvPr id="17" name="Text Placeholder 16">
            <a:extLst>
              <a:ext uri="{FF2B5EF4-FFF2-40B4-BE49-F238E27FC236}">
                <a16:creationId xmlns:a16="http://schemas.microsoft.com/office/drawing/2014/main" id="{F545889F-8F38-4274-8935-D6F2E2083A02}"/>
              </a:ext>
            </a:extLst>
          </p:cNvPr>
          <p:cNvSpPr>
            <a:spLocks noGrp="1"/>
          </p:cNvSpPr>
          <p:nvPr>
            <p:ph type="body" sz="quarter" idx="11" hasCustomPrompt="1"/>
          </p:nvPr>
        </p:nvSpPr>
        <p:spPr>
          <a:xfrm>
            <a:off x="5867400" y="2209800"/>
            <a:ext cx="6096000" cy="914400"/>
          </a:xfrm>
          <a:prstGeom prst="rect">
            <a:avLst/>
          </a:prstGeom>
        </p:spPr>
        <p:txBody>
          <a:bodyPr/>
          <a:lstStyle>
            <a:lvl1pPr marL="0" indent="0" algn="ctr">
              <a:buNone/>
              <a:defRPr sz="5400" b="1">
                <a:solidFill>
                  <a:schemeClr val="tx1"/>
                </a:solidFill>
                <a:latin typeface="+mj-lt"/>
              </a:defRPr>
            </a:lvl1pPr>
          </a:lstStyle>
          <a:p>
            <a:pPr lvl="0"/>
            <a:r>
              <a:rPr lang="de-DE"/>
              <a:t>Insert Quote</a:t>
            </a:r>
            <a:endParaRPr lang="en-US"/>
          </a:p>
        </p:txBody>
      </p:sp>
      <p:sp>
        <p:nvSpPr>
          <p:cNvPr id="20" name="Text Placeholder 19">
            <a:extLst>
              <a:ext uri="{FF2B5EF4-FFF2-40B4-BE49-F238E27FC236}">
                <a16:creationId xmlns:a16="http://schemas.microsoft.com/office/drawing/2014/main" id="{EF426CE5-6582-41F2-A6B3-5314EEB8ECEB}"/>
              </a:ext>
            </a:extLst>
          </p:cNvPr>
          <p:cNvSpPr>
            <a:spLocks noGrp="1"/>
          </p:cNvSpPr>
          <p:nvPr>
            <p:ph type="body" sz="quarter" idx="12" hasCustomPrompt="1"/>
          </p:nvPr>
        </p:nvSpPr>
        <p:spPr>
          <a:xfrm>
            <a:off x="5947325" y="4134088"/>
            <a:ext cx="6040177" cy="914400"/>
          </a:xfrm>
          <a:prstGeom prst="rect">
            <a:avLst/>
          </a:prstGeom>
        </p:spPr>
        <p:txBody>
          <a:bodyPr/>
          <a:lstStyle>
            <a:lvl1pPr marL="0" indent="0" algn="ctr">
              <a:buNone/>
              <a:defRPr sz="2300" spc="190" baseline="0">
                <a:solidFill>
                  <a:schemeClr val="tx1"/>
                </a:solidFill>
                <a:latin typeface="+mn-lt"/>
              </a:defRPr>
            </a:lvl1pPr>
          </a:lstStyle>
          <a:p>
            <a:pPr lvl="0"/>
            <a:r>
              <a:rPr lang="de-DE"/>
              <a:t>Insert name of person quoted</a:t>
            </a:r>
            <a:endParaRPr lang="en-US"/>
          </a:p>
        </p:txBody>
      </p:sp>
      <p:sp>
        <p:nvSpPr>
          <p:cNvPr id="2" name="TextBox 1">
            <a:extLst>
              <a:ext uri="{FF2B5EF4-FFF2-40B4-BE49-F238E27FC236}">
                <a16:creationId xmlns:a16="http://schemas.microsoft.com/office/drawing/2014/main" id="{90921904-7B58-4980-91FF-D1A3D05DAEA2}"/>
              </a:ext>
            </a:extLst>
          </p:cNvPr>
          <p:cNvSpPr txBox="1"/>
          <p:nvPr userDrawn="1"/>
        </p:nvSpPr>
        <p:spPr>
          <a:xfrm>
            <a:off x="8427125" y="-652522"/>
            <a:ext cx="976549" cy="2862322"/>
          </a:xfrm>
          <a:prstGeom prst="rect">
            <a:avLst/>
          </a:prstGeom>
          <a:noFill/>
        </p:spPr>
        <p:txBody>
          <a:bodyPr wrap="none" rtlCol="0">
            <a:spAutoFit/>
          </a:bodyPr>
          <a:lstStyle/>
          <a:p>
            <a:r>
              <a:rPr lang="de-DE" sz="18000">
                <a:latin typeface="+mj-lt"/>
              </a:rPr>
              <a:t>„</a:t>
            </a:r>
            <a:endParaRPr lang="en-US" sz="18000">
              <a:latin typeface="+mj-lt"/>
            </a:endParaRPr>
          </a:p>
        </p:txBody>
      </p:sp>
      <p:cxnSp>
        <p:nvCxnSpPr>
          <p:cNvPr id="4" name="Straight Connector 3">
            <a:extLst>
              <a:ext uri="{FF2B5EF4-FFF2-40B4-BE49-F238E27FC236}">
                <a16:creationId xmlns:a16="http://schemas.microsoft.com/office/drawing/2014/main" id="{131C5874-41D5-4945-AABA-4944366CB207}"/>
              </a:ext>
            </a:extLst>
          </p:cNvPr>
          <p:cNvCxnSpPr>
            <a:cxnSpLocks/>
          </p:cNvCxnSpPr>
          <p:nvPr userDrawn="1"/>
        </p:nvCxnSpPr>
        <p:spPr>
          <a:xfrm>
            <a:off x="6172200" y="1600199"/>
            <a:ext cx="2254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DF649-78A6-47E5-8DC0-9056602A1FD9}"/>
              </a:ext>
            </a:extLst>
          </p:cNvPr>
          <p:cNvCxnSpPr>
            <a:cxnSpLocks/>
          </p:cNvCxnSpPr>
          <p:nvPr userDrawn="1"/>
        </p:nvCxnSpPr>
        <p:spPr>
          <a:xfrm>
            <a:off x="9296400" y="1600199"/>
            <a:ext cx="2254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3057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 with Background 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3A0BD6F0-F04B-40BA-9958-144FB53FACB6}"/>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background image matching quote</a:t>
            </a:r>
            <a:endParaRPr lang="en-US"/>
          </a:p>
        </p:txBody>
      </p:sp>
      <p:sp>
        <p:nvSpPr>
          <p:cNvPr id="4" name="Title 1">
            <a:extLst>
              <a:ext uri="{FF2B5EF4-FFF2-40B4-BE49-F238E27FC236}">
                <a16:creationId xmlns:a16="http://schemas.microsoft.com/office/drawing/2014/main" id="{9290480E-C356-4B01-BAD2-D8B6F06466DA}"/>
              </a:ext>
            </a:extLst>
          </p:cNvPr>
          <p:cNvSpPr>
            <a:spLocks noGrp="1" noChangeAspect="1"/>
          </p:cNvSpPr>
          <p:nvPr>
            <p:ph type="ctrTitle" hasCustomPrompt="1"/>
          </p:nvPr>
        </p:nvSpPr>
        <p:spPr>
          <a:xfrm>
            <a:off x="0" y="1752600"/>
            <a:ext cx="12192000" cy="3886200"/>
          </a:xfrm>
          <a:prstGeom prst="rect">
            <a:avLst/>
          </a:prstGeom>
          <a:solidFill>
            <a:schemeClr val="tx1">
              <a:alpha val="40000"/>
            </a:schemeClr>
          </a:solidFill>
        </p:spPr>
        <p:txBody>
          <a:bodyPr lIns="0" tIns="0" rIns="0" bIns="0" anchor="ctr">
            <a:noAutofit/>
          </a:bodyPr>
          <a:lstStyle>
            <a:lvl1pPr algn="ctr">
              <a:tabLst>
                <a:tab pos="741363" algn="l"/>
              </a:tabLst>
              <a:defRPr sz="4400" b="1">
                <a:solidFill>
                  <a:schemeClr val="bg1"/>
                </a:solidFill>
                <a:latin typeface="+mj-lt"/>
              </a:defRPr>
            </a:lvl1pPr>
          </a:lstStyle>
          <a:p>
            <a:r>
              <a:rPr lang="en-US" sz="3600"/>
              <a:t>Insert Quote</a:t>
            </a:r>
            <a:endParaRPr lang="en-US"/>
          </a:p>
        </p:txBody>
      </p:sp>
      <p:sp>
        <p:nvSpPr>
          <p:cNvPr id="5" name="Title 1">
            <a:extLst>
              <a:ext uri="{FF2B5EF4-FFF2-40B4-BE49-F238E27FC236}">
                <a16:creationId xmlns:a16="http://schemas.microsoft.com/office/drawing/2014/main" id="{D0487C26-1833-4424-A846-4E598F732AC1}"/>
              </a:ext>
            </a:extLst>
          </p:cNvPr>
          <p:cNvSpPr txBox="1">
            <a:spLocks noChangeAspect="1"/>
          </p:cNvSpPr>
          <p:nvPr userDrawn="1"/>
        </p:nvSpPr>
        <p:spPr>
          <a:xfrm>
            <a:off x="-13447" y="4876800"/>
            <a:ext cx="12192000" cy="762000"/>
          </a:xfrm>
          <a:prstGeom prst="rect">
            <a:avLst/>
          </a:prstGeom>
          <a:solidFill>
            <a:schemeClr val="tx1">
              <a:alpha val="40000"/>
            </a:schemeClr>
          </a:solidFill>
        </p:spPr>
        <p:txBody>
          <a:bodyPr lIns="0" tIns="0" rIns="0" bIns="0" anchor="ctr">
            <a:noAutofit/>
          </a:bodyPr>
          <a:lstStyle>
            <a:lvl1pPr algn="ctr" defTabSz="914400" rtl="0" eaLnBrk="1" latinLnBrk="0" hangingPunct="1">
              <a:lnSpc>
                <a:spcPct val="90000"/>
              </a:lnSpc>
              <a:spcBef>
                <a:spcPct val="0"/>
              </a:spcBef>
              <a:buNone/>
              <a:tabLst>
                <a:tab pos="741363" algn="l"/>
              </a:tabLst>
              <a:defRPr sz="4400" b="1" kern="1200">
                <a:solidFill>
                  <a:schemeClr val="bg1"/>
                </a:solidFill>
                <a:latin typeface="+mj-lt"/>
                <a:ea typeface="Lato" panose="020F0502020204030203" pitchFamily="34" charset="0"/>
                <a:cs typeface="Lato" panose="020F0502020204030203" pitchFamily="34" charset="0"/>
              </a:defRPr>
            </a:lvl1pPr>
          </a:lstStyle>
          <a:p>
            <a:r>
              <a:rPr lang="en-US" sz="2400" b="0"/>
              <a:t>Insert name of person quoted</a:t>
            </a:r>
            <a:endParaRPr lang="en-US" sz="3200" b="0"/>
          </a:p>
        </p:txBody>
      </p:sp>
      <p:sp>
        <p:nvSpPr>
          <p:cNvPr id="6" name="Title 1">
            <a:extLst>
              <a:ext uri="{FF2B5EF4-FFF2-40B4-BE49-F238E27FC236}">
                <a16:creationId xmlns:a16="http://schemas.microsoft.com/office/drawing/2014/main" id="{5CE55F8C-E9A5-477F-BFE2-D9E4352D9D32}"/>
              </a:ext>
            </a:extLst>
          </p:cNvPr>
          <p:cNvSpPr txBox="1">
            <a:spLocks noChangeAspect="1"/>
          </p:cNvSpPr>
          <p:nvPr userDrawn="1"/>
        </p:nvSpPr>
        <p:spPr>
          <a:xfrm>
            <a:off x="228600" y="3657600"/>
            <a:ext cx="1066800" cy="815788"/>
          </a:xfrm>
          <a:prstGeom prst="rect">
            <a:avLst/>
          </a:prstGeom>
          <a:noFill/>
        </p:spPr>
        <p:txBody>
          <a:bodyPr lIns="0" tIns="0" rIns="0" bIns="0" anchor="b">
            <a:noAutofit/>
          </a:bodyPr>
          <a:lstStyle>
            <a:lvl1pPr algn="ctr" defTabSz="914400" rtl="0" eaLnBrk="1" latinLnBrk="0" hangingPunct="1">
              <a:lnSpc>
                <a:spcPct val="90000"/>
              </a:lnSpc>
              <a:spcBef>
                <a:spcPct val="0"/>
              </a:spcBef>
              <a:buNone/>
              <a:tabLst>
                <a:tab pos="741363" algn="l"/>
              </a:tabLst>
              <a:defRPr sz="4400" b="1" kern="1200">
                <a:solidFill>
                  <a:schemeClr val="bg1"/>
                </a:solidFill>
                <a:latin typeface="+mj-lt"/>
                <a:ea typeface="Lato" panose="020F0502020204030203" pitchFamily="34" charset="0"/>
                <a:cs typeface="Lato" panose="020F0502020204030203" pitchFamily="34" charset="0"/>
              </a:defRPr>
            </a:lvl1pPr>
          </a:lstStyle>
          <a:p>
            <a:pPr algn="l"/>
            <a:r>
              <a:rPr lang="en-US" sz="19600">
                <a:solidFill>
                  <a:schemeClr val="bg1"/>
                </a:solidFill>
              </a:rPr>
              <a:t>“</a:t>
            </a:r>
          </a:p>
        </p:txBody>
      </p:sp>
    </p:spTree>
    <p:extLst>
      <p:ext uri="{BB962C8B-B14F-4D97-AF65-F5344CB8AC3E}">
        <p14:creationId xmlns:p14="http://schemas.microsoft.com/office/powerpoint/2010/main" val="1008006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Background Image">
    <p:bg>
      <p:bgPr>
        <a:solidFill>
          <a:schemeClr val="accent6"/>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229E83-FA81-4E32-9B3D-F4AC1ECAAA20}"/>
              </a:ext>
            </a:extLst>
          </p:cNvPr>
          <p:cNvSpPr>
            <a:spLocks noGrp="1"/>
          </p:cNvSpPr>
          <p:nvPr>
            <p:ph type="pic" sz="quarter" idx="13" hasCustomPrompt="1"/>
          </p:nvPr>
        </p:nvSpPr>
        <p:spPr>
          <a:xfrm>
            <a:off x="0" y="0"/>
            <a:ext cx="12192000" cy="6858000"/>
          </a:xfrm>
          <a:prstGeom prst="rect">
            <a:avLst/>
          </a:prstGeom>
        </p:spPr>
        <p:txBody>
          <a:bodyPr anchor="ctr"/>
          <a:lstStyle>
            <a:lvl1pPr marL="0" indent="0" algn="ctr">
              <a:buNone/>
              <a:defRPr>
                <a:latin typeface="+mn-lt"/>
              </a:defRPr>
            </a:lvl1pPr>
          </a:lstStyle>
          <a:p>
            <a:r>
              <a:rPr lang="de-DE"/>
              <a:t>INSERT A VIBRANT BACKGROUND IMAGE </a:t>
            </a:r>
          </a:p>
        </p:txBody>
      </p:sp>
      <p:sp>
        <p:nvSpPr>
          <p:cNvPr id="4" name="Text Placeholder 2">
            <a:extLst>
              <a:ext uri="{FF2B5EF4-FFF2-40B4-BE49-F238E27FC236}">
                <a16:creationId xmlns:a16="http://schemas.microsoft.com/office/drawing/2014/main" id="{4D5AF2D1-3B0F-47E0-A87D-678CB10907EA}"/>
              </a:ext>
            </a:extLst>
          </p:cNvPr>
          <p:cNvSpPr>
            <a:spLocks noGrp="1"/>
          </p:cNvSpPr>
          <p:nvPr>
            <p:ph type="body" sz="quarter" idx="10" hasCustomPrompt="1"/>
          </p:nvPr>
        </p:nvSpPr>
        <p:spPr>
          <a:xfrm>
            <a:off x="0" y="1388887"/>
            <a:ext cx="7713163" cy="653256"/>
          </a:xfrm>
          <a:prstGeom prst="rect">
            <a:avLst/>
          </a:prstGeom>
          <a:solidFill>
            <a:schemeClr val="tx1">
              <a:alpha val="50000"/>
            </a:schemeClr>
          </a:solidFill>
        </p:spPr>
        <p:txBody>
          <a:bodyPr wrap="square" anchor="ctr">
            <a:spAutoFit/>
          </a:bodyPr>
          <a:lstStyle>
            <a:lvl1pPr marL="0" indent="0">
              <a:buNone/>
              <a:defRPr sz="4050" b="1">
                <a:solidFill>
                  <a:schemeClr val="bg1"/>
                </a:solidFill>
                <a:latin typeface="+mj-lt"/>
              </a:defRPr>
            </a:lvl1pPr>
            <a:lvl2pPr marL="342900" indent="0">
              <a:buNone/>
              <a:defRPr sz="2700">
                <a:solidFill>
                  <a:schemeClr val="bg1"/>
                </a:solidFill>
                <a:latin typeface="Sifonn" pitchFamily="50" charset="0"/>
              </a:defRPr>
            </a:lvl2pPr>
            <a:lvl3pPr>
              <a:defRPr>
                <a:latin typeface="Sifonn" pitchFamily="50" charset="0"/>
              </a:defRPr>
            </a:lvl3pPr>
            <a:lvl4pPr>
              <a:defRPr>
                <a:latin typeface="Sifonn" pitchFamily="50" charset="0"/>
              </a:defRPr>
            </a:lvl4pPr>
            <a:lvl5pPr>
              <a:defRPr>
                <a:latin typeface="Sifonn" pitchFamily="50" charset="0"/>
              </a:defRPr>
            </a:lvl5pPr>
          </a:lstStyle>
          <a:p>
            <a:pPr lvl="0"/>
            <a:r>
              <a:rPr lang="en-US"/>
              <a:t>PRESENTATION TITLE</a:t>
            </a:r>
          </a:p>
        </p:txBody>
      </p:sp>
      <p:sp>
        <p:nvSpPr>
          <p:cNvPr id="5" name="Text Placeholder 2">
            <a:extLst>
              <a:ext uri="{FF2B5EF4-FFF2-40B4-BE49-F238E27FC236}">
                <a16:creationId xmlns:a16="http://schemas.microsoft.com/office/drawing/2014/main" id="{2DFE9DA0-F86E-41FA-A2F8-1E770390FD6F}"/>
              </a:ext>
            </a:extLst>
          </p:cNvPr>
          <p:cNvSpPr>
            <a:spLocks noGrp="1"/>
          </p:cNvSpPr>
          <p:nvPr>
            <p:ph type="body" sz="quarter" idx="11" hasCustomPrompt="1"/>
          </p:nvPr>
        </p:nvSpPr>
        <p:spPr>
          <a:xfrm>
            <a:off x="0" y="2135632"/>
            <a:ext cx="7713163" cy="886909"/>
          </a:xfrm>
          <a:prstGeom prst="rect">
            <a:avLst/>
          </a:prstGeom>
          <a:solidFill>
            <a:schemeClr val="tx1">
              <a:alpha val="50000"/>
            </a:schemeClr>
          </a:solidFill>
        </p:spPr>
        <p:txBody>
          <a:bodyPr wrap="square">
            <a:spAutoFit/>
          </a:bodyPr>
          <a:lstStyle>
            <a:lvl1pPr marL="0" indent="0">
              <a:lnSpc>
                <a:spcPct val="100000"/>
              </a:lnSpc>
              <a:spcBef>
                <a:spcPts val="900"/>
              </a:spcBef>
              <a:buNone/>
              <a:defRPr sz="2400">
                <a:solidFill>
                  <a:schemeClr val="bg1"/>
                </a:solidFill>
                <a:latin typeface="+mn-lt"/>
              </a:defRPr>
            </a:lvl1pPr>
            <a:lvl2pPr>
              <a:defRPr sz="2700">
                <a:solidFill>
                  <a:schemeClr val="bg1"/>
                </a:solidFill>
                <a:latin typeface="+mn-lt"/>
              </a:defRPr>
            </a:lvl2pPr>
            <a:lvl3pPr>
              <a:defRPr>
                <a:latin typeface="Sifonn" pitchFamily="50" charset="0"/>
              </a:defRPr>
            </a:lvl3pPr>
            <a:lvl4pPr>
              <a:defRPr>
                <a:latin typeface="Sifonn" pitchFamily="50" charset="0"/>
              </a:defRPr>
            </a:lvl4pPr>
            <a:lvl5pPr>
              <a:defRPr>
                <a:latin typeface="Sifonn" pitchFamily="50" charset="0"/>
              </a:defRPr>
            </a:lvl5pPr>
          </a:lstStyle>
          <a:p>
            <a:pPr lvl="0"/>
            <a:r>
              <a:rPr lang="en-US"/>
              <a:t>Subtitle</a:t>
            </a:r>
          </a:p>
          <a:p>
            <a:pPr lvl="1"/>
            <a:endParaRPr lang="en-US"/>
          </a:p>
        </p:txBody>
      </p:sp>
    </p:spTree>
    <p:extLst>
      <p:ext uri="{BB962C8B-B14F-4D97-AF65-F5344CB8AC3E}">
        <p14:creationId xmlns:p14="http://schemas.microsoft.com/office/powerpoint/2010/main" val="29873738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Bullets - Clean">
    <p:bg>
      <p:bgPr>
        <a:solidFill>
          <a:schemeClr val="accent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E8DF49-EB94-4BED-9745-7CDDF0DC6BC6}"/>
              </a:ext>
            </a:extLst>
          </p:cNvPr>
          <p:cNvSpPr/>
          <p:nvPr userDrawn="1"/>
        </p:nvSpPr>
        <p:spPr>
          <a:xfrm>
            <a:off x="1371599" y="1816100"/>
            <a:ext cx="3035301" cy="46228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mn-lt"/>
            </a:endParaRPr>
          </a:p>
        </p:txBody>
      </p:sp>
      <p:sp>
        <p:nvSpPr>
          <p:cNvPr id="4" name="Rectangle 3">
            <a:extLst>
              <a:ext uri="{FF2B5EF4-FFF2-40B4-BE49-F238E27FC236}">
                <a16:creationId xmlns:a16="http://schemas.microsoft.com/office/drawing/2014/main" id="{45E05C10-095B-419E-9A9A-2108EE3544A1}"/>
              </a:ext>
            </a:extLst>
          </p:cNvPr>
          <p:cNvSpPr/>
          <p:nvPr userDrawn="1"/>
        </p:nvSpPr>
        <p:spPr>
          <a:xfrm>
            <a:off x="4406901" y="1816100"/>
            <a:ext cx="3035301" cy="4622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mn-lt"/>
            </a:endParaRPr>
          </a:p>
        </p:txBody>
      </p:sp>
      <p:sp>
        <p:nvSpPr>
          <p:cNvPr id="5" name="Rectangle 4">
            <a:extLst>
              <a:ext uri="{FF2B5EF4-FFF2-40B4-BE49-F238E27FC236}">
                <a16:creationId xmlns:a16="http://schemas.microsoft.com/office/drawing/2014/main" id="{5123AF96-4A89-46DD-92C3-52FF0D2A63B5}"/>
              </a:ext>
            </a:extLst>
          </p:cNvPr>
          <p:cNvSpPr/>
          <p:nvPr userDrawn="1"/>
        </p:nvSpPr>
        <p:spPr>
          <a:xfrm>
            <a:off x="7442202" y="1816100"/>
            <a:ext cx="3035301" cy="4622800"/>
          </a:xfrm>
          <a:prstGeom prst="rect">
            <a:avLst/>
          </a:prstGeom>
          <a:solidFill>
            <a:srgbClr val="F5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6" name="Text Placeholder 11">
            <a:extLst>
              <a:ext uri="{FF2B5EF4-FFF2-40B4-BE49-F238E27FC236}">
                <a16:creationId xmlns:a16="http://schemas.microsoft.com/office/drawing/2014/main" id="{5C162061-4E45-4094-8504-75EAAB36906B}"/>
              </a:ext>
            </a:extLst>
          </p:cNvPr>
          <p:cNvSpPr>
            <a:spLocks noGrp="1"/>
          </p:cNvSpPr>
          <p:nvPr>
            <p:ph type="body" sz="quarter" idx="10" hasCustomPrompt="1"/>
          </p:nvPr>
        </p:nvSpPr>
        <p:spPr>
          <a:xfrm>
            <a:off x="1384301" y="3330575"/>
            <a:ext cx="3022600" cy="457200"/>
          </a:xfrm>
          <a:prstGeom prst="rect">
            <a:avLst/>
          </a:prstGeom>
        </p:spPr>
        <p:txBody>
          <a:bodyPr/>
          <a:lstStyle>
            <a:lvl1pPr marL="0" indent="0" algn="ctr">
              <a:buNone/>
              <a:defRPr sz="2400">
                <a:solidFill>
                  <a:schemeClr val="tx1"/>
                </a:solidFill>
                <a:latin typeface="+mn-lt"/>
              </a:defRPr>
            </a:lvl1pPr>
          </a:lstStyle>
          <a:p>
            <a:pPr lvl="0"/>
            <a:r>
              <a:rPr lang="de-DE"/>
              <a:t>A</a:t>
            </a:r>
            <a:r>
              <a:rPr lang="en-US"/>
              <a:t>DD A SUBHEAD</a:t>
            </a:r>
          </a:p>
        </p:txBody>
      </p:sp>
      <p:sp>
        <p:nvSpPr>
          <p:cNvPr id="7" name="Text Placeholder 11">
            <a:extLst>
              <a:ext uri="{FF2B5EF4-FFF2-40B4-BE49-F238E27FC236}">
                <a16:creationId xmlns:a16="http://schemas.microsoft.com/office/drawing/2014/main" id="{A63DFF59-4AF4-4AA3-A59E-462E4120A643}"/>
              </a:ext>
            </a:extLst>
          </p:cNvPr>
          <p:cNvSpPr>
            <a:spLocks noGrp="1"/>
          </p:cNvSpPr>
          <p:nvPr>
            <p:ph type="body" sz="quarter" idx="11" hasCustomPrompt="1"/>
          </p:nvPr>
        </p:nvSpPr>
        <p:spPr>
          <a:xfrm>
            <a:off x="4394201" y="3317875"/>
            <a:ext cx="3022600" cy="457200"/>
          </a:xfrm>
          <a:prstGeom prst="rect">
            <a:avLst/>
          </a:prstGeom>
        </p:spPr>
        <p:txBody>
          <a:bodyPr/>
          <a:lstStyle>
            <a:lvl1pPr marL="0" indent="0" algn="ctr">
              <a:buNone/>
              <a:defRPr sz="2400">
                <a:solidFill>
                  <a:schemeClr val="tx1"/>
                </a:solidFill>
                <a:latin typeface="+mn-lt"/>
              </a:defRPr>
            </a:lvl1pPr>
          </a:lstStyle>
          <a:p>
            <a:pPr lvl="0"/>
            <a:r>
              <a:rPr lang="de-DE"/>
              <a:t>A</a:t>
            </a:r>
            <a:r>
              <a:rPr lang="en-US"/>
              <a:t>DD A SUBHEAD</a:t>
            </a:r>
          </a:p>
        </p:txBody>
      </p:sp>
      <p:sp>
        <p:nvSpPr>
          <p:cNvPr id="8" name="Text Placeholder 11">
            <a:extLst>
              <a:ext uri="{FF2B5EF4-FFF2-40B4-BE49-F238E27FC236}">
                <a16:creationId xmlns:a16="http://schemas.microsoft.com/office/drawing/2014/main" id="{864CA90A-FEA3-4ED4-BB39-F4436F27D71E}"/>
              </a:ext>
            </a:extLst>
          </p:cNvPr>
          <p:cNvSpPr>
            <a:spLocks noGrp="1"/>
          </p:cNvSpPr>
          <p:nvPr>
            <p:ph type="body" sz="quarter" idx="12" hasCustomPrompt="1"/>
          </p:nvPr>
        </p:nvSpPr>
        <p:spPr>
          <a:xfrm>
            <a:off x="7454902" y="3317875"/>
            <a:ext cx="3022600" cy="457200"/>
          </a:xfrm>
          <a:prstGeom prst="rect">
            <a:avLst/>
          </a:prstGeom>
        </p:spPr>
        <p:txBody>
          <a:bodyPr/>
          <a:lstStyle>
            <a:lvl1pPr marL="0" indent="0" algn="ctr">
              <a:buNone/>
              <a:defRPr sz="2400">
                <a:solidFill>
                  <a:schemeClr val="tx1"/>
                </a:solidFill>
                <a:latin typeface="+mn-lt"/>
              </a:defRPr>
            </a:lvl1pPr>
          </a:lstStyle>
          <a:p>
            <a:pPr lvl="0"/>
            <a:r>
              <a:rPr lang="de-DE"/>
              <a:t>A</a:t>
            </a:r>
            <a:r>
              <a:rPr lang="en-US"/>
              <a:t>DD A SUBHEAD</a:t>
            </a:r>
          </a:p>
        </p:txBody>
      </p:sp>
      <p:sp>
        <p:nvSpPr>
          <p:cNvPr id="9" name="Text Placeholder 28">
            <a:extLst>
              <a:ext uri="{FF2B5EF4-FFF2-40B4-BE49-F238E27FC236}">
                <a16:creationId xmlns:a16="http://schemas.microsoft.com/office/drawing/2014/main" id="{43FB30B1-02E3-49B1-A4E8-F2B11700456A}"/>
              </a:ext>
            </a:extLst>
          </p:cNvPr>
          <p:cNvSpPr>
            <a:spLocks noGrp="1"/>
          </p:cNvSpPr>
          <p:nvPr>
            <p:ph type="body" sz="quarter" idx="13" hasCustomPrompt="1"/>
          </p:nvPr>
        </p:nvSpPr>
        <p:spPr>
          <a:xfrm>
            <a:off x="1371600" y="4025900"/>
            <a:ext cx="3022601" cy="2413000"/>
          </a:xfrm>
          <a:prstGeom prst="rect">
            <a:avLst/>
          </a:prstGeom>
        </p:spPr>
        <p:txBody>
          <a:bodyPr/>
          <a:lstStyle>
            <a:lvl1pPr marL="0" indent="0" algn="ctr">
              <a:buNone/>
              <a:defRPr sz="16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Add  paragraph</a:t>
            </a:r>
            <a:endParaRPr lang="en-US"/>
          </a:p>
        </p:txBody>
      </p:sp>
      <p:sp>
        <p:nvSpPr>
          <p:cNvPr id="10" name="Text Placeholder 28">
            <a:extLst>
              <a:ext uri="{FF2B5EF4-FFF2-40B4-BE49-F238E27FC236}">
                <a16:creationId xmlns:a16="http://schemas.microsoft.com/office/drawing/2014/main" id="{5DE6D55A-8541-439B-AAD6-9C07024BF163}"/>
              </a:ext>
            </a:extLst>
          </p:cNvPr>
          <p:cNvSpPr>
            <a:spLocks noGrp="1"/>
          </p:cNvSpPr>
          <p:nvPr>
            <p:ph type="body" sz="quarter" idx="14" hasCustomPrompt="1"/>
          </p:nvPr>
        </p:nvSpPr>
        <p:spPr>
          <a:xfrm>
            <a:off x="4406900" y="4013200"/>
            <a:ext cx="3022601" cy="2438400"/>
          </a:xfrm>
          <a:prstGeom prst="rect">
            <a:avLst/>
          </a:prstGeom>
        </p:spPr>
        <p:txBody>
          <a:bodyPr/>
          <a:lstStyle>
            <a:lvl1pPr marL="0" indent="0" algn="ctr">
              <a:buNone/>
              <a:defRPr sz="16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Add  paragraph</a:t>
            </a:r>
            <a:endParaRPr lang="en-US"/>
          </a:p>
        </p:txBody>
      </p:sp>
      <p:sp>
        <p:nvSpPr>
          <p:cNvPr id="11" name="Text Placeholder 28">
            <a:extLst>
              <a:ext uri="{FF2B5EF4-FFF2-40B4-BE49-F238E27FC236}">
                <a16:creationId xmlns:a16="http://schemas.microsoft.com/office/drawing/2014/main" id="{4E5A7E6D-86CA-4240-8F88-C19B9C7155F7}"/>
              </a:ext>
            </a:extLst>
          </p:cNvPr>
          <p:cNvSpPr>
            <a:spLocks noGrp="1"/>
          </p:cNvSpPr>
          <p:nvPr>
            <p:ph type="body" sz="quarter" idx="15" hasCustomPrompt="1"/>
          </p:nvPr>
        </p:nvSpPr>
        <p:spPr>
          <a:xfrm>
            <a:off x="7454901" y="4013200"/>
            <a:ext cx="3022601" cy="2438400"/>
          </a:xfrm>
          <a:prstGeom prst="rect">
            <a:avLst/>
          </a:prstGeom>
        </p:spPr>
        <p:txBody>
          <a:bodyPr/>
          <a:lstStyle>
            <a:lvl1pPr marL="0" indent="0" algn="ctr">
              <a:buNone/>
              <a:defRPr sz="16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Add  paragraph</a:t>
            </a:r>
            <a:endParaRPr lang="en-US"/>
          </a:p>
        </p:txBody>
      </p:sp>
      <p:sp>
        <p:nvSpPr>
          <p:cNvPr id="12" name="Title Placeholder 1">
            <a:extLst>
              <a:ext uri="{FF2B5EF4-FFF2-40B4-BE49-F238E27FC236}">
                <a16:creationId xmlns:a16="http://schemas.microsoft.com/office/drawing/2014/main" id="{B9E9AB37-1007-456D-91A2-6C3C9775F5EE}"/>
              </a:ext>
            </a:extLst>
          </p:cNvPr>
          <p:cNvSpPr>
            <a:spLocks noGrp="1"/>
          </p:cNvSpPr>
          <p:nvPr>
            <p:ph type="title" hasCustomPrompt="1"/>
          </p:nvPr>
        </p:nvSpPr>
        <p:spPr>
          <a:xfrm>
            <a:off x="152400" y="196159"/>
            <a:ext cx="11887199" cy="797753"/>
          </a:xfrm>
          <a:prstGeom prst="rect">
            <a:avLst/>
          </a:prstGeom>
          <a:noFill/>
        </p:spPr>
        <p:txBody>
          <a:bodyPr vert="horz" lIns="91440" tIns="45720" rIns="91440" bIns="45720" rtlCol="0" anchor="ctr">
            <a:noAutofit/>
          </a:bodyPr>
          <a:lstStyle>
            <a:lvl1pPr>
              <a:defRPr sz="4800" b="1">
                <a:latin typeface="+mj-lt"/>
              </a:defRPr>
            </a:lvl1pPr>
          </a:lstStyle>
          <a:p>
            <a:r>
              <a:rPr lang="en-US"/>
              <a:t>INSERT TITLE</a:t>
            </a:r>
          </a:p>
        </p:txBody>
      </p:sp>
      <p:sp>
        <p:nvSpPr>
          <p:cNvPr id="17" name="Text Placeholder 4">
            <a:extLst>
              <a:ext uri="{FF2B5EF4-FFF2-40B4-BE49-F238E27FC236}">
                <a16:creationId xmlns:a16="http://schemas.microsoft.com/office/drawing/2014/main" id="{D20E5563-1AF7-47D5-A6F2-2CA40622F657}"/>
              </a:ext>
            </a:extLst>
          </p:cNvPr>
          <p:cNvSpPr>
            <a:spLocks noGrp="1"/>
          </p:cNvSpPr>
          <p:nvPr>
            <p:ph type="body" sz="quarter" idx="20" hasCustomPrompt="1"/>
          </p:nvPr>
        </p:nvSpPr>
        <p:spPr>
          <a:xfrm>
            <a:off x="4066923" y="917669"/>
            <a:ext cx="4061461" cy="152485"/>
          </a:xfrm>
          <a:prstGeom prst="rect">
            <a:avLst/>
          </a:prstGeom>
          <a:solidFill>
            <a:schemeClr val="accent6">
              <a:lumMod val="20000"/>
              <a:lumOff val="80000"/>
            </a:schemeClr>
          </a:solidFill>
        </p:spPr>
        <p:txBody>
          <a:bodyPr anchor="ctr">
            <a:normAutofit/>
          </a:bodyPr>
          <a:lstStyle>
            <a:lvl3pPr marL="0" indent="0" algn="l">
              <a:buNone/>
              <a:defRPr sz="1000">
                <a:latin typeface="+mn-lt"/>
              </a:defRPr>
            </a:lvl3pPr>
          </a:lstStyle>
          <a:p>
            <a:pPr lvl="2"/>
            <a:r>
              <a:rPr lang="de-DE"/>
              <a:t>Make bar as wide as title – text will not sow when you present</a:t>
            </a:r>
            <a:endParaRPr lang="en-US"/>
          </a:p>
        </p:txBody>
      </p:sp>
      <p:sp>
        <p:nvSpPr>
          <p:cNvPr id="18" name="Content Placeholder 17">
            <a:extLst>
              <a:ext uri="{FF2B5EF4-FFF2-40B4-BE49-F238E27FC236}">
                <a16:creationId xmlns:a16="http://schemas.microsoft.com/office/drawing/2014/main" id="{D906DDA2-597E-4CB8-BE39-233A70869D7A}"/>
              </a:ext>
            </a:extLst>
          </p:cNvPr>
          <p:cNvSpPr>
            <a:spLocks noGrp="1"/>
          </p:cNvSpPr>
          <p:nvPr>
            <p:ph sz="quarter" idx="21" hasCustomPrompt="1"/>
          </p:nvPr>
        </p:nvSpPr>
        <p:spPr>
          <a:xfrm>
            <a:off x="1654176" y="2029097"/>
            <a:ext cx="2457450" cy="1048673"/>
          </a:xfrm>
          <a:prstGeom prst="rect">
            <a:avLst/>
          </a:prstGeom>
        </p:spPr>
        <p:txBody>
          <a:bodyPr/>
          <a:lstStyle>
            <a:lvl1pPr>
              <a:defRPr sz="1800">
                <a:solidFill>
                  <a:schemeClr val="tx1"/>
                </a:solidFill>
                <a:latin typeface="+mn-lt"/>
              </a:defRPr>
            </a:lvl1pPr>
          </a:lstStyle>
          <a:p>
            <a:pPr lvl="0"/>
            <a:r>
              <a:rPr lang="en-US"/>
              <a:t>Insert dark icon</a:t>
            </a:r>
          </a:p>
        </p:txBody>
      </p:sp>
      <p:sp>
        <p:nvSpPr>
          <p:cNvPr id="19" name="Content Placeholder 17">
            <a:extLst>
              <a:ext uri="{FF2B5EF4-FFF2-40B4-BE49-F238E27FC236}">
                <a16:creationId xmlns:a16="http://schemas.microsoft.com/office/drawing/2014/main" id="{7B6E7E00-7292-43F6-BB8F-05C13F77495D}"/>
              </a:ext>
            </a:extLst>
          </p:cNvPr>
          <p:cNvSpPr>
            <a:spLocks noGrp="1"/>
          </p:cNvSpPr>
          <p:nvPr>
            <p:ph sz="quarter" idx="22" hasCustomPrompt="1"/>
          </p:nvPr>
        </p:nvSpPr>
        <p:spPr>
          <a:xfrm>
            <a:off x="4695828" y="2029097"/>
            <a:ext cx="2457450" cy="1048673"/>
          </a:xfrm>
          <a:prstGeom prst="rect">
            <a:avLst/>
          </a:prstGeom>
        </p:spPr>
        <p:txBody>
          <a:bodyPr/>
          <a:lstStyle>
            <a:lvl1pPr>
              <a:defRPr sz="1800">
                <a:solidFill>
                  <a:schemeClr val="tx1"/>
                </a:solidFill>
                <a:latin typeface="+mn-lt"/>
              </a:defRPr>
            </a:lvl1pPr>
          </a:lstStyle>
          <a:p>
            <a:pPr lvl="0"/>
            <a:r>
              <a:rPr lang="en-US"/>
              <a:t>Insert dark icon</a:t>
            </a:r>
          </a:p>
        </p:txBody>
      </p:sp>
      <p:sp>
        <p:nvSpPr>
          <p:cNvPr id="20" name="Content Placeholder 17">
            <a:extLst>
              <a:ext uri="{FF2B5EF4-FFF2-40B4-BE49-F238E27FC236}">
                <a16:creationId xmlns:a16="http://schemas.microsoft.com/office/drawing/2014/main" id="{2F9D349B-B660-454D-8292-DFD60DDAB961}"/>
              </a:ext>
            </a:extLst>
          </p:cNvPr>
          <p:cNvSpPr>
            <a:spLocks noGrp="1"/>
          </p:cNvSpPr>
          <p:nvPr>
            <p:ph sz="quarter" idx="23" hasCustomPrompt="1"/>
          </p:nvPr>
        </p:nvSpPr>
        <p:spPr>
          <a:xfrm>
            <a:off x="7737478" y="2029097"/>
            <a:ext cx="2457450" cy="1048673"/>
          </a:xfrm>
          <a:prstGeom prst="rect">
            <a:avLst/>
          </a:prstGeom>
        </p:spPr>
        <p:txBody>
          <a:bodyPr/>
          <a:lstStyle>
            <a:lvl1pPr>
              <a:defRPr sz="1800">
                <a:solidFill>
                  <a:schemeClr val="tx1"/>
                </a:solidFill>
                <a:latin typeface="+mn-lt"/>
              </a:defRPr>
            </a:lvl1pPr>
          </a:lstStyle>
          <a:p>
            <a:pPr lvl="0"/>
            <a:r>
              <a:rPr lang="en-US"/>
              <a:t>Insert dark icon</a:t>
            </a:r>
          </a:p>
        </p:txBody>
      </p:sp>
    </p:spTree>
    <p:extLst>
      <p:ext uri="{BB962C8B-B14F-4D97-AF65-F5344CB8AC3E}">
        <p14:creationId xmlns:p14="http://schemas.microsoft.com/office/powerpoint/2010/main" val="679224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Bullets - with Background">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FAF0F4B3-8666-490C-9284-55AFC6ABF0FE}"/>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solidFill>
                  <a:schemeClr val="tx1"/>
                </a:solidFill>
                <a:latin typeface="+mn-lt"/>
              </a:defRPr>
            </a:lvl1pPr>
          </a:lstStyle>
          <a:p>
            <a:r>
              <a:rPr lang="de-DE"/>
              <a:t>Insert matching image</a:t>
            </a:r>
            <a:endParaRPr lang="en-US"/>
          </a:p>
        </p:txBody>
      </p:sp>
      <p:sp>
        <p:nvSpPr>
          <p:cNvPr id="3" name="Title 2">
            <a:extLst>
              <a:ext uri="{FF2B5EF4-FFF2-40B4-BE49-F238E27FC236}">
                <a16:creationId xmlns:a16="http://schemas.microsoft.com/office/drawing/2014/main" id="{CDFDACA3-DBDA-4E15-B5BB-358A239E271B}"/>
              </a:ext>
            </a:extLst>
          </p:cNvPr>
          <p:cNvSpPr txBox="1">
            <a:spLocks noChangeAspect="1"/>
          </p:cNvSpPr>
          <p:nvPr userDrawn="1"/>
        </p:nvSpPr>
        <p:spPr>
          <a:xfrm>
            <a:off x="838200" y="2181949"/>
            <a:ext cx="3045247" cy="3045247"/>
          </a:xfrm>
          <a:prstGeom prst="ellipse">
            <a:avLst/>
          </a:prstGeom>
          <a:solidFill>
            <a:srgbClr val="323D46"/>
          </a:solidFill>
        </p:spPr>
        <p:txBody>
          <a:bodyPr wrap="square" lIns="0" rIns="0" anchor="ctr">
            <a:noAutofit/>
          </a:bodyPr>
          <a:lstStyle>
            <a:lvl1pPr algn="ctr" defTabSz="914400" rtl="0" eaLnBrk="1" latinLnBrk="0" hangingPunct="1">
              <a:lnSpc>
                <a:spcPct val="90000"/>
              </a:lnSpc>
              <a:spcBef>
                <a:spcPct val="0"/>
              </a:spcBef>
              <a:buNone/>
              <a:defRPr sz="3600" b="1" kern="1200">
                <a:solidFill>
                  <a:schemeClr val="tx2"/>
                </a:solidFill>
                <a:latin typeface="+mj-lt"/>
                <a:ea typeface="+mj-ea"/>
                <a:cs typeface="+mj-cs"/>
              </a:defRPr>
            </a:lvl1pPr>
          </a:lstStyle>
          <a:p>
            <a:endParaRPr lang="en-US" sz="2400" b="0">
              <a:solidFill>
                <a:schemeClr val="bg1"/>
              </a:solidFill>
            </a:endParaRPr>
          </a:p>
          <a:p>
            <a:endParaRPr lang="en-US" sz="2400" b="0">
              <a:solidFill>
                <a:schemeClr val="bg1"/>
              </a:solidFill>
            </a:endParaRPr>
          </a:p>
          <a:p>
            <a:endParaRPr lang="en-US" sz="2400" b="0">
              <a:solidFill>
                <a:schemeClr val="bg1"/>
              </a:solidFill>
            </a:endParaRPr>
          </a:p>
          <a:p>
            <a:r>
              <a:rPr lang="en-US" sz="2400" b="0">
                <a:solidFill>
                  <a:schemeClr val="bg1"/>
                </a:solidFill>
              </a:rPr>
              <a:t>Key takeaway number one goes here. </a:t>
            </a:r>
          </a:p>
        </p:txBody>
      </p:sp>
      <p:sp>
        <p:nvSpPr>
          <p:cNvPr id="4" name="Title 2">
            <a:extLst>
              <a:ext uri="{FF2B5EF4-FFF2-40B4-BE49-F238E27FC236}">
                <a16:creationId xmlns:a16="http://schemas.microsoft.com/office/drawing/2014/main" id="{7E89B1EF-D1FF-40C3-B435-48895C0EE182}"/>
              </a:ext>
            </a:extLst>
          </p:cNvPr>
          <p:cNvSpPr txBox="1">
            <a:spLocks noChangeAspect="1"/>
          </p:cNvSpPr>
          <p:nvPr userDrawn="1"/>
        </p:nvSpPr>
        <p:spPr>
          <a:xfrm>
            <a:off x="4734072" y="2181949"/>
            <a:ext cx="3045247" cy="3045247"/>
          </a:xfrm>
          <a:prstGeom prst="ellipse">
            <a:avLst/>
          </a:prstGeom>
          <a:solidFill>
            <a:srgbClr val="323D46"/>
          </a:solidFill>
        </p:spPr>
        <p:txBody>
          <a:bodyPr vert="horz" wrap="square" lIns="0" tIns="0" rIns="0" bIns="0" rtlCol="0" anchor="ctr">
            <a:noAutofit/>
          </a:bodyPr>
          <a:lstStyle>
            <a:lvl1pPr algn="ctr" defTabSz="914400" rtl="0" eaLnBrk="1" latinLnBrk="0" hangingPunct="1">
              <a:lnSpc>
                <a:spcPct val="90000"/>
              </a:lnSpc>
              <a:spcBef>
                <a:spcPct val="0"/>
              </a:spcBef>
              <a:buNone/>
              <a:defRPr sz="3600" b="1" kern="1200">
                <a:solidFill>
                  <a:schemeClr val="bg1"/>
                </a:solidFill>
                <a:latin typeface="+mj-lt"/>
                <a:ea typeface="+mj-ea"/>
                <a:cs typeface="+mj-cs"/>
              </a:defRPr>
            </a:lvl1pPr>
          </a:lstStyle>
          <a:p>
            <a:endParaRPr lang="en-US" sz="2400" b="0"/>
          </a:p>
          <a:p>
            <a:endParaRPr lang="en-US" sz="2400" b="0"/>
          </a:p>
          <a:p>
            <a:endParaRPr lang="en-US" sz="2400" b="0"/>
          </a:p>
          <a:p>
            <a:r>
              <a:rPr lang="en-US" sz="2400" b="0">
                <a:solidFill>
                  <a:schemeClr val="bg1"/>
                </a:solidFill>
              </a:rPr>
              <a:t>Key takeaway number two goes here. </a:t>
            </a:r>
          </a:p>
        </p:txBody>
      </p:sp>
      <p:sp>
        <p:nvSpPr>
          <p:cNvPr id="6" name="Title 2">
            <a:extLst>
              <a:ext uri="{FF2B5EF4-FFF2-40B4-BE49-F238E27FC236}">
                <a16:creationId xmlns:a16="http://schemas.microsoft.com/office/drawing/2014/main" id="{425128D3-6E21-4779-A0E1-051231621349}"/>
              </a:ext>
            </a:extLst>
          </p:cNvPr>
          <p:cNvSpPr txBox="1">
            <a:spLocks noChangeAspect="1"/>
          </p:cNvSpPr>
          <p:nvPr userDrawn="1"/>
        </p:nvSpPr>
        <p:spPr>
          <a:xfrm>
            <a:off x="8629943" y="2181949"/>
            <a:ext cx="3045247" cy="3045247"/>
          </a:xfrm>
          <a:prstGeom prst="ellipse">
            <a:avLst/>
          </a:prstGeom>
          <a:solidFill>
            <a:srgbClr val="323D46"/>
          </a:solidFill>
        </p:spPr>
        <p:txBody>
          <a:bodyPr vert="horz" wrap="square" lIns="0" tIns="0" rIns="0" bIns="0" rtlCol="0" anchor="ctr">
            <a:noAutofit/>
          </a:bodyPr>
          <a:lstStyle>
            <a:lvl1pPr algn="ctr" defTabSz="914400" rtl="0" eaLnBrk="1" latinLnBrk="0" hangingPunct="1">
              <a:lnSpc>
                <a:spcPct val="90000"/>
              </a:lnSpc>
              <a:spcBef>
                <a:spcPct val="0"/>
              </a:spcBef>
              <a:buNone/>
              <a:defRPr sz="3600" b="1" kern="1200">
                <a:solidFill>
                  <a:schemeClr val="bg1"/>
                </a:solidFill>
                <a:latin typeface="+mj-lt"/>
                <a:ea typeface="+mj-ea"/>
                <a:cs typeface="+mj-cs"/>
              </a:defRPr>
            </a:lvl1pPr>
          </a:lstStyle>
          <a:p>
            <a:endParaRPr lang="en-US" sz="2400" b="0"/>
          </a:p>
          <a:p>
            <a:endParaRPr lang="en-US" sz="2400" b="0"/>
          </a:p>
          <a:p>
            <a:endParaRPr lang="en-US" sz="2400" b="0"/>
          </a:p>
          <a:p>
            <a:r>
              <a:rPr lang="en-US" sz="2400" b="0">
                <a:solidFill>
                  <a:schemeClr val="bg1"/>
                </a:solidFill>
              </a:rPr>
              <a:t>Key takeaway number three goes here. </a:t>
            </a:r>
          </a:p>
        </p:txBody>
      </p:sp>
      <p:sp>
        <p:nvSpPr>
          <p:cNvPr id="7" name="Picture Placeholder 23">
            <a:extLst>
              <a:ext uri="{FF2B5EF4-FFF2-40B4-BE49-F238E27FC236}">
                <a16:creationId xmlns:a16="http://schemas.microsoft.com/office/drawing/2014/main" id="{78ED2927-AC70-4D52-9ED7-9DC507D0567A}"/>
              </a:ext>
            </a:extLst>
          </p:cNvPr>
          <p:cNvSpPr>
            <a:spLocks noGrp="1"/>
          </p:cNvSpPr>
          <p:nvPr>
            <p:ph type="pic" sz="quarter" idx="17" hasCustomPrompt="1"/>
          </p:nvPr>
        </p:nvSpPr>
        <p:spPr>
          <a:xfrm>
            <a:off x="1141623" y="2590800"/>
            <a:ext cx="2438400" cy="877899"/>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Insert white icon</a:t>
            </a:r>
            <a:endParaRPr lang="en-US"/>
          </a:p>
        </p:txBody>
      </p:sp>
      <p:sp>
        <p:nvSpPr>
          <p:cNvPr id="8" name="Picture Placeholder 23">
            <a:extLst>
              <a:ext uri="{FF2B5EF4-FFF2-40B4-BE49-F238E27FC236}">
                <a16:creationId xmlns:a16="http://schemas.microsoft.com/office/drawing/2014/main" id="{98BE7841-211B-4CFB-8080-AEA388638EDF}"/>
              </a:ext>
            </a:extLst>
          </p:cNvPr>
          <p:cNvSpPr>
            <a:spLocks noGrp="1"/>
          </p:cNvSpPr>
          <p:nvPr>
            <p:ph type="pic" sz="quarter" idx="18" hasCustomPrompt="1"/>
          </p:nvPr>
        </p:nvSpPr>
        <p:spPr>
          <a:xfrm>
            <a:off x="5037495" y="2590800"/>
            <a:ext cx="2438400" cy="877899"/>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Insert white icon</a:t>
            </a:r>
            <a:endParaRPr lang="en-US"/>
          </a:p>
        </p:txBody>
      </p:sp>
      <p:sp>
        <p:nvSpPr>
          <p:cNvPr id="9" name="Picture Placeholder 23">
            <a:extLst>
              <a:ext uri="{FF2B5EF4-FFF2-40B4-BE49-F238E27FC236}">
                <a16:creationId xmlns:a16="http://schemas.microsoft.com/office/drawing/2014/main" id="{47468D63-250F-423C-A456-77348DABF23F}"/>
              </a:ext>
            </a:extLst>
          </p:cNvPr>
          <p:cNvSpPr>
            <a:spLocks noGrp="1"/>
          </p:cNvSpPr>
          <p:nvPr>
            <p:ph type="pic" sz="quarter" idx="19" hasCustomPrompt="1"/>
          </p:nvPr>
        </p:nvSpPr>
        <p:spPr>
          <a:xfrm>
            <a:off x="8933366" y="2590799"/>
            <a:ext cx="2438400" cy="877899"/>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Insert white icon</a:t>
            </a:r>
            <a:endParaRPr lang="en-US"/>
          </a:p>
        </p:txBody>
      </p:sp>
    </p:spTree>
    <p:extLst>
      <p:ext uri="{BB962C8B-B14F-4D97-AF65-F5344CB8AC3E}">
        <p14:creationId xmlns:p14="http://schemas.microsoft.com/office/powerpoint/2010/main" val="17840381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Bullets">
    <p:bg>
      <p:bgPr>
        <a:solidFill>
          <a:schemeClr val="accent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260F31F-C36A-4D3F-BD58-0487F072DB21}"/>
              </a:ext>
            </a:extLst>
          </p:cNvPr>
          <p:cNvCxnSpPr>
            <a:cxnSpLocks/>
          </p:cNvCxnSpPr>
          <p:nvPr userDrawn="1"/>
        </p:nvCxnSpPr>
        <p:spPr>
          <a:xfrm flipH="1">
            <a:off x="3923442" y="3773546"/>
            <a:ext cx="2179814" cy="12752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781A108-42CC-4D95-8D60-06755DE5881C}"/>
              </a:ext>
            </a:extLst>
          </p:cNvPr>
          <p:cNvCxnSpPr>
            <a:cxnSpLocks/>
          </p:cNvCxnSpPr>
          <p:nvPr userDrawn="1"/>
        </p:nvCxnSpPr>
        <p:spPr>
          <a:xfrm flipH="1">
            <a:off x="6103256" y="2872710"/>
            <a:ext cx="2179812" cy="9008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2A76386-F7BD-407B-84AB-EF9BB7157B02}"/>
              </a:ext>
            </a:extLst>
          </p:cNvPr>
          <p:cNvCxnSpPr>
            <a:cxnSpLocks/>
          </p:cNvCxnSpPr>
          <p:nvPr userDrawn="1"/>
        </p:nvCxnSpPr>
        <p:spPr>
          <a:xfrm flipH="1" flipV="1">
            <a:off x="6103256" y="3773554"/>
            <a:ext cx="2179812" cy="12752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2527F9C-42B8-41D0-8F53-717027EB97C2}"/>
              </a:ext>
            </a:extLst>
          </p:cNvPr>
          <p:cNvCxnSpPr>
            <a:cxnSpLocks/>
          </p:cNvCxnSpPr>
          <p:nvPr userDrawn="1"/>
        </p:nvCxnSpPr>
        <p:spPr>
          <a:xfrm flipH="1" flipV="1">
            <a:off x="3923443" y="2842230"/>
            <a:ext cx="2172557" cy="9313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ircle: Hollow 8">
            <a:extLst>
              <a:ext uri="{FF2B5EF4-FFF2-40B4-BE49-F238E27FC236}">
                <a16:creationId xmlns:a16="http://schemas.microsoft.com/office/drawing/2014/main" id="{55DC16A9-1028-4500-9A59-D9A9F8CCB09C}"/>
              </a:ext>
            </a:extLst>
          </p:cNvPr>
          <p:cNvSpPr>
            <a:spLocks noChangeAspect="1"/>
          </p:cNvSpPr>
          <p:nvPr userDrawn="1"/>
        </p:nvSpPr>
        <p:spPr>
          <a:xfrm>
            <a:off x="4735376" y="2409464"/>
            <a:ext cx="2735759" cy="2735759"/>
          </a:xfrm>
          <a:prstGeom prst="donut">
            <a:avLst>
              <a:gd name="adj" fmla="val 59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Placeholder 1">
            <a:extLst>
              <a:ext uri="{FF2B5EF4-FFF2-40B4-BE49-F238E27FC236}">
                <a16:creationId xmlns:a16="http://schemas.microsoft.com/office/drawing/2014/main" id="{FBE92CCD-29BB-4BEA-B15A-31B97138D861}"/>
              </a:ext>
            </a:extLst>
          </p:cNvPr>
          <p:cNvSpPr>
            <a:spLocks noGrp="1"/>
          </p:cNvSpPr>
          <p:nvPr>
            <p:ph type="title" hasCustomPrompt="1"/>
          </p:nvPr>
        </p:nvSpPr>
        <p:spPr>
          <a:xfrm>
            <a:off x="198782" y="196159"/>
            <a:ext cx="11797747" cy="797753"/>
          </a:xfrm>
          <a:prstGeom prst="rect">
            <a:avLst/>
          </a:prstGeom>
          <a:noFill/>
        </p:spPr>
        <p:txBody>
          <a:bodyPr vert="horz" lIns="91440" tIns="45720" rIns="91440" bIns="45720" rtlCol="0" anchor="ctr">
            <a:noAutofit/>
          </a:bodyPr>
          <a:lstStyle>
            <a:lvl1pPr>
              <a:defRPr sz="6000" b="1">
                <a:latin typeface="+mj-lt"/>
              </a:defRPr>
            </a:lvl1pPr>
          </a:lstStyle>
          <a:p>
            <a:r>
              <a:rPr lang="en-US"/>
              <a:t>INSERT TITLE</a:t>
            </a:r>
          </a:p>
        </p:txBody>
      </p:sp>
      <p:sp>
        <p:nvSpPr>
          <p:cNvPr id="15" name="Content Placeholder 12">
            <a:extLst>
              <a:ext uri="{FF2B5EF4-FFF2-40B4-BE49-F238E27FC236}">
                <a16:creationId xmlns:a16="http://schemas.microsoft.com/office/drawing/2014/main" id="{222C8849-90CA-4221-BE52-5650FDDA5D33}"/>
              </a:ext>
            </a:extLst>
          </p:cNvPr>
          <p:cNvSpPr>
            <a:spLocks noGrp="1"/>
          </p:cNvSpPr>
          <p:nvPr>
            <p:ph sz="quarter" idx="12" hasCustomPrompt="1"/>
          </p:nvPr>
        </p:nvSpPr>
        <p:spPr>
          <a:xfrm>
            <a:off x="4066923" y="917627"/>
            <a:ext cx="4061461" cy="152570"/>
          </a:xfrm>
          <a:prstGeom prst="rect">
            <a:avLst/>
          </a:prstGeom>
          <a:solidFill>
            <a:schemeClr val="tx1"/>
          </a:solidFill>
          <a:ln>
            <a:noFill/>
          </a:ln>
        </p:spPr>
        <p:txBody>
          <a:bodyPr anchor="ctr"/>
          <a:lstStyle>
            <a:lvl1pPr marL="0" indent="0">
              <a:buNone/>
              <a:defRPr sz="1200"/>
            </a:lvl1pPr>
          </a:lstStyle>
          <a:p>
            <a:pPr lvl="0"/>
            <a:r>
              <a:rPr lang="de-DE"/>
              <a:t>Make bar as wide as title- text will not showhen presenting</a:t>
            </a:r>
            <a:endParaRPr lang="en-US"/>
          </a:p>
        </p:txBody>
      </p:sp>
      <p:sp>
        <p:nvSpPr>
          <p:cNvPr id="19" name="Picture Placeholder 2">
            <a:extLst>
              <a:ext uri="{FF2B5EF4-FFF2-40B4-BE49-F238E27FC236}">
                <a16:creationId xmlns:a16="http://schemas.microsoft.com/office/drawing/2014/main" id="{3004F244-3D9B-4493-A715-7C610FAEA0AE}"/>
              </a:ext>
            </a:extLst>
          </p:cNvPr>
          <p:cNvSpPr>
            <a:spLocks noGrp="1"/>
          </p:cNvSpPr>
          <p:nvPr>
            <p:ph type="pic" sz="quarter" idx="14"/>
          </p:nvPr>
        </p:nvSpPr>
        <p:spPr>
          <a:xfrm>
            <a:off x="4800600" y="2475240"/>
            <a:ext cx="2663280" cy="2614543"/>
          </a:xfrm>
          <a:prstGeom prst="ellipse">
            <a:avLst/>
          </a:prstGeom>
          <a:ln>
            <a:solidFill>
              <a:schemeClr val="bg1"/>
            </a:solidFill>
          </a:ln>
        </p:spPr>
      </p:sp>
      <p:sp>
        <p:nvSpPr>
          <p:cNvPr id="20" name="Text Placeholder 2">
            <a:extLst>
              <a:ext uri="{FF2B5EF4-FFF2-40B4-BE49-F238E27FC236}">
                <a16:creationId xmlns:a16="http://schemas.microsoft.com/office/drawing/2014/main" id="{B4A4F294-1DB2-459E-836F-AFDB0A78DF87}"/>
              </a:ext>
            </a:extLst>
          </p:cNvPr>
          <p:cNvSpPr>
            <a:spLocks noGrp="1"/>
          </p:cNvSpPr>
          <p:nvPr>
            <p:ph idx="1" hasCustomPrompt="1"/>
          </p:nvPr>
        </p:nvSpPr>
        <p:spPr>
          <a:xfrm>
            <a:off x="266249" y="2067339"/>
            <a:ext cx="3644460" cy="1569660"/>
          </a:xfrm>
          <a:prstGeom prst="rect">
            <a:avLst/>
          </a:prstGeom>
          <a:noFill/>
        </p:spPr>
        <p:txBody>
          <a:bodyPr vert="horz" lIns="91440" tIns="45720" rIns="91440" bIns="45720" rtlCol="0">
            <a:normAutofit/>
          </a:bodyPr>
          <a:lstStyle>
            <a:lvl1pPr algn="r">
              <a:defRPr sz="3200" b="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en-US"/>
              <a:t>#1 Insert Bullet</a:t>
            </a:r>
          </a:p>
        </p:txBody>
      </p:sp>
      <p:sp>
        <p:nvSpPr>
          <p:cNvPr id="21" name="Text Placeholder 2">
            <a:extLst>
              <a:ext uri="{FF2B5EF4-FFF2-40B4-BE49-F238E27FC236}">
                <a16:creationId xmlns:a16="http://schemas.microsoft.com/office/drawing/2014/main" id="{10E56CF6-2424-4CF8-88BF-C57E97C96220}"/>
              </a:ext>
            </a:extLst>
          </p:cNvPr>
          <p:cNvSpPr>
            <a:spLocks noGrp="1"/>
          </p:cNvSpPr>
          <p:nvPr>
            <p:ph idx="15" hasCustomPrompt="1"/>
          </p:nvPr>
        </p:nvSpPr>
        <p:spPr>
          <a:xfrm>
            <a:off x="265729" y="4263992"/>
            <a:ext cx="3644460" cy="1569660"/>
          </a:xfrm>
          <a:prstGeom prst="rect">
            <a:avLst/>
          </a:prstGeom>
          <a:noFill/>
        </p:spPr>
        <p:txBody>
          <a:bodyPr vert="horz" lIns="91440" tIns="45720" rIns="91440" bIns="45720" rtlCol="0">
            <a:normAutofit/>
          </a:bodyPr>
          <a:lstStyle>
            <a:lvl1pPr algn="r">
              <a:defRPr sz="3200" b="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en-US"/>
              <a:t>#3 Insert Bullet</a:t>
            </a:r>
          </a:p>
        </p:txBody>
      </p:sp>
      <p:sp>
        <p:nvSpPr>
          <p:cNvPr id="22" name="Text Placeholder 2">
            <a:extLst>
              <a:ext uri="{FF2B5EF4-FFF2-40B4-BE49-F238E27FC236}">
                <a16:creationId xmlns:a16="http://schemas.microsoft.com/office/drawing/2014/main" id="{07D68EFF-4396-4AD2-959C-7DD7BFDC0AC6}"/>
              </a:ext>
            </a:extLst>
          </p:cNvPr>
          <p:cNvSpPr>
            <a:spLocks noGrp="1"/>
          </p:cNvSpPr>
          <p:nvPr>
            <p:ph idx="16" hasCustomPrompt="1"/>
          </p:nvPr>
        </p:nvSpPr>
        <p:spPr>
          <a:xfrm>
            <a:off x="8294096" y="2067339"/>
            <a:ext cx="3644460" cy="1569660"/>
          </a:xfrm>
          <a:prstGeom prst="rect">
            <a:avLst/>
          </a:prstGeom>
          <a:noFill/>
        </p:spPr>
        <p:txBody>
          <a:bodyPr vert="horz" lIns="91440" tIns="45720" rIns="91440" bIns="45720" rtlCol="0">
            <a:normAutofit/>
          </a:bodyPr>
          <a:lstStyle>
            <a:lvl1pPr algn="l">
              <a:defRPr sz="3200" b="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en-US"/>
              <a:t>#2 Insert Bullet</a:t>
            </a:r>
          </a:p>
        </p:txBody>
      </p:sp>
      <p:sp>
        <p:nvSpPr>
          <p:cNvPr id="23" name="Text Placeholder 2">
            <a:extLst>
              <a:ext uri="{FF2B5EF4-FFF2-40B4-BE49-F238E27FC236}">
                <a16:creationId xmlns:a16="http://schemas.microsoft.com/office/drawing/2014/main" id="{99D755B2-D882-4538-9BC4-22DEA1D0CDA0}"/>
              </a:ext>
            </a:extLst>
          </p:cNvPr>
          <p:cNvSpPr>
            <a:spLocks noGrp="1"/>
          </p:cNvSpPr>
          <p:nvPr>
            <p:ph idx="17" hasCustomPrompt="1"/>
          </p:nvPr>
        </p:nvSpPr>
        <p:spPr>
          <a:xfrm>
            <a:off x="8294096" y="4263992"/>
            <a:ext cx="3644460" cy="1569660"/>
          </a:xfrm>
          <a:prstGeom prst="rect">
            <a:avLst/>
          </a:prstGeom>
          <a:noFill/>
        </p:spPr>
        <p:txBody>
          <a:bodyPr vert="horz" lIns="91440" tIns="45720" rIns="91440" bIns="45720" rtlCol="0">
            <a:normAutofit/>
          </a:bodyPr>
          <a:lstStyle>
            <a:lvl1pPr algn="l">
              <a:defRPr sz="3200" b="1">
                <a:solidFill>
                  <a:schemeClr val="bg1"/>
                </a:solidFill>
              </a:defRPr>
            </a:lvl1pPr>
            <a:lvl2pPr>
              <a:defRPr sz="2800">
                <a:solidFill>
                  <a:schemeClr val="bg1"/>
                </a:solidFill>
              </a:defRPr>
            </a:lvl2pPr>
            <a:lvl3pPr>
              <a:defRPr sz="2000">
                <a:solidFill>
                  <a:schemeClr val="bg1"/>
                </a:solidFill>
              </a:defRPr>
            </a:lvl3pPr>
            <a:lvl4pPr>
              <a:defRPr sz="1800" i="1">
                <a:solidFill>
                  <a:schemeClr val="bg1"/>
                </a:solidFill>
              </a:defRPr>
            </a:lvl4pPr>
            <a:lvl5pPr>
              <a:defRPr sz="3600">
                <a:solidFill>
                  <a:schemeClr val="bg1"/>
                </a:solidFill>
              </a:defRPr>
            </a:lvl5pPr>
          </a:lstStyle>
          <a:p>
            <a:pPr lvl="0"/>
            <a:r>
              <a:rPr lang="en-US"/>
              <a:t>#4 Insert Bullet</a:t>
            </a:r>
          </a:p>
        </p:txBody>
      </p:sp>
    </p:spTree>
    <p:extLst>
      <p:ext uri="{BB962C8B-B14F-4D97-AF65-F5344CB8AC3E}">
        <p14:creationId xmlns:p14="http://schemas.microsoft.com/office/powerpoint/2010/main" val="29591968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nimated Bullets - Start">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2DB81-7917-4A02-86AA-658DA5DBFA7B}"/>
              </a:ext>
            </a:extLst>
          </p:cNvPr>
          <p:cNvSpPr txBox="1"/>
          <p:nvPr userDrawn="1"/>
        </p:nvSpPr>
        <p:spPr>
          <a:xfrm>
            <a:off x="2743200" y="838200"/>
            <a:ext cx="3256249" cy="4708981"/>
          </a:xfrm>
          <a:prstGeom prst="rect">
            <a:avLst/>
          </a:prstGeom>
          <a:noFill/>
        </p:spPr>
        <p:txBody>
          <a:bodyPr wrap="square" rtlCol="0">
            <a:spAutoFit/>
          </a:bodyPr>
          <a:lstStyle/>
          <a:p>
            <a:r>
              <a:rPr lang="de-DE" sz="30000" b="1">
                <a:solidFill>
                  <a:schemeClr val="bg1"/>
                </a:solidFill>
                <a:latin typeface="Raleway" panose="020B0503030101060003" pitchFamily="34" charset="0"/>
              </a:rPr>
              <a:t>1.</a:t>
            </a:r>
            <a:endParaRPr lang="en-US" sz="30000" b="1">
              <a:solidFill>
                <a:schemeClr val="bg1"/>
              </a:solidFill>
              <a:latin typeface="Raleway" panose="020B0503030101060003" pitchFamily="34" charset="0"/>
            </a:endParaRPr>
          </a:p>
        </p:txBody>
      </p:sp>
      <p:sp>
        <p:nvSpPr>
          <p:cNvPr id="5" name="Rectangle 4">
            <a:extLst>
              <a:ext uri="{FF2B5EF4-FFF2-40B4-BE49-F238E27FC236}">
                <a16:creationId xmlns:a16="http://schemas.microsoft.com/office/drawing/2014/main" id="{244C7645-4524-4BB2-BB80-06AD998EA5D0}"/>
              </a:ext>
            </a:extLst>
          </p:cNvPr>
          <p:cNvSpPr/>
          <p:nvPr userDrawn="1"/>
        </p:nvSpPr>
        <p:spPr>
          <a:xfrm rot="16200000">
            <a:off x="3845379" y="4531177"/>
            <a:ext cx="4495800" cy="157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5A343B7-4EF9-4D7E-A210-7D5C0A2CBFD4}"/>
              </a:ext>
            </a:extLst>
          </p:cNvPr>
          <p:cNvSpPr/>
          <p:nvPr userDrawn="1"/>
        </p:nvSpPr>
        <p:spPr>
          <a:xfrm>
            <a:off x="5940877" y="1937657"/>
            <a:ext cx="310243" cy="304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2">
            <a:extLst>
              <a:ext uri="{FF2B5EF4-FFF2-40B4-BE49-F238E27FC236}">
                <a16:creationId xmlns:a16="http://schemas.microsoft.com/office/drawing/2014/main" id="{C64DAD59-5FED-4848-9C8C-8ED21A16565B}"/>
              </a:ext>
            </a:extLst>
          </p:cNvPr>
          <p:cNvSpPr>
            <a:spLocks noGrp="1"/>
          </p:cNvSpPr>
          <p:nvPr>
            <p:ph sz="quarter" idx="12" hasCustomPrompt="1"/>
          </p:nvPr>
        </p:nvSpPr>
        <p:spPr>
          <a:xfrm>
            <a:off x="4066923" y="917627"/>
            <a:ext cx="4061461" cy="152570"/>
          </a:xfrm>
          <a:prstGeom prst="rect">
            <a:avLst/>
          </a:prstGeom>
          <a:solidFill>
            <a:schemeClr val="tx1"/>
          </a:solidFill>
          <a:ln>
            <a:noFill/>
          </a:ln>
        </p:spPr>
        <p:txBody>
          <a:bodyPr anchor="ctr"/>
          <a:lstStyle>
            <a:lvl1pPr marL="0" indent="0">
              <a:buNone/>
              <a:defRPr sz="1200"/>
            </a:lvl1pPr>
          </a:lstStyle>
          <a:p>
            <a:pPr lvl="0"/>
            <a:r>
              <a:rPr lang="de-DE"/>
              <a:t>Make bar as wide as title- text will not showhen presenting</a:t>
            </a:r>
            <a:endParaRPr lang="en-US"/>
          </a:p>
        </p:txBody>
      </p:sp>
      <p:sp>
        <p:nvSpPr>
          <p:cNvPr id="9" name="Title Placeholder 1">
            <a:extLst>
              <a:ext uri="{FF2B5EF4-FFF2-40B4-BE49-F238E27FC236}">
                <a16:creationId xmlns:a16="http://schemas.microsoft.com/office/drawing/2014/main" id="{B40533E4-AD96-4DDA-A28C-DE563D1E82A2}"/>
              </a:ext>
            </a:extLst>
          </p:cNvPr>
          <p:cNvSpPr>
            <a:spLocks noGrp="1"/>
          </p:cNvSpPr>
          <p:nvPr>
            <p:ph type="title" hasCustomPrompt="1"/>
          </p:nvPr>
        </p:nvSpPr>
        <p:spPr>
          <a:xfrm>
            <a:off x="198782" y="196159"/>
            <a:ext cx="11797747" cy="797753"/>
          </a:xfrm>
          <a:prstGeom prst="rect">
            <a:avLst/>
          </a:prstGeom>
          <a:noFill/>
        </p:spPr>
        <p:txBody>
          <a:bodyPr vert="horz" lIns="91440" tIns="45720" rIns="91440" bIns="45720" rtlCol="0" anchor="ctr">
            <a:noAutofit/>
          </a:bodyPr>
          <a:lstStyle>
            <a:lvl1pPr>
              <a:defRPr sz="4800">
                <a:latin typeface="+mj-lt"/>
              </a:defRPr>
            </a:lvl1pPr>
          </a:lstStyle>
          <a:p>
            <a:r>
              <a:rPr lang="en-US"/>
              <a:t>INSERT TITLE</a:t>
            </a:r>
          </a:p>
        </p:txBody>
      </p:sp>
      <p:sp>
        <p:nvSpPr>
          <p:cNvPr id="10" name="Text Placeholder 21">
            <a:extLst>
              <a:ext uri="{FF2B5EF4-FFF2-40B4-BE49-F238E27FC236}">
                <a16:creationId xmlns:a16="http://schemas.microsoft.com/office/drawing/2014/main" id="{2A39A9A8-E227-4E64-A30B-8B7D960EF351}"/>
              </a:ext>
            </a:extLst>
          </p:cNvPr>
          <p:cNvSpPr>
            <a:spLocks noGrp="1"/>
          </p:cNvSpPr>
          <p:nvPr>
            <p:ph type="body" sz="quarter" idx="10" hasCustomPrompt="1"/>
          </p:nvPr>
        </p:nvSpPr>
        <p:spPr>
          <a:xfrm>
            <a:off x="6568226" y="2242456"/>
            <a:ext cx="5257800" cy="3663696"/>
          </a:xfrm>
          <a:prstGeom prst="rect">
            <a:avLst/>
          </a:prstGeom>
        </p:spPr>
        <p:txBody>
          <a:bodyPr anchor="t"/>
          <a:lstStyle>
            <a:lvl1pPr marL="0" indent="0" algn="ctr">
              <a:buFont typeface="Arial" panose="020B0604020202020204" pitchFamily="34" charset="0"/>
              <a:buNone/>
              <a:defRPr sz="6000" b="1">
                <a:latin typeface="+mj-lt"/>
              </a:defRPr>
            </a:lvl1pPr>
          </a:lstStyle>
          <a:p>
            <a:pPr lvl="0"/>
            <a:r>
              <a:rPr lang="de-DE"/>
              <a:t>Insert Key Point</a:t>
            </a:r>
            <a:endParaRPr lang="en-US"/>
          </a:p>
        </p:txBody>
      </p:sp>
    </p:spTree>
    <p:extLst>
      <p:ext uri="{BB962C8B-B14F-4D97-AF65-F5344CB8AC3E}">
        <p14:creationId xmlns:p14="http://schemas.microsoft.com/office/powerpoint/2010/main" val="23105007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nimated Bullets - Middle">
    <p:bg>
      <p:bgPr>
        <a:solidFill>
          <a:schemeClr val="accent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2DB81-7917-4A02-86AA-658DA5DBFA7B}"/>
              </a:ext>
            </a:extLst>
          </p:cNvPr>
          <p:cNvSpPr txBox="1"/>
          <p:nvPr userDrawn="1"/>
        </p:nvSpPr>
        <p:spPr>
          <a:xfrm>
            <a:off x="2743200" y="838200"/>
            <a:ext cx="3256249" cy="4708981"/>
          </a:xfrm>
          <a:prstGeom prst="rect">
            <a:avLst/>
          </a:prstGeom>
          <a:noFill/>
        </p:spPr>
        <p:txBody>
          <a:bodyPr wrap="square" rtlCol="0">
            <a:spAutoFit/>
          </a:bodyPr>
          <a:lstStyle/>
          <a:p>
            <a:r>
              <a:rPr lang="de-DE" sz="30000" b="1">
                <a:solidFill>
                  <a:schemeClr val="bg1"/>
                </a:solidFill>
                <a:latin typeface="Raleway" panose="020B0503030101060003" pitchFamily="34" charset="0"/>
              </a:rPr>
              <a:t>2.</a:t>
            </a:r>
            <a:endParaRPr lang="en-US" sz="30000" b="1">
              <a:solidFill>
                <a:schemeClr val="bg1"/>
              </a:solidFill>
              <a:latin typeface="Raleway" panose="020B0503030101060003" pitchFamily="34" charset="0"/>
            </a:endParaRPr>
          </a:p>
        </p:txBody>
      </p:sp>
      <p:sp>
        <p:nvSpPr>
          <p:cNvPr id="7" name="Oval 6">
            <a:extLst>
              <a:ext uri="{FF2B5EF4-FFF2-40B4-BE49-F238E27FC236}">
                <a16:creationId xmlns:a16="http://schemas.microsoft.com/office/drawing/2014/main" id="{B5A343B7-4EF9-4D7E-A210-7D5C0A2CBFD4}"/>
              </a:ext>
            </a:extLst>
          </p:cNvPr>
          <p:cNvSpPr/>
          <p:nvPr userDrawn="1"/>
        </p:nvSpPr>
        <p:spPr>
          <a:xfrm>
            <a:off x="5937170" y="3281674"/>
            <a:ext cx="310243" cy="304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1">
            <a:extLst>
              <a:ext uri="{FF2B5EF4-FFF2-40B4-BE49-F238E27FC236}">
                <a16:creationId xmlns:a16="http://schemas.microsoft.com/office/drawing/2014/main" id="{2A39A9A8-E227-4E64-A30B-8B7D960EF351}"/>
              </a:ext>
            </a:extLst>
          </p:cNvPr>
          <p:cNvSpPr>
            <a:spLocks noGrp="1"/>
          </p:cNvSpPr>
          <p:nvPr>
            <p:ph type="body" sz="quarter" idx="10" hasCustomPrompt="1"/>
          </p:nvPr>
        </p:nvSpPr>
        <p:spPr>
          <a:xfrm>
            <a:off x="6568226" y="2242456"/>
            <a:ext cx="5257800" cy="3663696"/>
          </a:xfrm>
          <a:prstGeom prst="rect">
            <a:avLst/>
          </a:prstGeom>
        </p:spPr>
        <p:txBody>
          <a:bodyPr anchor="t"/>
          <a:lstStyle>
            <a:lvl1pPr marL="0" indent="0" algn="ctr">
              <a:buFont typeface="Arial" panose="020B0604020202020204" pitchFamily="34" charset="0"/>
              <a:buNone/>
              <a:defRPr sz="6000" b="1">
                <a:latin typeface="+mj-lt"/>
              </a:defRPr>
            </a:lvl1pPr>
          </a:lstStyle>
          <a:p>
            <a:pPr lvl="0"/>
            <a:r>
              <a:rPr lang="de-DE"/>
              <a:t>Insert Key Point</a:t>
            </a:r>
            <a:endParaRPr lang="en-US"/>
          </a:p>
        </p:txBody>
      </p:sp>
      <p:sp>
        <p:nvSpPr>
          <p:cNvPr id="11" name="Rectangle 10">
            <a:extLst>
              <a:ext uri="{FF2B5EF4-FFF2-40B4-BE49-F238E27FC236}">
                <a16:creationId xmlns:a16="http://schemas.microsoft.com/office/drawing/2014/main" id="{910D24FD-9F0A-4D1E-AA15-C8246CA3E01A}"/>
              </a:ext>
            </a:extLst>
          </p:cNvPr>
          <p:cNvSpPr/>
          <p:nvPr userDrawn="1"/>
        </p:nvSpPr>
        <p:spPr>
          <a:xfrm rot="16200000">
            <a:off x="4492419" y="5180402"/>
            <a:ext cx="3199748" cy="155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7FBB70-1551-451F-8F84-9FBB57D22159}"/>
              </a:ext>
            </a:extLst>
          </p:cNvPr>
          <p:cNvSpPr/>
          <p:nvPr userDrawn="1"/>
        </p:nvSpPr>
        <p:spPr>
          <a:xfrm rot="16200000">
            <a:off x="4486125" y="1510017"/>
            <a:ext cx="3209896" cy="155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4195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nimated Bullets - En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D2DB81-7917-4A02-86AA-658DA5DBFA7B}"/>
              </a:ext>
            </a:extLst>
          </p:cNvPr>
          <p:cNvSpPr txBox="1"/>
          <p:nvPr userDrawn="1"/>
        </p:nvSpPr>
        <p:spPr>
          <a:xfrm>
            <a:off x="2743200" y="838200"/>
            <a:ext cx="3256249" cy="4708981"/>
          </a:xfrm>
          <a:prstGeom prst="rect">
            <a:avLst/>
          </a:prstGeom>
          <a:noFill/>
        </p:spPr>
        <p:txBody>
          <a:bodyPr wrap="square" rtlCol="0">
            <a:spAutoFit/>
          </a:bodyPr>
          <a:lstStyle/>
          <a:p>
            <a:r>
              <a:rPr lang="de-DE" sz="30000" b="1">
                <a:solidFill>
                  <a:schemeClr val="bg1"/>
                </a:solidFill>
                <a:latin typeface="Raleway" panose="020B0503030101060003" pitchFamily="34" charset="0"/>
              </a:rPr>
              <a:t>3.</a:t>
            </a:r>
            <a:endParaRPr lang="en-US" sz="30000" b="1">
              <a:solidFill>
                <a:schemeClr val="bg1"/>
              </a:solidFill>
              <a:latin typeface="Raleway" panose="020B0503030101060003" pitchFamily="34" charset="0"/>
            </a:endParaRPr>
          </a:p>
        </p:txBody>
      </p:sp>
      <p:sp>
        <p:nvSpPr>
          <p:cNvPr id="5" name="Rectangle 4">
            <a:extLst>
              <a:ext uri="{FF2B5EF4-FFF2-40B4-BE49-F238E27FC236}">
                <a16:creationId xmlns:a16="http://schemas.microsoft.com/office/drawing/2014/main" id="{244C7645-4524-4BB2-BB80-06AD998EA5D0}"/>
              </a:ext>
            </a:extLst>
          </p:cNvPr>
          <p:cNvSpPr/>
          <p:nvPr userDrawn="1"/>
        </p:nvSpPr>
        <p:spPr>
          <a:xfrm rot="16200000">
            <a:off x="3842504" y="2156947"/>
            <a:ext cx="4495800" cy="157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5A343B7-4EF9-4D7E-A210-7D5C0A2CBFD4}"/>
              </a:ext>
            </a:extLst>
          </p:cNvPr>
          <p:cNvSpPr/>
          <p:nvPr userDrawn="1"/>
        </p:nvSpPr>
        <p:spPr>
          <a:xfrm>
            <a:off x="5923250" y="4575414"/>
            <a:ext cx="310243" cy="304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1">
            <a:extLst>
              <a:ext uri="{FF2B5EF4-FFF2-40B4-BE49-F238E27FC236}">
                <a16:creationId xmlns:a16="http://schemas.microsoft.com/office/drawing/2014/main" id="{2A39A9A8-E227-4E64-A30B-8B7D960EF351}"/>
              </a:ext>
            </a:extLst>
          </p:cNvPr>
          <p:cNvSpPr>
            <a:spLocks noGrp="1"/>
          </p:cNvSpPr>
          <p:nvPr>
            <p:ph type="body" sz="quarter" idx="10" hasCustomPrompt="1"/>
          </p:nvPr>
        </p:nvSpPr>
        <p:spPr>
          <a:xfrm>
            <a:off x="6568226" y="2242456"/>
            <a:ext cx="5257800" cy="3663696"/>
          </a:xfrm>
          <a:prstGeom prst="rect">
            <a:avLst/>
          </a:prstGeom>
        </p:spPr>
        <p:txBody>
          <a:bodyPr anchor="t"/>
          <a:lstStyle>
            <a:lvl1pPr marL="0" indent="0" algn="ctr">
              <a:buFont typeface="Arial" panose="020B0604020202020204" pitchFamily="34" charset="0"/>
              <a:buNone/>
              <a:defRPr sz="6000" b="1">
                <a:latin typeface="+mj-lt"/>
              </a:defRPr>
            </a:lvl1pPr>
          </a:lstStyle>
          <a:p>
            <a:pPr lvl="0"/>
            <a:r>
              <a:rPr lang="de-DE"/>
              <a:t>Insert Key Point</a:t>
            </a:r>
            <a:endParaRPr lang="en-US"/>
          </a:p>
        </p:txBody>
      </p:sp>
    </p:spTree>
    <p:extLst>
      <p:ext uri="{BB962C8B-B14F-4D97-AF65-F5344CB8AC3E}">
        <p14:creationId xmlns:p14="http://schemas.microsoft.com/office/powerpoint/2010/main" val="15149569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 Clean">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C440D6-508F-485A-A0C2-B87991A04C24}"/>
              </a:ext>
            </a:extLst>
          </p:cNvPr>
          <p:cNvSpPr/>
          <p:nvPr userDrawn="1"/>
        </p:nvSpPr>
        <p:spPr>
          <a:xfrm>
            <a:off x="6096000" y="0"/>
            <a:ext cx="6122504" cy="6858000"/>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D5F948-331F-4F91-9C3B-FC1998460E23}"/>
              </a:ext>
            </a:extLst>
          </p:cNvPr>
          <p:cNvSpPr/>
          <p:nvPr userDrawn="1"/>
        </p:nvSpPr>
        <p:spPr>
          <a:xfrm>
            <a:off x="5905500" y="0"/>
            <a:ext cx="381000" cy="68580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2CD6152-7F39-41C8-B021-D953545972E1}"/>
              </a:ext>
            </a:extLst>
          </p:cNvPr>
          <p:cNvSpPr/>
          <p:nvPr userDrawn="1"/>
        </p:nvSpPr>
        <p:spPr>
          <a:xfrm>
            <a:off x="5181600" y="2514600"/>
            <a:ext cx="1828800" cy="182880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6600" b="1">
                <a:solidFill>
                  <a:schemeClr val="accent6"/>
                </a:solidFill>
                <a:latin typeface="+mj-lt"/>
              </a:rPr>
              <a:t>VS</a:t>
            </a:r>
            <a:endParaRPr lang="en-US" sz="6600" b="1">
              <a:solidFill>
                <a:schemeClr val="accent6"/>
              </a:solidFill>
              <a:latin typeface="+mj-lt"/>
            </a:endParaRPr>
          </a:p>
        </p:txBody>
      </p:sp>
      <p:sp>
        <p:nvSpPr>
          <p:cNvPr id="6" name="Title Placeholder 1">
            <a:extLst>
              <a:ext uri="{FF2B5EF4-FFF2-40B4-BE49-F238E27FC236}">
                <a16:creationId xmlns:a16="http://schemas.microsoft.com/office/drawing/2014/main" id="{62514AE7-048E-4439-8D6E-552980DB0486}"/>
              </a:ext>
            </a:extLst>
          </p:cNvPr>
          <p:cNvSpPr>
            <a:spLocks noGrp="1"/>
          </p:cNvSpPr>
          <p:nvPr>
            <p:ph type="title" hasCustomPrompt="1"/>
          </p:nvPr>
        </p:nvSpPr>
        <p:spPr>
          <a:xfrm>
            <a:off x="6286500" y="228600"/>
            <a:ext cx="5905500" cy="797753"/>
          </a:xfrm>
          <a:prstGeom prst="rect">
            <a:avLst/>
          </a:prstGeom>
          <a:noFill/>
        </p:spPr>
        <p:txBody>
          <a:bodyPr vert="horz" lIns="91440" tIns="45720" rIns="91440" bIns="45720" rtlCol="0" anchor="ctr">
            <a:noAutofit/>
          </a:bodyPr>
          <a:lstStyle>
            <a:lvl1pPr>
              <a:defRPr sz="4800" b="1">
                <a:latin typeface="+mj-lt"/>
              </a:defRPr>
            </a:lvl1pPr>
          </a:lstStyle>
          <a:p>
            <a:r>
              <a:rPr lang="en-US"/>
              <a:t>INSERT TITLE</a:t>
            </a:r>
          </a:p>
        </p:txBody>
      </p:sp>
      <p:sp>
        <p:nvSpPr>
          <p:cNvPr id="7" name="Content Placeholder 12">
            <a:extLst>
              <a:ext uri="{FF2B5EF4-FFF2-40B4-BE49-F238E27FC236}">
                <a16:creationId xmlns:a16="http://schemas.microsoft.com/office/drawing/2014/main" id="{53CC45DD-C033-494A-ADEF-AA5E251FEAB1}"/>
              </a:ext>
            </a:extLst>
          </p:cNvPr>
          <p:cNvSpPr>
            <a:spLocks noGrp="1"/>
          </p:cNvSpPr>
          <p:nvPr>
            <p:ph sz="quarter" idx="12" hasCustomPrompt="1"/>
          </p:nvPr>
        </p:nvSpPr>
        <p:spPr>
          <a:xfrm>
            <a:off x="7076677" y="950068"/>
            <a:ext cx="4325146" cy="152570"/>
          </a:xfrm>
          <a:prstGeom prst="rect">
            <a:avLst/>
          </a:prstGeom>
          <a:solidFill>
            <a:schemeClr val="accent6">
              <a:lumMod val="20000"/>
              <a:lumOff val="80000"/>
            </a:schemeClr>
          </a:solidFill>
          <a:ln>
            <a:noFill/>
          </a:ln>
        </p:spPr>
        <p:txBody>
          <a:bodyPr anchor="ctr"/>
          <a:lstStyle>
            <a:lvl1pPr marL="0" indent="0">
              <a:buNone/>
              <a:defRPr sz="1200"/>
            </a:lvl1pPr>
          </a:lstStyle>
          <a:p>
            <a:pPr lvl="0"/>
            <a:r>
              <a:rPr lang="de-DE"/>
              <a:t>Make bar as wide as title- text will not showhen presenting</a:t>
            </a:r>
            <a:endParaRPr lang="en-US"/>
          </a:p>
        </p:txBody>
      </p:sp>
      <p:sp>
        <p:nvSpPr>
          <p:cNvPr id="8" name="Title Placeholder 1">
            <a:extLst>
              <a:ext uri="{FF2B5EF4-FFF2-40B4-BE49-F238E27FC236}">
                <a16:creationId xmlns:a16="http://schemas.microsoft.com/office/drawing/2014/main" id="{9C22E475-394D-469E-9EFA-C9FDEDD140C9}"/>
              </a:ext>
            </a:extLst>
          </p:cNvPr>
          <p:cNvSpPr txBox="1">
            <a:spLocks/>
          </p:cNvSpPr>
          <p:nvPr userDrawn="1"/>
        </p:nvSpPr>
        <p:spPr>
          <a:xfrm>
            <a:off x="0" y="228600"/>
            <a:ext cx="5905500" cy="797753"/>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chemeClr val="bg1"/>
                </a:solidFill>
                <a:latin typeface="+mj-lt"/>
                <a:ea typeface="Lato" panose="020F0502020204030203" pitchFamily="34" charset="0"/>
                <a:cs typeface="Lato" panose="020F0502020204030203" pitchFamily="34" charset="0"/>
              </a:defRPr>
            </a:lvl1pPr>
          </a:lstStyle>
          <a:p>
            <a:r>
              <a:rPr lang="en-US" b="1"/>
              <a:t>INSERT TITLE</a:t>
            </a:r>
          </a:p>
        </p:txBody>
      </p:sp>
      <p:sp>
        <p:nvSpPr>
          <p:cNvPr id="9" name="Content Placeholder 12">
            <a:extLst>
              <a:ext uri="{FF2B5EF4-FFF2-40B4-BE49-F238E27FC236}">
                <a16:creationId xmlns:a16="http://schemas.microsoft.com/office/drawing/2014/main" id="{6982D03C-D51D-487E-AA62-2C120A024277}"/>
              </a:ext>
            </a:extLst>
          </p:cNvPr>
          <p:cNvSpPr>
            <a:spLocks noGrp="1"/>
          </p:cNvSpPr>
          <p:nvPr>
            <p:ph sz="quarter" idx="13" hasCustomPrompt="1"/>
          </p:nvPr>
        </p:nvSpPr>
        <p:spPr>
          <a:xfrm>
            <a:off x="790177" y="950068"/>
            <a:ext cx="4325146" cy="152570"/>
          </a:xfrm>
          <a:prstGeom prst="rect">
            <a:avLst/>
          </a:prstGeom>
          <a:solidFill>
            <a:schemeClr val="tx1"/>
          </a:solidFill>
          <a:ln>
            <a:noFill/>
          </a:ln>
        </p:spPr>
        <p:txBody>
          <a:bodyPr anchor="ctr"/>
          <a:lstStyle>
            <a:lvl1pPr marL="0" indent="0">
              <a:buNone/>
              <a:defRPr sz="1200"/>
            </a:lvl1pPr>
          </a:lstStyle>
          <a:p>
            <a:pPr lvl="0"/>
            <a:r>
              <a:rPr lang="de-DE"/>
              <a:t>Make bar as wide as title- text will not showhen presenting</a:t>
            </a:r>
            <a:endParaRPr lang="en-US"/>
          </a:p>
        </p:txBody>
      </p:sp>
    </p:spTree>
    <p:extLst>
      <p:ext uri="{BB962C8B-B14F-4D97-AF65-F5344CB8AC3E}">
        <p14:creationId xmlns:p14="http://schemas.microsoft.com/office/powerpoint/2010/main" val="19627112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 Images">
    <p:bg>
      <p:bgPr>
        <a:solidFill>
          <a:schemeClr val="accent3"/>
        </a:solidFill>
        <a:effectLst/>
      </p:bgPr>
    </p:bg>
    <p:spTree>
      <p:nvGrpSpPr>
        <p:cNvPr id="1" name=""/>
        <p:cNvGrpSpPr/>
        <p:nvPr/>
      </p:nvGrpSpPr>
      <p:grpSpPr>
        <a:xfrm>
          <a:off x="0" y="0"/>
          <a:ext cx="0" cy="0"/>
          <a:chOff x="0" y="0"/>
          <a:chExt cx="0" cy="0"/>
        </a:xfrm>
      </p:grpSpPr>
      <p:sp>
        <p:nvSpPr>
          <p:cNvPr id="6" name="Picture Placeholder 21">
            <a:extLst>
              <a:ext uri="{FF2B5EF4-FFF2-40B4-BE49-F238E27FC236}">
                <a16:creationId xmlns:a16="http://schemas.microsoft.com/office/drawing/2014/main" id="{ED04F8C6-1BC1-4375-AC6C-CA23DB9B5369}"/>
              </a:ext>
            </a:extLst>
          </p:cNvPr>
          <p:cNvSpPr>
            <a:spLocks noGrp="1"/>
          </p:cNvSpPr>
          <p:nvPr>
            <p:ph type="pic" sz="quarter" idx="13" hasCustomPrompt="1"/>
          </p:nvPr>
        </p:nvSpPr>
        <p:spPr>
          <a:xfrm>
            <a:off x="6286500" y="0"/>
            <a:ext cx="5905500" cy="6857999"/>
          </a:xfrm>
          <a:prstGeom prst="rect">
            <a:avLst/>
          </a:prstGeom>
        </p:spPr>
        <p:txBody>
          <a:bodyPr anchor="ctr"/>
          <a:lstStyle>
            <a:lvl1pPr marL="0" indent="0" algn="ctr">
              <a:buNone/>
              <a:defRPr>
                <a:latin typeface="+mn-lt"/>
              </a:defRPr>
            </a:lvl1pPr>
          </a:lstStyle>
          <a:p>
            <a:r>
              <a:rPr lang="de-DE"/>
              <a:t>Insert comparison image</a:t>
            </a:r>
            <a:endParaRPr lang="en-US"/>
          </a:p>
        </p:txBody>
      </p:sp>
      <p:sp>
        <p:nvSpPr>
          <p:cNvPr id="7" name="Picture Placeholder 21">
            <a:extLst>
              <a:ext uri="{FF2B5EF4-FFF2-40B4-BE49-F238E27FC236}">
                <a16:creationId xmlns:a16="http://schemas.microsoft.com/office/drawing/2014/main" id="{2CF92FB8-D503-49F2-AC51-4086FEF5A653}"/>
              </a:ext>
            </a:extLst>
          </p:cNvPr>
          <p:cNvSpPr>
            <a:spLocks noGrp="1"/>
          </p:cNvSpPr>
          <p:nvPr>
            <p:ph type="pic" sz="quarter" idx="14" hasCustomPrompt="1"/>
          </p:nvPr>
        </p:nvSpPr>
        <p:spPr>
          <a:xfrm>
            <a:off x="0" y="-1"/>
            <a:ext cx="5905500" cy="6857999"/>
          </a:xfrm>
          <a:prstGeom prst="rect">
            <a:avLst/>
          </a:prstGeom>
        </p:spPr>
        <p:txBody>
          <a:bodyPr anchor="ctr"/>
          <a:lstStyle>
            <a:lvl1pPr marL="0" indent="0" algn="ctr">
              <a:buNone/>
              <a:defRPr>
                <a:latin typeface="+mn-lt"/>
              </a:defRPr>
            </a:lvl1pPr>
          </a:lstStyle>
          <a:p>
            <a:r>
              <a:rPr lang="de-DE"/>
              <a:t>Insert comparison image</a:t>
            </a:r>
            <a:endParaRPr lang="en-US"/>
          </a:p>
        </p:txBody>
      </p:sp>
      <p:sp>
        <p:nvSpPr>
          <p:cNvPr id="4" name="Rectangle 3">
            <a:extLst>
              <a:ext uri="{FF2B5EF4-FFF2-40B4-BE49-F238E27FC236}">
                <a16:creationId xmlns:a16="http://schemas.microsoft.com/office/drawing/2014/main" id="{24D5F948-331F-4F91-9C3B-FC1998460E23}"/>
              </a:ext>
            </a:extLst>
          </p:cNvPr>
          <p:cNvSpPr/>
          <p:nvPr userDrawn="1"/>
        </p:nvSpPr>
        <p:spPr>
          <a:xfrm>
            <a:off x="5905500" y="0"/>
            <a:ext cx="381000" cy="68580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2CD6152-7F39-41C8-B021-D953545972E1}"/>
              </a:ext>
            </a:extLst>
          </p:cNvPr>
          <p:cNvSpPr/>
          <p:nvPr userDrawn="1"/>
        </p:nvSpPr>
        <p:spPr>
          <a:xfrm>
            <a:off x="5181600" y="2514600"/>
            <a:ext cx="1828800" cy="182880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6600" b="1">
                <a:solidFill>
                  <a:schemeClr val="accent6"/>
                </a:solidFill>
                <a:latin typeface="+mj-lt"/>
              </a:rPr>
              <a:t>VS</a:t>
            </a:r>
            <a:endParaRPr lang="en-US" sz="6600" b="1">
              <a:solidFill>
                <a:schemeClr val="accent6"/>
              </a:solidFill>
              <a:latin typeface="+mj-lt"/>
            </a:endParaRPr>
          </a:p>
        </p:txBody>
      </p:sp>
      <p:sp>
        <p:nvSpPr>
          <p:cNvPr id="10" name="Title Placeholder 1">
            <a:extLst>
              <a:ext uri="{FF2B5EF4-FFF2-40B4-BE49-F238E27FC236}">
                <a16:creationId xmlns:a16="http://schemas.microsoft.com/office/drawing/2014/main" id="{44016E9B-979B-4D8D-A77D-5F9092BE42F3}"/>
              </a:ext>
            </a:extLst>
          </p:cNvPr>
          <p:cNvSpPr>
            <a:spLocks noGrp="1"/>
          </p:cNvSpPr>
          <p:nvPr>
            <p:ph type="title" hasCustomPrompt="1"/>
          </p:nvPr>
        </p:nvSpPr>
        <p:spPr>
          <a:xfrm>
            <a:off x="6286500" y="228600"/>
            <a:ext cx="5905500" cy="797753"/>
          </a:xfrm>
          <a:prstGeom prst="rect">
            <a:avLst/>
          </a:prstGeom>
          <a:solidFill>
            <a:schemeClr val="tx1">
              <a:alpha val="50000"/>
            </a:schemeClr>
          </a:solidFill>
        </p:spPr>
        <p:txBody>
          <a:bodyPr vert="horz" lIns="91440" tIns="45720" rIns="91440" bIns="45720" rtlCol="0" anchor="ctr">
            <a:noAutofit/>
          </a:bodyPr>
          <a:lstStyle>
            <a:lvl1pPr>
              <a:defRPr sz="4800" b="1">
                <a:latin typeface="+mj-lt"/>
              </a:defRPr>
            </a:lvl1pPr>
          </a:lstStyle>
          <a:p>
            <a:r>
              <a:rPr lang="en-US"/>
              <a:t>INSERT TITLE</a:t>
            </a:r>
          </a:p>
        </p:txBody>
      </p:sp>
      <p:sp>
        <p:nvSpPr>
          <p:cNvPr id="11" name="Title Placeholder 1">
            <a:extLst>
              <a:ext uri="{FF2B5EF4-FFF2-40B4-BE49-F238E27FC236}">
                <a16:creationId xmlns:a16="http://schemas.microsoft.com/office/drawing/2014/main" id="{EE37F320-65E6-4BAE-8CA4-743867620020}"/>
              </a:ext>
            </a:extLst>
          </p:cNvPr>
          <p:cNvSpPr txBox="1">
            <a:spLocks/>
          </p:cNvSpPr>
          <p:nvPr userDrawn="1"/>
        </p:nvSpPr>
        <p:spPr>
          <a:xfrm>
            <a:off x="0" y="228600"/>
            <a:ext cx="5905500" cy="797753"/>
          </a:xfrm>
          <a:prstGeom prst="rect">
            <a:avLst/>
          </a:prstGeom>
          <a:solidFill>
            <a:schemeClr val="tx1">
              <a:alpha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chemeClr val="bg1"/>
                </a:solidFill>
                <a:latin typeface="+mj-lt"/>
                <a:ea typeface="Lato" panose="020F0502020204030203" pitchFamily="34" charset="0"/>
                <a:cs typeface="Lato" panose="020F0502020204030203" pitchFamily="34" charset="0"/>
              </a:defRPr>
            </a:lvl1pPr>
          </a:lstStyle>
          <a:p>
            <a:r>
              <a:rPr lang="en-US" b="1"/>
              <a:t>INSERT TITLE</a:t>
            </a:r>
          </a:p>
        </p:txBody>
      </p:sp>
    </p:spTree>
    <p:extLst>
      <p:ext uri="{BB962C8B-B14F-4D97-AF65-F5344CB8AC3E}">
        <p14:creationId xmlns:p14="http://schemas.microsoft.com/office/powerpoint/2010/main" val="23708061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g Desktop Screensho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0C8ED4-83FF-49B7-AE1C-D5908DEE0B87}"/>
              </a:ext>
            </a:extLst>
          </p:cNvPr>
          <p:cNvGrpSpPr/>
          <p:nvPr userDrawn="1"/>
        </p:nvGrpSpPr>
        <p:grpSpPr>
          <a:xfrm>
            <a:off x="2031534" y="1310690"/>
            <a:ext cx="8103066" cy="5090110"/>
            <a:chOff x="2057400" y="914400"/>
            <a:chExt cx="8103066" cy="5090110"/>
          </a:xfrm>
        </p:grpSpPr>
        <p:pic>
          <p:nvPicPr>
            <p:cNvPr id="4" name="Picture 3">
              <a:extLst>
                <a:ext uri="{FF2B5EF4-FFF2-40B4-BE49-F238E27FC236}">
                  <a16:creationId xmlns:a16="http://schemas.microsoft.com/office/drawing/2014/main" id="{E5C2A524-993A-4671-A4D2-79CCA997E79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57400" y="914400"/>
              <a:ext cx="7950666" cy="5090110"/>
            </a:xfrm>
            <a:prstGeom prst="rect">
              <a:avLst/>
            </a:prstGeom>
          </p:spPr>
        </p:pic>
        <p:pic>
          <p:nvPicPr>
            <p:cNvPr id="5" name="Picture 4">
              <a:extLst>
                <a:ext uri="{FF2B5EF4-FFF2-40B4-BE49-F238E27FC236}">
                  <a16:creationId xmlns:a16="http://schemas.microsoft.com/office/drawing/2014/main" id="{84BE9A8E-1ABE-4453-BD51-9748D8BDA6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0380"/>
            <a:stretch/>
          </p:blipFill>
          <p:spPr>
            <a:xfrm flipH="1">
              <a:off x="7010400" y="914400"/>
              <a:ext cx="3150066" cy="5090110"/>
            </a:xfrm>
            <a:prstGeom prst="rect">
              <a:avLst/>
            </a:prstGeom>
          </p:spPr>
        </p:pic>
      </p:grpSp>
      <p:sp>
        <p:nvSpPr>
          <p:cNvPr id="7" name="Title Placeholder 1">
            <a:extLst>
              <a:ext uri="{FF2B5EF4-FFF2-40B4-BE49-F238E27FC236}">
                <a16:creationId xmlns:a16="http://schemas.microsoft.com/office/drawing/2014/main" id="{383B1B5C-A2B8-49E5-93C4-CC59E3A4505E}"/>
              </a:ext>
            </a:extLst>
          </p:cNvPr>
          <p:cNvSpPr>
            <a:spLocks noGrp="1"/>
          </p:cNvSpPr>
          <p:nvPr>
            <p:ph type="title" hasCustomPrompt="1"/>
          </p:nvPr>
        </p:nvSpPr>
        <p:spPr>
          <a:xfrm>
            <a:off x="198782" y="196159"/>
            <a:ext cx="11797747" cy="797753"/>
          </a:xfrm>
          <a:prstGeom prst="rect">
            <a:avLst/>
          </a:prstGeom>
          <a:noFill/>
        </p:spPr>
        <p:txBody>
          <a:bodyPr vert="horz" lIns="91440" tIns="45720" rIns="91440" bIns="45720" rtlCol="0" anchor="ctr">
            <a:noAutofit/>
          </a:bodyPr>
          <a:lstStyle>
            <a:lvl1pPr>
              <a:defRPr sz="6000" b="1">
                <a:latin typeface="+mj-lt"/>
              </a:defRPr>
            </a:lvl1pPr>
          </a:lstStyle>
          <a:p>
            <a:r>
              <a:rPr lang="en-US"/>
              <a:t>INSERT TITLE</a:t>
            </a:r>
          </a:p>
        </p:txBody>
      </p:sp>
      <p:sp>
        <p:nvSpPr>
          <p:cNvPr id="8" name="Content Placeholder 12">
            <a:extLst>
              <a:ext uri="{FF2B5EF4-FFF2-40B4-BE49-F238E27FC236}">
                <a16:creationId xmlns:a16="http://schemas.microsoft.com/office/drawing/2014/main" id="{4C63A303-9220-4A8B-9AE5-82551568D68C}"/>
              </a:ext>
            </a:extLst>
          </p:cNvPr>
          <p:cNvSpPr>
            <a:spLocks noGrp="1"/>
          </p:cNvSpPr>
          <p:nvPr>
            <p:ph sz="quarter" idx="12" hasCustomPrompt="1"/>
          </p:nvPr>
        </p:nvSpPr>
        <p:spPr>
          <a:xfrm>
            <a:off x="4066923" y="917627"/>
            <a:ext cx="4061461" cy="152570"/>
          </a:xfrm>
          <a:prstGeom prst="rect">
            <a:avLst/>
          </a:prstGeom>
          <a:solidFill>
            <a:schemeClr val="tx1"/>
          </a:solidFill>
          <a:ln>
            <a:noFill/>
          </a:ln>
        </p:spPr>
        <p:txBody>
          <a:bodyPr anchor="ctr"/>
          <a:lstStyle>
            <a:lvl1pPr marL="0" indent="0">
              <a:buNone/>
              <a:defRPr sz="1200"/>
            </a:lvl1pPr>
          </a:lstStyle>
          <a:p>
            <a:pPr lvl="0"/>
            <a:r>
              <a:rPr lang="de-DE"/>
              <a:t>Make bar as wide as title- text will not showhen presenting</a:t>
            </a:r>
            <a:endParaRPr lang="en-US"/>
          </a:p>
        </p:txBody>
      </p:sp>
      <p:sp>
        <p:nvSpPr>
          <p:cNvPr id="9" name="Picture Placeholder 21">
            <a:extLst>
              <a:ext uri="{FF2B5EF4-FFF2-40B4-BE49-F238E27FC236}">
                <a16:creationId xmlns:a16="http://schemas.microsoft.com/office/drawing/2014/main" id="{FEDB87A8-023C-435E-9DDD-1204D7C245E2}"/>
              </a:ext>
            </a:extLst>
          </p:cNvPr>
          <p:cNvSpPr>
            <a:spLocks noGrp="1"/>
          </p:cNvSpPr>
          <p:nvPr>
            <p:ph type="pic" sz="quarter" idx="13" hasCustomPrompt="1"/>
          </p:nvPr>
        </p:nvSpPr>
        <p:spPr>
          <a:xfrm>
            <a:off x="2994092" y="1688876"/>
            <a:ext cx="6073707" cy="3797524"/>
          </a:xfrm>
          <a:prstGeom prst="rect">
            <a:avLst/>
          </a:prstGeom>
        </p:spPr>
        <p:txBody>
          <a:bodyPr anchor="ctr"/>
          <a:lstStyle>
            <a:lvl1pPr marL="0" indent="0" algn="ctr">
              <a:buNone/>
              <a:defRPr>
                <a:latin typeface="+mn-lt"/>
              </a:defRPr>
            </a:lvl1pPr>
          </a:lstStyle>
          <a:p>
            <a:r>
              <a:rPr lang="de-DE"/>
              <a:t>Insert screenshot</a:t>
            </a:r>
            <a:endParaRPr lang="en-US"/>
          </a:p>
        </p:txBody>
      </p:sp>
    </p:spTree>
    <p:extLst>
      <p:ext uri="{BB962C8B-B14F-4D97-AF65-F5344CB8AC3E}">
        <p14:creationId xmlns:p14="http://schemas.microsoft.com/office/powerpoint/2010/main" val="29250447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obile App Screenshot">
    <p:bg>
      <p:bgPr>
        <a:solidFill>
          <a:schemeClr val="accent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C432C9-5114-44CE-BF92-3AB0AAD59C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5949" y="1295400"/>
            <a:ext cx="2923408" cy="5355426"/>
          </a:xfrm>
          <a:prstGeom prst="rect">
            <a:avLst/>
          </a:prstGeom>
        </p:spPr>
      </p:pic>
      <p:sp>
        <p:nvSpPr>
          <p:cNvPr id="3" name="Title Placeholder 1">
            <a:extLst>
              <a:ext uri="{FF2B5EF4-FFF2-40B4-BE49-F238E27FC236}">
                <a16:creationId xmlns:a16="http://schemas.microsoft.com/office/drawing/2014/main" id="{99E82472-72BE-477D-B305-B6F064D47417}"/>
              </a:ext>
            </a:extLst>
          </p:cNvPr>
          <p:cNvSpPr>
            <a:spLocks noGrp="1"/>
          </p:cNvSpPr>
          <p:nvPr>
            <p:ph type="title" hasCustomPrompt="1"/>
          </p:nvPr>
        </p:nvSpPr>
        <p:spPr>
          <a:xfrm>
            <a:off x="198782" y="196159"/>
            <a:ext cx="11797747" cy="797753"/>
          </a:xfrm>
          <a:prstGeom prst="rect">
            <a:avLst/>
          </a:prstGeom>
          <a:noFill/>
        </p:spPr>
        <p:txBody>
          <a:bodyPr vert="horz" lIns="91440" tIns="45720" rIns="91440" bIns="45720" rtlCol="0" anchor="ctr">
            <a:noAutofit/>
          </a:bodyPr>
          <a:lstStyle>
            <a:lvl1pPr>
              <a:defRPr sz="6000" b="1">
                <a:latin typeface="+mj-lt"/>
              </a:defRPr>
            </a:lvl1pPr>
          </a:lstStyle>
          <a:p>
            <a:r>
              <a:rPr lang="en-US"/>
              <a:t>INSERT TITLE</a:t>
            </a:r>
          </a:p>
        </p:txBody>
      </p:sp>
      <p:sp>
        <p:nvSpPr>
          <p:cNvPr id="4" name="Content Placeholder 12">
            <a:extLst>
              <a:ext uri="{FF2B5EF4-FFF2-40B4-BE49-F238E27FC236}">
                <a16:creationId xmlns:a16="http://schemas.microsoft.com/office/drawing/2014/main" id="{F3424B02-43F6-4F10-B1BA-D32D1E535D48}"/>
              </a:ext>
            </a:extLst>
          </p:cNvPr>
          <p:cNvSpPr>
            <a:spLocks noGrp="1"/>
          </p:cNvSpPr>
          <p:nvPr>
            <p:ph sz="quarter" idx="12" hasCustomPrompt="1"/>
          </p:nvPr>
        </p:nvSpPr>
        <p:spPr>
          <a:xfrm>
            <a:off x="4066923" y="917627"/>
            <a:ext cx="4061461" cy="152570"/>
          </a:xfrm>
          <a:prstGeom prst="rect">
            <a:avLst/>
          </a:prstGeom>
          <a:solidFill>
            <a:schemeClr val="accent6">
              <a:lumMod val="20000"/>
              <a:lumOff val="80000"/>
            </a:schemeClr>
          </a:solidFill>
          <a:ln>
            <a:noFill/>
          </a:ln>
        </p:spPr>
        <p:txBody>
          <a:bodyPr anchor="ctr"/>
          <a:lstStyle>
            <a:lvl1pPr marL="0" indent="0">
              <a:buNone/>
              <a:defRPr sz="1200">
                <a:solidFill>
                  <a:schemeClr val="accent6"/>
                </a:solidFill>
              </a:defRPr>
            </a:lvl1pPr>
          </a:lstStyle>
          <a:p>
            <a:pPr lvl="0"/>
            <a:r>
              <a:rPr lang="de-DE"/>
              <a:t>Make bar as wide as title- text will not showhen presenting</a:t>
            </a:r>
            <a:endParaRPr lang="en-US"/>
          </a:p>
        </p:txBody>
      </p:sp>
      <p:sp>
        <p:nvSpPr>
          <p:cNvPr id="5" name="Picture Placeholder 21">
            <a:extLst>
              <a:ext uri="{FF2B5EF4-FFF2-40B4-BE49-F238E27FC236}">
                <a16:creationId xmlns:a16="http://schemas.microsoft.com/office/drawing/2014/main" id="{DD5DB088-69DC-40DC-BAB1-63290A49CDB9}"/>
              </a:ext>
            </a:extLst>
          </p:cNvPr>
          <p:cNvSpPr>
            <a:spLocks noGrp="1"/>
          </p:cNvSpPr>
          <p:nvPr>
            <p:ph type="pic" sz="quarter" idx="13" hasCustomPrompt="1"/>
          </p:nvPr>
        </p:nvSpPr>
        <p:spPr>
          <a:xfrm>
            <a:off x="4982816" y="2017644"/>
            <a:ext cx="2185416" cy="3895344"/>
          </a:xfrm>
          <a:prstGeom prst="rect">
            <a:avLst/>
          </a:prstGeom>
        </p:spPr>
        <p:txBody>
          <a:bodyPr anchor="ctr"/>
          <a:lstStyle>
            <a:lvl1pPr marL="0" indent="0" algn="ctr">
              <a:buNone/>
              <a:defRPr>
                <a:latin typeface="+mn-lt"/>
              </a:defRPr>
            </a:lvl1pPr>
          </a:lstStyle>
          <a:p>
            <a:r>
              <a:rPr lang="de-DE"/>
              <a:t>Insert screenshot</a:t>
            </a:r>
            <a:endParaRPr lang="en-US"/>
          </a:p>
        </p:txBody>
      </p:sp>
      <p:sp>
        <p:nvSpPr>
          <p:cNvPr id="6" name="Text Placeholder 28">
            <a:extLst>
              <a:ext uri="{FF2B5EF4-FFF2-40B4-BE49-F238E27FC236}">
                <a16:creationId xmlns:a16="http://schemas.microsoft.com/office/drawing/2014/main" id="{48A95C12-0F96-4282-9F38-512FF089A693}"/>
              </a:ext>
            </a:extLst>
          </p:cNvPr>
          <p:cNvSpPr>
            <a:spLocks noGrp="1"/>
          </p:cNvSpPr>
          <p:nvPr>
            <p:ph type="body" sz="quarter" idx="15" hasCustomPrompt="1"/>
          </p:nvPr>
        </p:nvSpPr>
        <p:spPr>
          <a:xfrm>
            <a:off x="7884101" y="2017644"/>
            <a:ext cx="3774499" cy="2438400"/>
          </a:xfrm>
          <a:prstGeom prst="rect">
            <a:avLst/>
          </a:prstGeom>
        </p:spPr>
        <p:txBody>
          <a:bodyPr/>
          <a:lstStyle>
            <a:lvl1pPr marL="285750" indent="-285750" algn="l">
              <a:buFont typeface="Arial" panose="020B0604020202020204" pitchFamily="34" charset="0"/>
              <a:buChar char="•"/>
              <a:defRPr sz="2000">
                <a:solidFill>
                  <a:schemeClr val="bg1"/>
                </a:solidFill>
                <a:latin typeface="+mn-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Add  information</a:t>
            </a:r>
            <a:endParaRPr lang="en-US"/>
          </a:p>
          <a:p>
            <a:pPr lvl="0"/>
            <a:r>
              <a:rPr lang="de-DE"/>
              <a:t>A</a:t>
            </a:r>
            <a:r>
              <a:rPr lang="en-US" err="1"/>
              <a:t>dd</a:t>
            </a:r>
            <a:r>
              <a:rPr lang="en-US"/>
              <a:t> more information</a:t>
            </a:r>
          </a:p>
          <a:p>
            <a:pPr lvl="0"/>
            <a:r>
              <a:rPr lang="de-DE"/>
              <a:t>K</a:t>
            </a:r>
            <a:r>
              <a:rPr lang="en-US" err="1"/>
              <a:t>eep</a:t>
            </a:r>
            <a:r>
              <a:rPr lang="en-US"/>
              <a:t> adding information</a:t>
            </a:r>
            <a:endParaRPr lang="de-DE"/>
          </a:p>
        </p:txBody>
      </p:sp>
    </p:spTree>
    <p:extLst>
      <p:ext uri="{BB962C8B-B14F-4D97-AF65-F5344CB8AC3E}">
        <p14:creationId xmlns:p14="http://schemas.microsoft.com/office/powerpoint/2010/main" val="1026865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55" Type="http://schemas.openxmlformats.org/officeDocument/2006/relationships/slideLayout" Target="../slideLayouts/slideLayout63.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slideLayout" Target="../slideLayouts/slideLayout61.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slideLayout" Target="../slideLayouts/slideLayout60.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56" Type="http://schemas.openxmlformats.org/officeDocument/2006/relationships/theme" Target="../theme/theme2.xml"/><Relationship Id="rId8" Type="http://schemas.openxmlformats.org/officeDocument/2006/relationships/slideLayout" Target="../slideLayouts/slideLayout16.xml"/><Relationship Id="rId51" Type="http://schemas.openxmlformats.org/officeDocument/2006/relationships/slideLayout" Target="../slideLayouts/slideLayout59.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20" Type="http://schemas.openxmlformats.org/officeDocument/2006/relationships/slideLayout" Target="../slideLayouts/slideLayout28.xml"/><Relationship Id="rId41" Type="http://schemas.openxmlformats.org/officeDocument/2006/relationships/slideLayout" Target="../slideLayouts/slideLayout49.xml"/><Relationship Id="rId54" Type="http://schemas.openxmlformats.org/officeDocument/2006/relationships/slideLayout" Target="../slideLayouts/slideLayout6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50" Type="http://schemas.openxmlformats.org/officeDocument/2006/relationships/slideLayout" Target="../slideLayouts/slideLayout113.xml"/><Relationship Id="rId55" Type="http://schemas.openxmlformats.org/officeDocument/2006/relationships/slideLayout" Target="../slideLayouts/slideLayout118.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theme" Target="../theme/theme3.xml"/><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4.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6.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Title Placeholder 21"/>
          <p:cNvSpPr>
            <a:spLocks noGrp="1"/>
          </p:cNvSpPr>
          <p:nvPr>
            <p:ph type="title"/>
          </p:nvPr>
        </p:nvSpPr>
        <p:spPr>
          <a:xfrm>
            <a:off x="711200" y="274638"/>
            <a:ext cx="10871200" cy="1173162"/>
          </a:xfrm>
          <a:prstGeom prst="rect">
            <a:avLst/>
          </a:prstGeom>
        </p:spPr>
        <p:txBody>
          <a:bodyPr bIns="91440" anchor="t" anchorCtr="0">
            <a:normAutofit/>
          </a:bodyPr>
          <a:lstStyle/>
          <a:p>
            <a:r>
              <a:rPr kumimoji="0" lang="en-US"/>
              <a:t>Click to edit Master title style</a:t>
            </a:r>
          </a:p>
        </p:txBody>
      </p:sp>
      <p:sp>
        <p:nvSpPr>
          <p:cNvPr id="13" name="Text Placeholder 12"/>
          <p:cNvSpPr>
            <a:spLocks noGrp="1"/>
          </p:cNvSpPr>
          <p:nvPr>
            <p:ph type="body" idx="1"/>
          </p:nvPr>
        </p:nvSpPr>
        <p:spPr>
          <a:xfrm>
            <a:off x="711200" y="2133600"/>
            <a:ext cx="10871200" cy="4495800"/>
          </a:xfrm>
          <a:prstGeom prst="rect">
            <a:avLst/>
          </a:prstGeom>
        </p:spPr>
        <p:txBody>
          <a:bodyPr>
            <a:no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050">
                <a:solidFill>
                  <a:schemeClr val="tx2"/>
                </a:solidFill>
              </a:defRPr>
            </a:lvl1pPr>
          </a:lstStyle>
          <a:p>
            <a:fld id="{3E40A903-2DED-48CD-8FD6-14F122D8DB7F}" type="datetime1">
              <a:rPr lang="en-US" smtClean="0"/>
              <a:t>3/18/2024</a:t>
            </a:fld>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05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noFill/>
        </p:spPr>
        <p:txBody>
          <a:bodyPr wrap="none" lIns="0" tIns="0" rIns="0" bIns="0" anchor="ctr" anchorCtr="1">
            <a:noAutofit/>
          </a:bodyPr>
          <a:lstStyle>
            <a:lvl1pPr algn="ctr" eaLnBrk="1" latinLnBrk="0" hangingPunct="1">
              <a:defRPr kumimoji="0" sz="825">
                <a:solidFill>
                  <a:schemeClr val="accent1">
                    <a:lumMod val="50000"/>
                  </a:schemeClr>
                </a:solidFill>
                <a:latin typeface="Malgun Gothic" pitchFamily="34" charset="-127"/>
                <a:ea typeface="Malgun Gothic" pitchFamily="34" charset="-127"/>
                <a:cs typeface="+mj-cs"/>
              </a:defRPr>
            </a:lvl1pPr>
          </a:lstStyle>
          <a:p>
            <a:pPr>
              <a:defRPr/>
            </a:pPr>
            <a:fld id="{6CC457F2-43C7-42C3-B0C4-C7D94650522A}" type="slidenum">
              <a:rPr lang="en-US" smtClean="0"/>
              <a:pPr>
                <a:defRPr/>
              </a:pPr>
              <a:t>‹#›</a:t>
            </a:fld>
            <a:endParaRPr lang="en-US"/>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63202" y="228603"/>
            <a:ext cx="1488825" cy="1082471"/>
          </a:xfrm>
          <a:prstGeom prst="rect">
            <a:avLst/>
          </a:prstGeom>
        </p:spPr>
      </p:pic>
    </p:spTree>
    <p:extLst>
      <p:ext uri="{BB962C8B-B14F-4D97-AF65-F5344CB8AC3E}">
        <p14:creationId xmlns:p14="http://schemas.microsoft.com/office/powerpoint/2010/main" val="343264898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7" r:id="rId6"/>
    <p:sldLayoutId id="2147483828" r:id="rId7"/>
    <p:sldLayoutId id="2147483829" r:id="rId8"/>
  </p:sldLayoutIdLst>
  <p:hf hdr="0" ftr="0" dt="0"/>
  <p:txStyles>
    <p:titleStyle>
      <a:lvl1pPr algn="l" rtl="0" eaLnBrk="1" latinLnBrk="0" hangingPunct="1">
        <a:spcBef>
          <a:spcPct val="0"/>
        </a:spcBef>
        <a:buNone/>
        <a:defRPr kumimoji="0" sz="2700" b="1" kern="1200">
          <a:solidFill>
            <a:schemeClr val="accent1">
              <a:lumMod val="50000"/>
            </a:schemeClr>
          </a:solidFill>
          <a:latin typeface="Malgun Gothic" pitchFamily="34" charset="-127"/>
          <a:ea typeface="Malgun Gothic" pitchFamily="34" charset="-127"/>
          <a:cs typeface="+mj-cs"/>
        </a:defRPr>
      </a:lvl1pPr>
    </p:titleStyle>
    <p:bodyStyle>
      <a:lvl1pPr marL="205740" indent="-205740" algn="l" rtl="0" eaLnBrk="1" latinLnBrk="0" hangingPunct="1">
        <a:lnSpc>
          <a:spcPct val="100000"/>
        </a:lnSpc>
        <a:spcBef>
          <a:spcPts val="750"/>
        </a:spcBef>
        <a:spcAft>
          <a:spcPts val="750"/>
        </a:spcAft>
        <a:buClr>
          <a:schemeClr val="accent1"/>
        </a:buClr>
        <a:buSzPct val="85000"/>
        <a:buFont typeface="Wingdings 2"/>
        <a:buChar char=""/>
        <a:defRPr kumimoji="0" sz="2400" kern="1200">
          <a:solidFill>
            <a:schemeClr val="tx1"/>
          </a:solidFill>
          <a:latin typeface="Malgun Gothic" pitchFamily="34" charset="-127"/>
          <a:ea typeface="Malgun Gothic" pitchFamily="34" charset="-127"/>
          <a:cs typeface="+mn-cs"/>
        </a:defRPr>
      </a:lvl1pPr>
      <a:lvl2pPr marL="411480" indent="-171450" algn="l" rtl="0" eaLnBrk="1" latinLnBrk="0" hangingPunct="1">
        <a:lnSpc>
          <a:spcPct val="100000"/>
        </a:lnSpc>
        <a:spcBef>
          <a:spcPts val="750"/>
        </a:spcBef>
        <a:spcAft>
          <a:spcPts val="750"/>
        </a:spcAft>
        <a:buClr>
          <a:schemeClr val="accent2"/>
        </a:buClr>
        <a:buSzPct val="85000"/>
        <a:buFont typeface="Wingdings 2"/>
        <a:buChar char=""/>
        <a:defRPr kumimoji="0" sz="2250" kern="1200">
          <a:solidFill>
            <a:schemeClr val="tx1"/>
          </a:solidFill>
          <a:latin typeface="Malgun Gothic" pitchFamily="34" charset="-127"/>
          <a:ea typeface="Malgun Gothic" pitchFamily="34" charset="-127"/>
          <a:cs typeface="+mn-cs"/>
        </a:defRPr>
      </a:lvl2pPr>
      <a:lvl3pPr marL="617220" indent="-171450" algn="l" rtl="0" eaLnBrk="1" latinLnBrk="0" hangingPunct="1">
        <a:lnSpc>
          <a:spcPct val="100000"/>
        </a:lnSpc>
        <a:spcBef>
          <a:spcPts val="450"/>
        </a:spcBef>
        <a:spcAft>
          <a:spcPts val="450"/>
        </a:spcAft>
        <a:buClr>
          <a:schemeClr val="accent1">
            <a:tint val="60000"/>
          </a:schemeClr>
        </a:buClr>
        <a:buSzPct val="85000"/>
        <a:buFont typeface="Wingdings 2"/>
        <a:buChar char=""/>
        <a:defRPr kumimoji="0" sz="2100" kern="1200">
          <a:solidFill>
            <a:schemeClr val="tx1"/>
          </a:solidFill>
          <a:latin typeface="Malgun Gothic" pitchFamily="34" charset="-127"/>
          <a:ea typeface="Malgun Gothic" pitchFamily="34" charset="-127"/>
          <a:cs typeface="+mn-cs"/>
        </a:defRPr>
      </a:lvl3pPr>
      <a:lvl4pPr marL="822960" indent="-171450" algn="l" rtl="0" eaLnBrk="1" latinLnBrk="0" hangingPunct="1">
        <a:lnSpc>
          <a:spcPct val="100000"/>
        </a:lnSpc>
        <a:spcBef>
          <a:spcPts val="450"/>
        </a:spcBef>
        <a:spcAft>
          <a:spcPts val="450"/>
        </a:spcAft>
        <a:buClr>
          <a:schemeClr val="accent3"/>
        </a:buClr>
        <a:buSzPct val="80000"/>
        <a:buFont typeface="Wingdings 2"/>
        <a:buChar char=""/>
        <a:defRPr kumimoji="0" sz="1800" kern="1200">
          <a:solidFill>
            <a:schemeClr val="tx1"/>
          </a:solidFill>
          <a:latin typeface="Malgun Gothic" pitchFamily="34" charset="-127"/>
          <a:ea typeface="Malgun Gothic" pitchFamily="34" charset="-127"/>
          <a:cs typeface="+mn-cs"/>
        </a:defRPr>
      </a:lvl4pPr>
      <a:lvl5pPr marL="1028700" indent="-171450" algn="l" rtl="0" eaLnBrk="1" latinLnBrk="0" hangingPunct="1">
        <a:lnSpc>
          <a:spcPct val="100000"/>
        </a:lnSpc>
        <a:spcBef>
          <a:spcPts val="450"/>
        </a:spcBef>
        <a:spcAft>
          <a:spcPts val="450"/>
        </a:spcAft>
        <a:buClr>
          <a:schemeClr val="accent3"/>
        </a:buClr>
        <a:buFontTx/>
        <a:buChar char="o"/>
        <a:defRPr kumimoji="0" sz="1800" kern="1200">
          <a:solidFill>
            <a:schemeClr val="tx1"/>
          </a:solidFill>
          <a:latin typeface="Malgun Gothic" pitchFamily="34" charset="-127"/>
          <a:ea typeface="Malgun Gothic" pitchFamily="34" charset="-127"/>
          <a:cs typeface="+mn-cs"/>
        </a:defRPr>
      </a:lvl5pPr>
      <a:lvl6pPr marL="1234440" indent="-171450" algn="l" rtl="0" eaLnBrk="1" latinLnBrk="0" hangingPunct="1">
        <a:spcBef>
          <a:spcPts val="278"/>
        </a:spcBef>
        <a:buClr>
          <a:schemeClr val="accent3"/>
        </a:buClr>
        <a:buChar char="•"/>
        <a:defRPr kumimoji="0" sz="1350" kern="1200" baseline="0">
          <a:solidFill>
            <a:schemeClr val="tx1"/>
          </a:solidFill>
          <a:latin typeface="+mn-lt"/>
          <a:ea typeface="+mn-ea"/>
          <a:cs typeface="+mn-cs"/>
        </a:defRPr>
      </a:lvl6pPr>
      <a:lvl7pPr marL="1440180" indent="-171450" algn="l" rtl="0" eaLnBrk="1" latinLnBrk="0" hangingPunct="1">
        <a:spcBef>
          <a:spcPts val="278"/>
        </a:spcBef>
        <a:buClr>
          <a:schemeClr val="accent2"/>
        </a:buClr>
        <a:buChar char="•"/>
        <a:defRPr kumimoji="0" sz="1350" kern="1200">
          <a:solidFill>
            <a:schemeClr val="tx1"/>
          </a:solidFill>
          <a:latin typeface="+mn-lt"/>
          <a:ea typeface="+mn-ea"/>
          <a:cs typeface="+mn-cs"/>
        </a:defRPr>
      </a:lvl7pPr>
      <a:lvl8pPr marL="1645920" indent="-171450" algn="l" rtl="0" eaLnBrk="1" latinLnBrk="0" hangingPunct="1">
        <a:spcBef>
          <a:spcPts val="278"/>
        </a:spcBef>
        <a:buClr>
          <a:schemeClr val="accent1">
            <a:tint val="60000"/>
          </a:schemeClr>
        </a:buClr>
        <a:buChar char="•"/>
        <a:defRPr kumimoji="0" sz="1350" kern="1200">
          <a:solidFill>
            <a:schemeClr val="tx1"/>
          </a:solidFill>
          <a:latin typeface="+mn-lt"/>
          <a:ea typeface="+mn-ea"/>
          <a:cs typeface="+mn-cs"/>
        </a:defRPr>
      </a:lvl8pPr>
      <a:lvl9pPr marL="1851660" indent="-171450" algn="l" rtl="0" eaLnBrk="1" latinLnBrk="0" hangingPunct="1">
        <a:spcBef>
          <a:spcPts val="278"/>
        </a:spcBef>
        <a:buClr>
          <a:schemeClr val="accent2">
            <a:tint val="60000"/>
          </a:schemeClr>
        </a:buClr>
        <a:buChar char="•"/>
        <a:defRPr kumimoji="0" sz="135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01919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 id="2147483876" r:id="rId33"/>
    <p:sldLayoutId id="2147483877" r:id="rId34"/>
    <p:sldLayoutId id="2147483878" r:id="rId35"/>
    <p:sldLayoutId id="2147483879" r:id="rId36"/>
    <p:sldLayoutId id="2147483880" r:id="rId37"/>
    <p:sldLayoutId id="2147483881" r:id="rId38"/>
    <p:sldLayoutId id="2147483882" r:id="rId39"/>
    <p:sldLayoutId id="2147483883" r:id="rId40"/>
    <p:sldLayoutId id="2147483884" r:id="rId41"/>
    <p:sldLayoutId id="2147483885" r:id="rId42"/>
    <p:sldLayoutId id="2147483886" r:id="rId43"/>
    <p:sldLayoutId id="2147483887" r:id="rId44"/>
    <p:sldLayoutId id="2147483888" r:id="rId45"/>
    <p:sldLayoutId id="2147483889" r:id="rId46"/>
    <p:sldLayoutId id="2147483890" r:id="rId47"/>
    <p:sldLayoutId id="2147483891" r:id="rId48"/>
    <p:sldLayoutId id="2147483892" r:id="rId49"/>
    <p:sldLayoutId id="2147483893" r:id="rId50"/>
    <p:sldLayoutId id="2147483894" r:id="rId51"/>
    <p:sldLayoutId id="2147483895" r:id="rId52"/>
    <p:sldLayoutId id="2147483896" r:id="rId53"/>
    <p:sldLayoutId id="2147483897" r:id="rId54"/>
    <p:sldLayoutId id="2147483898" r:id="rId55"/>
  </p:sldLayoutIdLst>
  <p:txStyles>
    <p:titleStyle>
      <a:lvl1pPr algn="ctr" defTabSz="685800" rtl="0" eaLnBrk="1" latinLnBrk="0" hangingPunct="1">
        <a:lnSpc>
          <a:spcPct val="90000"/>
        </a:lnSpc>
        <a:spcBef>
          <a:spcPct val="0"/>
        </a:spcBef>
        <a:buNone/>
        <a:defRPr sz="3300" kern="1200">
          <a:solidFill>
            <a:schemeClr val="bg1"/>
          </a:solidFill>
          <a:latin typeface="Lato" panose="020F0502020204030203" pitchFamily="34" charset="0"/>
          <a:ea typeface="Lato" panose="020F0502020204030203" pitchFamily="34" charset="0"/>
          <a:cs typeface="Lato" panose="020F050202020403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38130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0" r:id="rId34"/>
    <p:sldLayoutId id="2147483971" r:id="rId35"/>
    <p:sldLayoutId id="2147483972" r:id="rId36"/>
    <p:sldLayoutId id="2147483973" r:id="rId37"/>
    <p:sldLayoutId id="2147483974" r:id="rId38"/>
    <p:sldLayoutId id="2147483975" r:id="rId39"/>
    <p:sldLayoutId id="2147483976" r:id="rId40"/>
    <p:sldLayoutId id="2147483977" r:id="rId41"/>
    <p:sldLayoutId id="2147483978" r:id="rId42"/>
    <p:sldLayoutId id="2147483979" r:id="rId43"/>
    <p:sldLayoutId id="2147483980" r:id="rId44"/>
    <p:sldLayoutId id="2147483981" r:id="rId45"/>
    <p:sldLayoutId id="2147483982" r:id="rId46"/>
    <p:sldLayoutId id="2147483983" r:id="rId47"/>
    <p:sldLayoutId id="2147483984" r:id="rId48"/>
    <p:sldLayoutId id="2147483985" r:id="rId49"/>
    <p:sldLayoutId id="2147483986" r:id="rId50"/>
    <p:sldLayoutId id="2147483987" r:id="rId51"/>
    <p:sldLayoutId id="2147483988" r:id="rId52"/>
    <p:sldLayoutId id="2147483989" r:id="rId53"/>
    <p:sldLayoutId id="2147483990" r:id="rId54"/>
    <p:sldLayoutId id="2147483991" r:id="rId55"/>
  </p:sldLayoutIdLst>
  <p:txStyles>
    <p:titleStyle>
      <a:lvl1pPr algn="ctr" defTabSz="914400" rtl="0" eaLnBrk="1" latinLnBrk="0" hangingPunct="1">
        <a:lnSpc>
          <a:spcPct val="90000"/>
        </a:lnSpc>
        <a:spcBef>
          <a:spcPct val="0"/>
        </a:spcBef>
        <a:buNone/>
        <a:defRPr sz="4400" kern="1200">
          <a:solidFill>
            <a:schemeClr val="bg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4BFC9-CDA3-496B-8DAD-09CC4E6B28E1}" type="datetimeFigureOut">
              <a:rPr lang="en-US" smtClean="0"/>
              <a:t>3/18/2024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7BF26-DEB2-42FD-8BA1-3CDE3679D883}" type="slidenum">
              <a:rPr lang="en-US" smtClean="0"/>
              <a:t>‹#›</a:t>
            </a:fld>
            <a:endParaRPr lang="en-US"/>
          </a:p>
        </p:txBody>
      </p:sp>
    </p:spTree>
    <p:extLst>
      <p:ext uri="{BB962C8B-B14F-4D97-AF65-F5344CB8AC3E}">
        <p14:creationId xmlns:p14="http://schemas.microsoft.com/office/powerpoint/2010/main" val="3378893321"/>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3493B-E27E-4DC0-A41A-7E254FDDD4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619A8B-408B-4DCB-AC39-AC640BF85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A87CC5-FBB1-4FE5-893F-7BD071C75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1375A-C223-44C8-917C-F7C3A1BCD50F}" type="datetimeFigureOut">
              <a:rPr lang="en-GB" smtClean="0"/>
              <a:t>18/03/2024</a:t>
            </a:fld>
            <a:endParaRPr lang="en-GB"/>
          </a:p>
        </p:txBody>
      </p:sp>
      <p:sp>
        <p:nvSpPr>
          <p:cNvPr id="5" name="Footer Placeholder 4">
            <a:extLst>
              <a:ext uri="{FF2B5EF4-FFF2-40B4-BE49-F238E27FC236}">
                <a16:creationId xmlns:a16="http://schemas.microsoft.com/office/drawing/2014/main" id="{068E1BCB-E2F2-4D1B-BCFC-521169C8EA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111173B-B48E-4DCF-8715-5805390549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3841B-0DB4-4C99-B5E5-79625F01DBF7}" type="slidenum">
              <a:rPr lang="en-GB" smtClean="0"/>
              <a:t>‹#›</a:t>
            </a:fld>
            <a:endParaRPr lang="en-GB"/>
          </a:p>
        </p:txBody>
      </p:sp>
    </p:spTree>
    <p:extLst>
      <p:ext uri="{BB962C8B-B14F-4D97-AF65-F5344CB8AC3E}">
        <p14:creationId xmlns:p14="http://schemas.microsoft.com/office/powerpoint/2010/main" val="198070520"/>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0A903-2DED-48CD-8FD6-14F122D8DB7F}" type="datetime1">
              <a:rPr lang="en-US" smtClean="0"/>
              <a:t>3/18/2024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CC457F2-43C7-42C3-B0C4-C7D94650522A}" type="slidenum">
              <a:rPr lang="en-US" smtClean="0"/>
              <a:pPr>
                <a:defRPr/>
              </a:pPr>
              <a:t>‹#›</a:t>
            </a:fld>
            <a:endParaRPr lang="en-US"/>
          </a:p>
        </p:txBody>
      </p:sp>
    </p:spTree>
    <p:extLst>
      <p:ext uri="{BB962C8B-B14F-4D97-AF65-F5344CB8AC3E}">
        <p14:creationId xmlns:p14="http://schemas.microsoft.com/office/powerpoint/2010/main" val="3771944286"/>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1.xml"/><Relationship Id="rId4" Type="http://schemas.microsoft.com/office/2007/relationships/hdphoto" Target="../media/hdphoto8.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9.jpeg"/><Relationship Id="rId1" Type="http://schemas.openxmlformats.org/officeDocument/2006/relationships/slideLayout" Target="../slideLayouts/slideLayout1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32.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sfrtraining.fws.gov/" TargetMode="External"/><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32.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2.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20.xml"/><Relationship Id="rId4" Type="http://schemas.openxmlformats.org/officeDocument/2006/relationships/hyperlink" Target="https://wsfrtraining.fw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3.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3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32.xml"/><Relationship Id="rId6" Type="http://schemas.openxmlformats.org/officeDocument/2006/relationships/image" Target="../media/image28.png"/><Relationship Id="rId5" Type="http://schemas.openxmlformats.org/officeDocument/2006/relationships/image" Target="../media/image37.pn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3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381001"/>
            <a:ext cx="9982200" cy="1898822"/>
          </a:xfrm>
          <a:prstGeom prst="rect">
            <a:avLst/>
          </a:prstGeom>
        </p:spPr>
        <p:txBody>
          <a:bodyPr/>
          <a:lstStyle/>
          <a:p>
            <a:r>
              <a:rPr lang="en-US" sz="3200" b="1" dirty="0">
                <a:solidFill>
                  <a:schemeClr val="tx1">
                    <a:lumMod val="85000"/>
                    <a:lumOff val="15000"/>
                  </a:schemeClr>
                </a:solidFill>
                <a:latin typeface="+mn-lt"/>
              </a:rPr>
              <a:t>Welcome to the TRACS Webinar</a:t>
            </a:r>
            <a:br>
              <a:rPr lang="en-US" sz="3200" b="1" dirty="0">
                <a:solidFill>
                  <a:schemeClr val="tx1">
                    <a:lumMod val="85000"/>
                    <a:lumOff val="15000"/>
                  </a:schemeClr>
                </a:solidFill>
                <a:latin typeface="+mn-lt"/>
              </a:rPr>
            </a:br>
            <a:br>
              <a:rPr lang="en-US" sz="3200" b="1" dirty="0">
                <a:solidFill>
                  <a:schemeClr val="tx1">
                    <a:lumMod val="85000"/>
                    <a:lumOff val="15000"/>
                  </a:schemeClr>
                </a:solidFill>
                <a:latin typeface="+mn-lt"/>
              </a:rPr>
            </a:br>
            <a:r>
              <a:rPr lang="en-US" sz="4400" b="1" dirty="0">
                <a:solidFill>
                  <a:schemeClr val="tx1">
                    <a:lumMod val="85000"/>
                    <a:lumOff val="15000"/>
                  </a:schemeClr>
                </a:solidFill>
                <a:latin typeface="+mn-lt"/>
              </a:rPr>
              <a:t>In CHAT, please introduce yourself</a:t>
            </a:r>
            <a:endParaRPr lang="en-US" sz="4400" b="1" dirty="0">
              <a:solidFill>
                <a:schemeClr val="tx1">
                  <a:lumMod val="85000"/>
                  <a:lumOff val="15000"/>
                </a:schemeClr>
              </a:solidFill>
            </a:endParaRPr>
          </a:p>
        </p:txBody>
      </p:sp>
      <p:grpSp>
        <p:nvGrpSpPr>
          <p:cNvPr id="3" name="Group 2">
            <a:extLst>
              <a:ext uri="{FF2B5EF4-FFF2-40B4-BE49-F238E27FC236}">
                <a16:creationId xmlns:a16="http://schemas.microsoft.com/office/drawing/2014/main" id="{59D527A4-4CF8-4975-83F1-A74C56F1D0E0}"/>
              </a:ext>
            </a:extLst>
          </p:cNvPr>
          <p:cNvGrpSpPr/>
          <p:nvPr/>
        </p:nvGrpSpPr>
        <p:grpSpPr>
          <a:xfrm>
            <a:off x="2049516" y="2279823"/>
            <a:ext cx="8182303" cy="4391618"/>
            <a:chOff x="1143001" y="2382369"/>
            <a:chExt cx="9782502" cy="4391618"/>
          </a:xfrm>
        </p:grpSpPr>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143001" y="2382369"/>
              <a:ext cx="9782502" cy="4391618"/>
            </a:xfrm>
            <a:prstGeom prst="rect">
              <a:avLst/>
            </a:prstGeom>
          </p:spPr>
        </p:pic>
        <p:sp>
          <p:nvSpPr>
            <p:cNvPr id="21" name="TextBox 20"/>
            <p:cNvSpPr txBox="1"/>
            <p:nvPr/>
          </p:nvSpPr>
          <p:spPr>
            <a:xfrm>
              <a:off x="1610527" y="3981629"/>
              <a:ext cx="8942140" cy="233910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ts val="1200"/>
                </a:spcAft>
                <a:buClrTx/>
                <a:buSzTx/>
                <a:buFontTx/>
                <a:buAutoNum type="arabicPeriod"/>
                <a:tabLst/>
                <a:defRPr/>
              </a:pPr>
              <a:r>
                <a:rPr kumimoji="0" lang="en-US" sz="2800" b="0" i="0" u="none" strike="noStrike" kern="0" cap="none" spc="0" normalizeH="0" baseline="0" noProof="0" dirty="0">
                  <a:ln>
                    <a:noFill/>
                  </a:ln>
                  <a:solidFill>
                    <a:prstClr val="black"/>
                  </a:solidFill>
                  <a:effectLst/>
                  <a:uLnTx/>
                  <a:uFillTx/>
                  <a:latin typeface="Raleway"/>
                  <a:ea typeface="+mn-ea"/>
                  <a:cs typeface="Arial" charset="0"/>
                </a:rPr>
                <a:t> Name </a:t>
              </a:r>
            </a:p>
            <a:p>
              <a:pPr marL="342900" marR="0" lvl="0" indent="-342900" algn="l" defTabSz="914400" rtl="0" eaLnBrk="1" fontAlgn="base" latinLnBrk="0" hangingPunct="1">
                <a:lnSpc>
                  <a:spcPct val="100000"/>
                </a:lnSpc>
                <a:spcBef>
                  <a:spcPct val="0"/>
                </a:spcBef>
                <a:spcAft>
                  <a:spcPts val="1200"/>
                </a:spcAft>
                <a:buClrTx/>
                <a:buSzTx/>
                <a:buFontTx/>
                <a:buAutoNum type="arabicPeriod"/>
                <a:tabLst/>
                <a:defRPr/>
              </a:pPr>
              <a:r>
                <a:rPr kumimoji="0" lang="en-US" sz="2800" b="0" i="0" u="none" strike="noStrike" kern="0" cap="none" spc="0" normalizeH="0" baseline="0" noProof="0" dirty="0">
                  <a:ln>
                    <a:noFill/>
                  </a:ln>
                  <a:solidFill>
                    <a:prstClr val="black"/>
                  </a:solidFill>
                  <a:effectLst/>
                  <a:uLnTx/>
                  <a:uFillTx/>
                  <a:latin typeface="Raleway"/>
                  <a:ea typeface="+mn-ea"/>
                  <a:cs typeface="Arial" charset="0"/>
                </a:rPr>
                <a:t> Title</a:t>
              </a:r>
            </a:p>
            <a:p>
              <a:pPr marL="342900" marR="0" lvl="0" indent="-342900" algn="l" defTabSz="914400" rtl="0" eaLnBrk="1" fontAlgn="base" latinLnBrk="0" hangingPunct="1">
                <a:lnSpc>
                  <a:spcPct val="100000"/>
                </a:lnSpc>
                <a:spcBef>
                  <a:spcPct val="0"/>
                </a:spcBef>
                <a:spcAft>
                  <a:spcPts val="1200"/>
                </a:spcAft>
                <a:buClrTx/>
                <a:buSzTx/>
                <a:buFontTx/>
                <a:buAutoNum type="arabicPeriod"/>
                <a:tabLst/>
                <a:defRPr/>
              </a:pPr>
              <a:r>
                <a:rPr kumimoji="0" lang="en-US" sz="2800" b="0" i="0" u="none" strike="noStrike" kern="0" cap="none" spc="0" normalizeH="0" baseline="0" noProof="0" dirty="0">
                  <a:ln>
                    <a:noFill/>
                  </a:ln>
                  <a:solidFill>
                    <a:prstClr val="black"/>
                  </a:solidFill>
                  <a:effectLst/>
                  <a:uLnTx/>
                  <a:uFillTx/>
                  <a:latin typeface="Raleway"/>
                  <a:ea typeface="+mn-ea"/>
                  <a:cs typeface="Arial" charset="0"/>
                </a:rPr>
                <a:t> Location</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Raleway"/>
                <a:ea typeface="+mn-ea"/>
                <a:cs typeface="Arial" charset="0"/>
              </a:endParaRPr>
            </a:p>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Raleway"/>
                  <a:ea typeface="+mn-ea"/>
                  <a:cs typeface="Arial" charset="0"/>
                </a:rPr>
                <a:t>Bonus: Share one of your favorite hobbies/activities</a:t>
              </a:r>
            </a:p>
          </p:txBody>
        </p:sp>
      </p:grpSp>
    </p:spTree>
    <p:extLst>
      <p:ext uri="{BB962C8B-B14F-4D97-AF65-F5344CB8AC3E}">
        <p14:creationId xmlns:p14="http://schemas.microsoft.com/office/powerpoint/2010/main" val="2893119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E495CD53-4F77-43A4-A7D0-4E338B1C9D5F}"/>
              </a:ext>
            </a:extLst>
          </p:cNvPr>
          <p:cNvSpPr>
            <a:spLocks noGrp="1"/>
          </p:cNvSpPr>
          <p:nvPr>
            <p:ph type="title"/>
          </p:nvPr>
        </p:nvSpPr>
        <p:spPr>
          <a:xfrm>
            <a:off x="304800" y="1166932"/>
            <a:ext cx="4044563" cy="4279709"/>
          </a:xfrm>
        </p:spPr>
        <p:txBody>
          <a:bodyPr anchor="ctr">
            <a:normAutofit/>
          </a:bodyPr>
          <a:lstStyle/>
          <a:p>
            <a:r>
              <a:rPr lang="en-US" sz="4800" dirty="0">
                <a:solidFill>
                  <a:schemeClr val="bg1"/>
                </a:solidFill>
              </a:rPr>
              <a:t>TRACS </a:t>
            </a:r>
            <a:br>
              <a:rPr lang="en-US" sz="4800" dirty="0">
                <a:solidFill>
                  <a:schemeClr val="bg1"/>
                </a:solidFill>
              </a:rPr>
            </a:br>
            <a:r>
              <a:rPr lang="en-US" sz="4800" dirty="0">
                <a:solidFill>
                  <a:schemeClr val="bg1"/>
                </a:solidFill>
              </a:rPr>
              <a:t>Grant Elements</a:t>
            </a:r>
          </a:p>
        </p:txBody>
      </p:sp>
      <p:sp>
        <p:nvSpPr>
          <p:cNvPr id="3" name="Content Placeholder 2">
            <a:extLst>
              <a:ext uri="{FF2B5EF4-FFF2-40B4-BE49-F238E27FC236}">
                <a16:creationId xmlns:a16="http://schemas.microsoft.com/office/drawing/2014/main" id="{F6B14214-A418-46FD-A35E-00493121AB14}"/>
              </a:ext>
            </a:extLst>
          </p:cNvPr>
          <p:cNvSpPr>
            <a:spLocks noGrp="1"/>
          </p:cNvSpPr>
          <p:nvPr>
            <p:ph idx="1"/>
          </p:nvPr>
        </p:nvSpPr>
        <p:spPr>
          <a:xfrm>
            <a:off x="4999348" y="1231144"/>
            <a:ext cx="7297444" cy="5876196"/>
          </a:xfrm>
        </p:spPr>
        <p:txBody>
          <a:bodyPr anchor="ctr">
            <a:normAutofit/>
          </a:bodyPr>
          <a:lstStyle/>
          <a:p>
            <a:pPr marL="0" indent="0">
              <a:buNone/>
            </a:pPr>
            <a:r>
              <a:rPr lang="en-US" sz="3200" dirty="0"/>
              <a:t>Grant Proposal &amp; Project Statement(s)</a:t>
            </a:r>
          </a:p>
          <a:p>
            <a:pPr marL="0" indent="0">
              <a:buNone/>
            </a:pPr>
            <a:endParaRPr lang="en-US" sz="3200" dirty="0"/>
          </a:p>
          <a:p>
            <a:pPr marL="0" indent="0">
              <a:buNone/>
            </a:pPr>
            <a:r>
              <a:rPr lang="en-US" sz="3200" dirty="0"/>
              <a:t>Performance Reports</a:t>
            </a:r>
          </a:p>
          <a:p>
            <a:pPr marL="0" indent="0">
              <a:buNone/>
            </a:pPr>
            <a:endParaRPr lang="en-US" sz="3200" dirty="0"/>
          </a:p>
          <a:p>
            <a:pPr marL="0" indent="0">
              <a:buNone/>
            </a:pPr>
            <a:r>
              <a:rPr lang="en-US" sz="3200" dirty="0"/>
              <a:t>Facility Records Inventory</a:t>
            </a:r>
          </a:p>
          <a:p>
            <a:pPr marL="0" indent="0">
              <a:buNone/>
            </a:pPr>
            <a:endParaRPr lang="en-US" sz="3200" dirty="0"/>
          </a:p>
          <a:p>
            <a:pPr marL="0" indent="0">
              <a:buNone/>
            </a:pPr>
            <a:r>
              <a:rPr lang="en-US" sz="3200" dirty="0"/>
              <a:t>Real Property Records Inventory</a:t>
            </a:r>
          </a:p>
          <a:p>
            <a:pPr marL="0" indent="0">
              <a:buNone/>
            </a:pPr>
            <a:endParaRPr lang="en-US" sz="32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695964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868" y="457722"/>
            <a:ext cx="6776628" cy="507478"/>
          </a:xfrm>
        </p:spPr>
        <p:txBody>
          <a:bodyPr>
            <a:normAutofit fontScale="90000"/>
          </a:bodyPr>
          <a:lstStyle/>
          <a:p>
            <a:r>
              <a:rPr lang="en-US" sz="4000" b="1" dirty="0">
                <a:latin typeface="Univers" panose="020B0503020202020204" pitchFamily="34" charset="0"/>
              </a:rPr>
              <a:t>Performance Reporting</a:t>
            </a:r>
          </a:p>
        </p:txBody>
      </p:sp>
      <p:sp>
        <p:nvSpPr>
          <p:cNvPr id="11" name="Content Placeholder 5">
            <a:extLst>
              <a:ext uri="{FF2B5EF4-FFF2-40B4-BE49-F238E27FC236}">
                <a16:creationId xmlns:a16="http://schemas.microsoft.com/office/drawing/2014/main" id="{B31F8462-3F68-487C-94F2-383B91B10CFC}"/>
              </a:ext>
            </a:extLst>
          </p:cNvPr>
          <p:cNvSpPr txBox="1">
            <a:spLocks/>
          </p:cNvSpPr>
          <p:nvPr/>
        </p:nvSpPr>
        <p:spPr>
          <a:xfrm>
            <a:off x="615462" y="1453755"/>
            <a:ext cx="7657681" cy="46446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alpha val="80000"/>
                  </a:srgbClr>
                </a:solidFill>
                <a:effectLst/>
                <a:uLnTx/>
                <a:uFillTx/>
                <a:latin typeface="Univers" panose="020B0503020202020204" pitchFamily="34" charset="0"/>
              </a:rPr>
              <a:t>GrantSolutions is the Grant Management System for all Federal Awards. TRACS serves as the </a:t>
            </a:r>
            <a:r>
              <a:rPr kumimoji="0" lang="en-US" sz="2400" b="0" i="0" u="sng" strike="noStrike" kern="1200" cap="none" spc="0" normalizeH="0" baseline="0" noProof="0" dirty="0">
                <a:ln>
                  <a:noFill/>
                </a:ln>
                <a:solidFill>
                  <a:srgbClr val="000000">
                    <a:alpha val="80000"/>
                  </a:srgbClr>
                </a:solidFill>
                <a:effectLst/>
                <a:uLnTx/>
                <a:uFillTx/>
                <a:latin typeface="Univers" panose="020B0503020202020204" pitchFamily="34" charset="0"/>
              </a:rPr>
              <a:t>performance reporting tool </a:t>
            </a:r>
            <a:r>
              <a:rPr kumimoji="0" lang="en-US" sz="2400" b="0" i="0" strike="noStrike" kern="1200" cap="none" spc="0" normalizeH="0" baseline="0" noProof="0" dirty="0">
                <a:ln>
                  <a:noFill/>
                </a:ln>
                <a:solidFill>
                  <a:srgbClr val="000000">
                    <a:alpha val="80000"/>
                  </a:srgbClr>
                </a:solidFill>
                <a:effectLst/>
                <a:uLnTx/>
                <a:uFillTx/>
                <a:latin typeface="Univers" panose="020B0503020202020204" pitchFamily="34" charset="0"/>
              </a:rPr>
              <a:t> for</a:t>
            </a:r>
            <a:r>
              <a:rPr kumimoji="0" lang="en-US" sz="2400" b="0" i="0" u="none" strike="noStrike" kern="1200" cap="none" spc="0" normalizeH="0" baseline="0" noProof="0" dirty="0">
                <a:ln>
                  <a:noFill/>
                </a:ln>
                <a:solidFill>
                  <a:srgbClr val="000000">
                    <a:alpha val="80000"/>
                  </a:srgbClr>
                </a:solidFill>
                <a:effectLst/>
                <a:uLnTx/>
                <a:uFillTx/>
                <a:latin typeface="Univers" panose="020B0503020202020204" pitchFamily="34" charset="0"/>
              </a:rPr>
              <a:t> grants managed by the Office of Conservation Investment.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alpha val="80000"/>
                </a:srgbClr>
              </a:solidFill>
              <a:effectLst/>
              <a:uLnTx/>
              <a:uFillTx/>
              <a:latin typeface="Univers" panose="020B0503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alpha val="80000"/>
                  </a:srgbClr>
                </a:solidFill>
                <a:effectLst/>
                <a:uLnTx/>
                <a:uFillTx/>
                <a:latin typeface="Univers" panose="020B0503020202020204" pitchFamily="34" charset="0"/>
              </a:rPr>
              <a:t>Reports are due in TRACS on an annual basis or more frequently per the award terms.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srgbClr val="000000">
                  <a:alpha val="80000"/>
                </a:srgbClr>
              </a:solidFill>
              <a:effectLst/>
              <a:uLnTx/>
              <a:uFillTx/>
              <a:latin typeface="Univers" panose="020B0503020202020204" pitchFamily="34" charset="0"/>
            </a:endParaRPr>
          </a:p>
          <a:p>
            <a:pPr marL="0" indent="0">
              <a:buNone/>
              <a:defRPr/>
            </a:pPr>
            <a:r>
              <a:rPr kumimoji="0" lang="en-US" sz="2400" b="0" i="0" u="none" strike="noStrike" kern="1200" cap="none" spc="0" normalizeH="0" baseline="0" noProof="0" dirty="0">
                <a:ln>
                  <a:noFill/>
                </a:ln>
                <a:solidFill>
                  <a:srgbClr val="000000">
                    <a:alpha val="80000"/>
                  </a:srgbClr>
                </a:solidFill>
                <a:effectLst/>
                <a:uLnTx/>
                <a:uFillTx/>
                <a:latin typeface="Univers" panose="020B0503020202020204" pitchFamily="34" charset="0"/>
              </a:rPr>
              <a:t>Interim Annual Reports are due 90 days from the end date of an interim reporting period.</a:t>
            </a:r>
          </a:p>
          <a:p>
            <a:pPr marL="0" indent="0">
              <a:buNone/>
              <a:defRPr/>
            </a:pPr>
            <a:endParaRPr lang="en-US" sz="800" dirty="0">
              <a:solidFill>
                <a:srgbClr val="000000">
                  <a:alpha val="80000"/>
                </a:srgbClr>
              </a:solidFill>
              <a:latin typeface="Univers" panose="020B0503020202020204" pitchFamily="34" charset="0"/>
            </a:endParaRPr>
          </a:p>
          <a:p>
            <a:pPr marL="0" indent="0">
              <a:buNone/>
              <a:defRPr/>
            </a:pPr>
            <a:r>
              <a:rPr kumimoji="0" lang="en-US" sz="2400" b="0" i="0" u="none" strike="noStrike" kern="1200" cap="none" spc="0" normalizeH="0" baseline="0" noProof="0" dirty="0">
                <a:ln>
                  <a:noFill/>
                </a:ln>
                <a:solidFill>
                  <a:srgbClr val="000000">
                    <a:alpha val="80000"/>
                  </a:srgbClr>
                </a:solidFill>
                <a:effectLst/>
                <a:uLnTx/>
                <a:uFillTx/>
                <a:latin typeface="Univers" panose="020B0503020202020204" pitchFamily="34" charset="0"/>
              </a:rPr>
              <a:t>Final Reports are due 120 days from the end date of the final period of performance.</a:t>
            </a:r>
          </a:p>
        </p:txBody>
      </p:sp>
      <p:pic>
        <p:nvPicPr>
          <p:cNvPr id="8" name="Picture 7">
            <a:extLst>
              <a:ext uri="{FF2B5EF4-FFF2-40B4-BE49-F238E27FC236}">
                <a16:creationId xmlns:a16="http://schemas.microsoft.com/office/drawing/2014/main" id="{F9328D9E-70A3-F2F0-B1B7-A89A41D32003}"/>
              </a:ext>
            </a:extLst>
          </p:cNvPr>
          <p:cNvPicPr>
            <a:picLocks noChangeAspect="1"/>
          </p:cNvPicPr>
          <p:nvPr/>
        </p:nvPicPr>
        <p:blipFill>
          <a:blip r:embed="rId3"/>
          <a:stretch>
            <a:fillRect/>
          </a:stretch>
        </p:blipFill>
        <p:spPr>
          <a:xfrm>
            <a:off x="8595160" y="1453754"/>
            <a:ext cx="3361905" cy="4238095"/>
          </a:xfrm>
          <a:prstGeom prst="rect">
            <a:avLst/>
          </a:prstGeom>
        </p:spPr>
      </p:pic>
    </p:spTree>
    <p:extLst>
      <p:ext uri="{BB962C8B-B14F-4D97-AF65-F5344CB8AC3E}">
        <p14:creationId xmlns:p14="http://schemas.microsoft.com/office/powerpoint/2010/main" val="1966849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03C3-A3E9-4606-9268-172CFD686D46}"/>
              </a:ext>
            </a:extLst>
          </p:cNvPr>
          <p:cNvSpPr>
            <a:spLocks noGrp="1"/>
          </p:cNvSpPr>
          <p:nvPr>
            <p:ph type="title"/>
          </p:nvPr>
        </p:nvSpPr>
        <p:spPr>
          <a:xfrm>
            <a:off x="345989" y="638564"/>
            <a:ext cx="6155988" cy="1182927"/>
          </a:xfrm>
        </p:spPr>
        <p:txBody>
          <a:bodyPr anchor="b">
            <a:normAutofit/>
          </a:bodyPr>
          <a:lstStyle/>
          <a:p>
            <a:r>
              <a:rPr lang="en-US" sz="4800" dirty="0"/>
              <a:t>Standardized Objectives</a:t>
            </a:r>
          </a:p>
        </p:txBody>
      </p:sp>
      <p:pic>
        <p:nvPicPr>
          <p:cNvPr id="5" name="Picture 4">
            <a:extLst>
              <a:ext uri="{FF2B5EF4-FFF2-40B4-BE49-F238E27FC236}">
                <a16:creationId xmlns:a16="http://schemas.microsoft.com/office/drawing/2014/main" id="{BF380303-1AFD-4430-9F8F-6D3ECC56AB3D}"/>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7286" r="18508"/>
          <a:stretch/>
        </p:blipFill>
        <p:spPr>
          <a:xfrm>
            <a:off x="9314979" y="862031"/>
            <a:ext cx="2554336" cy="2254393"/>
          </a:xfrm>
          <a:prstGeom prst="rect">
            <a:avLst/>
          </a:prstGeom>
        </p:spPr>
      </p:pic>
      <p:graphicFrame>
        <p:nvGraphicFramePr>
          <p:cNvPr id="33" name="Content Placeholder 2">
            <a:extLst>
              <a:ext uri="{FF2B5EF4-FFF2-40B4-BE49-F238E27FC236}">
                <a16:creationId xmlns:a16="http://schemas.microsoft.com/office/drawing/2014/main" id="{9BA939A1-5423-4F25-B3A3-ECD688DAE68B}"/>
              </a:ext>
              <a:ext uri="{C183D7F6-B498-43B3-948B-1728B52AA6E4}">
                <adec:decorative xmlns:adec="http://schemas.microsoft.com/office/drawing/2017/decorative" val="1"/>
              </a:ext>
            </a:extLst>
          </p:cNvPr>
          <p:cNvGraphicFramePr>
            <a:graphicFrameLocks noGrp="1"/>
          </p:cNvGraphicFramePr>
          <p:nvPr>
            <p:ph idx="1"/>
          </p:nvPr>
        </p:nvGraphicFramePr>
        <p:xfrm>
          <a:off x="345989" y="2038323"/>
          <a:ext cx="8667382" cy="399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3394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36" y="505925"/>
            <a:ext cx="7121237" cy="1325563"/>
          </a:xfrm>
        </p:spPr>
        <p:txBody>
          <a:bodyPr>
            <a:normAutofit/>
          </a:bodyPr>
          <a:lstStyle/>
          <a:p>
            <a:r>
              <a:rPr lang="en-US" sz="4800" b="1" dirty="0">
                <a:solidFill>
                  <a:srgbClr val="BF1318"/>
                </a:solidFill>
              </a:rPr>
              <a:t>TRACS-Formatted Objectives</a:t>
            </a:r>
          </a:p>
        </p:txBody>
      </p:sp>
      <p:sp>
        <p:nvSpPr>
          <p:cNvPr id="4" name="Isosceles Triangle 3" descr="Triangle diagram showing the approach at the bottom, then the strategy, objective and activities at the top.">
            <a:extLst>
              <a:ext uri="{FF2B5EF4-FFF2-40B4-BE49-F238E27FC236}">
                <a16:creationId xmlns:a16="http://schemas.microsoft.com/office/drawing/2014/main" id="{0B600029-E790-4B02-8E96-09BA0E21B6EA}"/>
              </a:ext>
              <a:ext uri="{C183D7F6-B498-43B3-948B-1728B52AA6E4}">
                <adec:decorative xmlns:adec="http://schemas.microsoft.com/office/drawing/2017/decorative" val="0"/>
              </a:ext>
            </a:extLst>
          </p:cNvPr>
          <p:cNvSpPr/>
          <p:nvPr/>
        </p:nvSpPr>
        <p:spPr>
          <a:xfrm>
            <a:off x="4147127" y="101600"/>
            <a:ext cx="7934037" cy="6654800"/>
          </a:xfrm>
          <a:prstGeom prst="triangl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DE6FF43-6027-4A81-B0C8-7CCD39589682}"/>
              </a:ext>
              <a:ext uri="{C183D7F6-B498-43B3-948B-1728B52AA6E4}">
                <adec:decorative xmlns:adec="http://schemas.microsoft.com/office/drawing/2017/decorative" val="1"/>
              </a:ext>
            </a:extLst>
          </p:cNvPr>
          <p:cNvCxnSpPr>
            <a:cxnSpLocks/>
          </p:cNvCxnSpPr>
          <p:nvPr/>
        </p:nvCxnSpPr>
        <p:spPr>
          <a:xfrm>
            <a:off x="5153891" y="5033818"/>
            <a:ext cx="58743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9D1BBA-D371-431A-BB59-C976854754E3}"/>
              </a:ext>
              <a:ext uri="{C183D7F6-B498-43B3-948B-1728B52AA6E4}">
                <adec:decorative xmlns:adec="http://schemas.microsoft.com/office/drawing/2017/decorative" val="1"/>
              </a:ext>
            </a:extLst>
          </p:cNvPr>
          <p:cNvCxnSpPr>
            <a:cxnSpLocks/>
          </p:cNvCxnSpPr>
          <p:nvPr/>
        </p:nvCxnSpPr>
        <p:spPr>
          <a:xfrm>
            <a:off x="6945745" y="2055090"/>
            <a:ext cx="22813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256691-55BA-43C5-AE5E-5259B084DB6A}"/>
              </a:ext>
              <a:ext uri="{C183D7F6-B498-43B3-948B-1728B52AA6E4}">
                <adec:decorative xmlns:adec="http://schemas.microsoft.com/office/drawing/2017/decorative" val="1"/>
              </a:ext>
            </a:extLst>
          </p:cNvPr>
          <p:cNvCxnSpPr>
            <a:cxnSpLocks/>
          </p:cNvCxnSpPr>
          <p:nvPr/>
        </p:nvCxnSpPr>
        <p:spPr>
          <a:xfrm>
            <a:off x="6096000" y="3583708"/>
            <a:ext cx="406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99C9E90-CA58-433D-AF7B-764284B23C0F}"/>
              </a:ext>
              <a:ext uri="{C183D7F6-B498-43B3-948B-1728B52AA6E4}">
                <adec:decorative xmlns:adec="http://schemas.microsoft.com/office/drawing/2017/decorative" val="1"/>
              </a:ext>
            </a:extLst>
          </p:cNvPr>
          <p:cNvSpPr/>
          <p:nvPr/>
        </p:nvSpPr>
        <p:spPr>
          <a:xfrm>
            <a:off x="5241636" y="5679135"/>
            <a:ext cx="5874327" cy="81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Approach</a:t>
            </a:r>
          </a:p>
        </p:txBody>
      </p:sp>
      <p:sp>
        <p:nvSpPr>
          <p:cNvPr id="18" name="Rectangle 17">
            <a:extLst>
              <a:ext uri="{FF2B5EF4-FFF2-40B4-BE49-F238E27FC236}">
                <a16:creationId xmlns:a16="http://schemas.microsoft.com/office/drawing/2014/main" id="{EB9381F3-E2DD-4C0B-AA88-12BBCB1ED6D2}"/>
              </a:ext>
              <a:ext uri="{C183D7F6-B498-43B3-948B-1728B52AA6E4}">
                <adec:decorative xmlns:adec="http://schemas.microsoft.com/office/drawing/2017/decorative" val="1"/>
              </a:ext>
            </a:extLst>
          </p:cNvPr>
          <p:cNvSpPr/>
          <p:nvPr/>
        </p:nvSpPr>
        <p:spPr>
          <a:xfrm>
            <a:off x="5241636" y="3902363"/>
            <a:ext cx="5874327" cy="81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Strategy</a:t>
            </a:r>
          </a:p>
        </p:txBody>
      </p:sp>
      <p:sp>
        <p:nvSpPr>
          <p:cNvPr id="20" name="Rectangle 19">
            <a:extLst>
              <a:ext uri="{FF2B5EF4-FFF2-40B4-BE49-F238E27FC236}">
                <a16:creationId xmlns:a16="http://schemas.microsoft.com/office/drawing/2014/main" id="{18D57602-8188-4922-AC41-0862E0DA562D}"/>
              </a:ext>
              <a:ext uri="{C183D7F6-B498-43B3-948B-1728B52AA6E4}">
                <adec:decorative xmlns:adec="http://schemas.microsoft.com/office/drawing/2017/decorative" val="1"/>
              </a:ext>
            </a:extLst>
          </p:cNvPr>
          <p:cNvSpPr/>
          <p:nvPr/>
        </p:nvSpPr>
        <p:spPr>
          <a:xfrm>
            <a:off x="5241636" y="2448250"/>
            <a:ext cx="5874327" cy="81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Objective</a:t>
            </a:r>
          </a:p>
        </p:txBody>
      </p:sp>
      <p:sp>
        <p:nvSpPr>
          <p:cNvPr id="21" name="Rectangle 20">
            <a:extLst>
              <a:ext uri="{FF2B5EF4-FFF2-40B4-BE49-F238E27FC236}">
                <a16:creationId xmlns:a16="http://schemas.microsoft.com/office/drawing/2014/main" id="{24D5EFB0-80F4-48C5-9EE1-3341DEA6C8A1}"/>
              </a:ext>
              <a:ext uri="{C183D7F6-B498-43B3-948B-1728B52AA6E4}">
                <adec:decorative xmlns:adec="http://schemas.microsoft.com/office/drawing/2017/decorative" val="1"/>
              </a:ext>
            </a:extLst>
          </p:cNvPr>
          <p:cNvSpPr/>
          <p:nvPr/>
        </p:nvSpPr>
        <p:spPr>
          <a:xfrm>
            <a:off x="5175504" y="1207008"/>
            <a:ext cx="5874327" cy="81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Activities</a:t>
            </a:r>
          </a:p>
        </p:txBody>
      </p:sp>
      <p:sp>
        <p:nvSpPr>
          <p:cNvPr id="12" name="Rectangle 11">
            <a:extLst>
              <a:ext uri="{FF2B5EF4-FFF2-40B4-BE49-F238E27FC236}">
                <a16:creationId xmlns:a16="http://schemas.microsoft.com/office/drawing/2014/main" id="{A9BCEB99-0615-40F2-88EE-B6821DBA70B7}"/>
              </a:ext>
              <a:ext uri="{C183D7F6-B498-43B3-948B-1728B52AA6E4}">
                <adec:decorative xmlns:adec="http://schemas.microsoft.com/office/drawing/2017/decorative" val="0"/>
              </a:ext>
            </a:extLst>
          </p:cNvPr>
          <p:cNvSpPr/>
          <p:nvPr/>
        </p:nvSpPr>
        <p:spPr>
          <a:xfrm>
            <a:off x="688108" y="2019808"/>
            <a:ext cx="4239491" cy="29891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Specific</a:t>
            </a:r>
          </a:p>
          <a:p>
            <a:pPr algn="ctr"/>
            <a:r>
              <a:rPr lang="en-US" sz="2800">
                <a:solidFill>
                  <a:schemeClr val="tx1"/>
                </a:solidFill>
              </a:rPr>
              <a:t>Measurable</a:t>
            </a:r>
          </a:p>
          <a:p>
            <a:pPr algn="ctr"/>
            <a:r>
              <a:rPr lang="en-US" sz="2800">
                <a:solidFill>
                  <a:schemeClr val="tx1"/>
                </a:solidFill>
              </a:rPr>
              <a:t>Timebound</a:t>
            </a:r>
          </a:p>
          <a:p>
            <a:pPr algn="ctr"/>
            <a:r>
              <a:rPr lang="en-US" sz="2800">
                <a:solidFill>
                  <a:schemeClr val="tx1"/>
                </a:solidFill>
              </a:rPr>
              <a:t>Clearly describes what we expect to achieve</a:t>
            </a:r>
          </a:p>
        </p:txBody>
      </p:sp>
    </p:spTree>
    <p:extLst>
      <p:ext uri="{BB962C8B-B14F-4D97-AF65-F5344CB8AC3E}">
        <p14:creationId xmlns:p14="http://schemas.microsoft.com/office/powerpoint/2010/main" val="2351188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a:t>Standard Strategies</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2493" y="2071316"/>
            <a:ext cx="6713552" cy="4119172"/>
          </a:xfrm>
          <a:prstGeom prst="rect">
            <a:avLst/>
          </a:prstGeom>
        </p:spPr>
        <p:txBody>
          <a:bodyPr vert="horz" lIns="91440" tIns="45720" rIns="91440" bIns="45720" numCol="2" rtlCol="0" anchor="t">
            <a:normAutofit lnSpcReduction="10000"/>
          </a:bodyPr>
          <a:lstStyle/>
          <a:p>
            <a:pPr marL="514350" indent="-457200" defTabSz="914400">
              <a:lnSpc>
                <a:spcPct val="90000"/>
              </a:lnSpc>
              <a:spcAft>
                <a:spcPts val="600"/>
              </a:spcAft>
              <a:buFont typeface="+mj-lt"/>
              <a:buAutoNum type="arabicPeriod"/>
            </a:pPr>
            <a:r>
              <a:rPr lang="en-US" sz="2200"/>
              <a:t>Coordination &amp; Administration</a:t>
            </a:r>
          </a:p>
          <a:p>
            <a:pPr marL="514350" indent="-457200" defTabSz="914400">
              <a:lnSpc>
                <a:spcPct val="90000"/>
              </a:lnSpc>
              <a:spcAft>
                <a:spcPts val="600"/>
              </a:spcAft>
              <a:buFont typeface="+mj-lt"/>
              <a:buAutoNum type="arabicPeriod"/>
            </a:pPr>
            <a:r>
              <a:rPr lang="en-US" sz="2200"/>
              <a:t>Direct Habitat &amp; Species Management</a:t>
            </a:r>
          </a:p>
          <a:p>
            <a:pPr marL="514350" indent="-457200" defTabSz="914400">
              <a:lnSpc>
                <a:spcPct val="90000"/>
              </a:lnSpc>
              <a:spcAft>
                <a:spcPts val="600"/>
              </a:spcAft>
              <a:buFont typeface="+mj-lt"/>
              <a:buAutoNum type="arabicPeriod"/>
            </a:pPr>
            <a:r>
              <a:rPr lang="en-US" sz="2200"/>
              <a:t>Environmental Review</a:t>
            </a:r>
          </a:p>
          <a:p>
            <a:pPr marL="514350" indent="-457200" defTabSz="914400">
              <a:lnSpc>
                <a:spcPct val="90000"/>
              </a:lnSpc>
              <a:spcAft>
                <a:spcPts val="600"/>
              </a:spcAft>
              <a:buFont typeface="+mj-lt"/>
              <a:buAutoNum type="arabicPeriod"/>
            </a:pPr>
            <a:r>
              <a:rPr lang="en-US" sz="2200"/>
              <a:t>Facilities/Areas Construction, Renovation, or Acquisition</a:t>
            </a:r>
          </a:p>
          <a:p>
            <a:pPr marL="514350" indent="-457200" defTabSz="914400">
              <a:lnSpc>
                <a:spcPct val="90000"/>
              </a:lnSpc>
              <a:spcAft>
                <a:spcPts val="600"/>
              </a:spcAft>
              <a:buFont typeface="+mj-lt"/>
              <a:buAutoNum type="arabicPeriod"/>
            </a:pPr>
            <a:r>
              <a:rPr lang="en-US" sz="2200"/>
              <a:t>Facilities/Areas Operation &amp; Maintenance</a:t>
            </a:r>
          </a:p>
          <a:p>
            <a:pPr marL="514350" indent="-457200" defTabSz="914400">
              <a:lnSpc>
                <a:spcPct val="90000"/>
              </a:lnSpc>
              <a:spcAft>
                <a:spcPts val="600"/>
              </a:spcAft>
              <a:buFont typeface="+mj-lt"/>
              <a:buAutoNum type="arabicPeriod"/>
            </a:pPr>
            <a:r>
              <a:rPr lang="en-US" sz="2200"/>
              <a:t>Incentives</a:t>
            </a:r>
          </a:p>
          <a:p>
            <a:pPr marL="514350" indent="-457200" defTabSz="914400">
              <a:lnSpc>
                <a:spcPct val="90000"/>
              </a:lnSpc>
              <a:spcAft>
                <a:spcPts val="600"/>
              </a:spcAft>
              <a:buFont typeface="+mj-lt"/>
              <a:buAutoNum type="arabicPeriod"/>
            </a:pPr>
            <a:r>
              <a:rPr lang="en-US" sz="2200"/>
              <a:t>Outreach / Communication</a:t>
            </a:r>
          </a:p>
          <a:p>
            <a:pPr marL="514350" indent="-457200" defTabSz="914400">
              <a:lnSpc>
                <a:spcPct val="90000"/>
              </a:lnSpc>
              <a:spcAft>
                <a:spcPts val="600"/>
              </a:spcAft>
              <a:buFont typeface="+mj-lt"/>
              <a:buAutoNum type="arabicPeriod"/>
            </a:pPr>
            <a:r>
              <a:rPr lang="en-US" sz="2200"/>
              <a:t>Planning</a:t>
            </a:r>
          </a:p>
          <a:p>
            <a:pPr marL="514350" indent="-457200" defTabSz="914400">
              <a:lnSpc>
                <a:spcPct val="90000"/>
              </a:lnSpc>
              <a:spcAft>
                <a:spcPts val="600"/>
              </a:spcAft>
              <a:buFont typeface="+mj-lt"/>
              <a:buAutoNum type="arabicPeriod"/>
            </a:pPr>
            <a:r>
              <a:rPr lang="en-US" sz="2200"/>
              <a:t>Real Property Acquisition</a:t>
            </a:r>
          </a:p>
          <a:p>
            <a:pPr marL="514350" indent="-457200" defTabSz="914400">
              <a:lnSpc>
                <a:spcPct val="90000"/>
              </a:lnSpc>
              <a:spcAft>
                <a:spcPts val="600"/>
              </a:spcAft>
              <a:buFont typeface="+mj-lt"/>
              <a:buAutoNum type="arabicPeriod"/>
            </a:pPr>
            <a:r>
              <a:rPr lang="en-US" sz="2200"/>
              <a:t>Research, Survey, Data Collection and Analysis</a:t>
            </a:r>
          </a:p>
          <a:p>
            <a:pPr marL="514350" indent="-457200" defTabSz="914400">
              <a:lnSpc>
                <a:spcPct val="90000"/>
              </a:lnSpc>
              <a:spcAft>
                <a:spcPts val="600"/>
              </a:spcAft>
              <a:buFont typeface="+mj-lt"/>
              <a:buAutoNum type="arabicPeriod"/>
            </a:pPr>
            <a:r>
              <a:rPr lang="en-US" sz="2200"/>
              <a:t>Species Stocking</a:t>
            </a:r>
          </a:p>
          <a:p>
            <a:pPr marL="514350" indent="-457200" defTabSz="914400">
              <a:lnSpc>
                <a:spcPct val="90000"/>
              </a:lnSpc>
              <a:spcAft>
                <a:spcPts val="600"/>
              </a:spcAft>
              <a:buFont typeface="+mj-lt"/>
              <a:buAutoNum type="arabicPeriod"/>
            </a:pPr>
            <a:r>
              <a:rPr lang="en-US" sz="2200"/>
              <a:t>Stakeholder Involvement</a:t>
            </a:r>
          </a:p>
          <a:p>
            <a:pPr marL="514350" indent="-457200" defTabSz="914400">
              <a:lnSpc>
                <a:spcPct val="90000"/>
              </a:lnSpc>
              <a:spcAft>
                <a:spcPts val="600"/>
              </a:spcAft>
              <a:buFont typeface="+mj-lt"/>
              <a:buAutoNum type="arabicPeriod"/>
            </a:pPr>
            <a:r>
              <a:rPr lang="en-US" sz="2200"/>
              <a:t>Technical Assistance</a:t>
            </a:r>
          </a:p>
          <a:p>
            <a:pPr marL="514350" indent="-457200" defTabSz="914400">
              <a:lnSpc>
                <a:spcPct val="90000"/>
              </a:lnSpc>
              <a:spcAft>
                <a:spcPts val="600"/>
              </a:spcAft>
              <a:buFont typeface="+mj-lt"/>
              <a:buAutoNum type="arabicPeriod"/>
            </a:pPr>
            <a:r>
              <a:rPr lang="en-US" sz="2200"/>
              <a:t>Training / Education</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a:srcRect t="2914" r="-2" b="8111"/>
          <a:stretch/>
        </p:blipFill>
        <p:spPr>
          <a:xfrm>
            <a:off x="8266813" y="2320968"/>
            <a:ext cx="3278480" cy="3407794"/>
          </a:xfrm>
          <a:prstGeom prst="rect">
            <a:avLst/>
          </a:prstGeom>
        </p:spPr>
      </p:pic>
    </p:spTree>
    <p:extLst>
      <p:ext uri="{BB962C8B-B14F-4D97-AF65-F5344CB8AC3E}">
        <p14:creationId xmlns:p14="http://schemas.microsoft.com/office/powerpoint/2010/main" val="3894747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2492B-1416-472A-A2FC-B5E0EED11C3A}"/>
              </a:ext>
            </a:extLst>
          </p:cNvPr>
          <p:cNvSpPr>
            <a:spLocks noGrp="1"/>
          </p:cNvSpPr>
          <p:nvPr>
            <p:ph type="title"/>
          </p:nvPr>
        </p:nvSpPr>
        <p:spPr/>
        <p:txBody>
          <a:bodyPr>
            <a:normAutofit/>
          </a:bodyPr>
          <a:lstStyle/>
          <a:p>
            <a:r>
              <a:rPr lang="en-US" sz="2800" b="1" i="1">
                <a:latin typeface="Arial" panose="020B0604020202020204" pitchFamily="34" charset="0"/>
                <a:ea typeface="Calibri" panose="020F0502020204030204" pitchFamily="34" charset="0"/>
                <a:cs typeface="Times New Roman" panose="02020603050405020304" pitchFamily="18" charset="0"/>
              </a:rPr>
              <a:t>Sample Objective:</a:t>
            </a:r>
            <a:br>
              <a:rPr lang="en-US" sz="2800" b="1" i="1">
                <a:latin typeface="Arial" panose="020B0604020202020204" pitchFamily="34" charset="0"/>
                <a:ea typeface="Calibri" panose="020F0502020204030204" pitchFamily="34" charset="0"/>
                <a:cs typeface="Times New Roman" panose="02020603050405020304" pitchFamily="18" charset="0"/>
              </a:rPr>
            </a:br>
            <a:r>
              <a:rPr lang="en-US" sz="2800" b="1" i="1">
                <a:latin typeface="Arial" panose="020B0604020202020204" pitchFamily="34" charset="0"/>
                <a:ea typeface="Calibri" panose="020F0502020204030204" pitchFamily="34" charset="0"/>
                <a:cs typeface="Times New Roman" panose="02020603050405020304" pitchFamily="18" charset="0"/>
              </a:rPr>
              <a:t>Research, Survey, Data Collection and Analysis</a:t>
            </a:r>
            <a:endParaRPr lang="en-US" sz="4800" dirty="0"/>
          </a:p>
        </p:txBody>
      </p:sp>
      <p:sp>
        <p:nvSpPr>
          <p:cNvPr id="5" name="TextBox 4">
            <a:extLst>
              <a:ext uri="{FF2B5EF4-FFF2-40B4-BE49-F238E27FC236}">
                <a16:creationId xmlns:a16="http://schemas.microsoft.com/office/drawing/2014/main" id="{00876524-9315-4B20-9FC9-1F597696E682}"/>
              </a:ext>
            </a:extLst>
          </p:cNvPr>
          <p:cNvSpPr txBox="1"/>
          <p:nvPr/>
        </p:nvSpPr>
        <p:spPr>
          <a:xfrm>
            <a:off x="838200" y="1690688"/>
            <a:ext cx="10515600" cy="4570482"/>
          </a:xfrm>
          <a:prstGeom prst="rect">
            <a:avLst/>
          </a:prstGeom>
          <a:noFill/>
        </p:spPr>
        <p:txBody>
          <a:bodyPr wrap="square" rtlCol="0">
            <a:spAutoFit/>
          </a:bodyPr>
          <a:lstStyle/>
          <a:p>
            <a:pPr>
              <a:lnSpc>
                <a:spcPct val="115000"/>
              </a:lnSpc>
              <a:spcAft>
                <a:spcPts val="1000"/>
              </a:spcAft>
            </a:pPr>
            <a:r>
              <a:rPr lang="en-US" sz="2000" dirty="0">
                <a:latin typeface="Arial" panose="020B0604020202020204" pitchFamily="34" charset="0"/>
                <a:ea typeface="Calibri" panose="020F0502020204030204" pitchFamily="34" charset="0"/>
                <a:cs typeface="Times New Roman" panose="02020603050405020304" pitchFamily="18" charset="0"/>
              </a:rPr>
              <a:t>Objective Title: </a:t>
            </a:r>
            <a:r>
              <a:rPr lang="en-US" sz="2000" b="1" u="sng" dirty="0">
                <a:latin typeface="Arial" panose="020B0604020202020204" pitchFamily="34" charset="0"/>
                <a:ea typeface="Calibri" panose="020F0502020204030204" pitchFamily="34" charset="0"/>
                <a:cs typeface="Times New Roman" panose="02020603050405020304" pitchFamily="18" charset="0"/>
              </a:rPr>
              <a:t>Conduct 2 investigations on the Monarch Butterfly by 6/30/2022.</a:t>
            </a:r>
          </a:p>
          <a:p>
            <a:pPr>
              <a:lnSpc>
                <a:spcPct val="115000"/>
              </a:lnSpc>
              <a:spcAft>
                <a:spcPts val="1000"/>
              </a:spcAft>
            </a:pPr>
            <a:endParaRPr lang="en-US" sz="20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Strategy: </a:t>
            </a:r>
            <a:r>
              <a:rPr lang="en-US" sz="2000" b="1" dirty="0">
                <a:latin typeface="Arial" panose="020B0604020202020204" pitchFamily="34" charset="0"/>
                <a:ea typeface="Calibri" panose="020F0502020204030204" pitchFamily="34" charset="0"/>
                <a:cs typeface="Arial" panose="020B0604020202020204" pitchFamily="34" charset="0"/>
              </a:rPr>
              <a:t>Research, Survey, Data Collection and Analysis</a:t>
            </a: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Standard Objective: </a:t>
            </a:r>
            <a:r>
              <a:rPr lang="en-US" sz="2000" b="1" dirty="0">
                <a:latin typeface="Arial" panose="020B0604020202020204" pitchFamily="34" charset="0"/>
                <a:ea typeface="Calibri" panose="020F0502020204030204" pitchFamily="34" charset="0"/>
                <a:cs typeface="Arial" panose="020B0604020202020204" pitchFamily="34" charset="0"/>
              </a:rPr>
              <a:t>Conduct Investigations</a:t>
            </a: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Target Date: </a:t>
            </a:r>
            <a:r>
              <a:rPr lang="en-US" sz="2000" b="1" dirty="0">
                <a:latin typeface="Arial" panose="020B0604020202020204" pitchFamily="34" charset="0"/>
                <a:ea typeface="Calibri" panose="020F0502020204030204" pitchFamily="34" charset="0"/>
                <a:cs typeface="Arial" panose="020B0604020202020204" pitchFamily="34" charset="0"/>
              </a:rPr>
              <a:t>6/30/2022</a:t>
            </a: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Activity Tag: </a:t>
            </a:r>
            <a:r>
              <a:rPr lang="en-US" sz="2000" b="1" dirty="0">
                <a:latin typeface="Arial" panose="020B0604020202020204" pitchFamily="34" charset="0"/>
                <a:ea typeface="Calibri" panose="020F0502020204030204" pitchFamily="34" charset="0"/>
                <a:cs typeface="Arial" panose="020B0604020202020204" pitchFamily="34" charset="0"/>
              </a:rPr>
              <a:t>Fish and wildlife species data acquisition and analysis</a:t>
            </a: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Unit of Measure: </a:t>
            </a:r>
            <a:r>
              <a:rPr lang="en-US" sz="2000" b="1" dirty="0">
                <a:latin typeface="Arial" panose="020B0604020202020204" pitchFamily="34" charset="0"/>
                <a:ea typeface="Calibri" panose="020F0502020204030204" pitchFamily="34" charset="0"/>
                <a:cs typeface="Arial" panose="020B0604020202020204" pitchFamily="34" charset="0"/>
              </a:rPr>
              <a:t># of investigations = 2</a:t>
            </a: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1000"/>
              </a:spcAft>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Additional Info Required: </a:t>
            </a:r>
            <a:r>
              <a:rPr lang="en-US" sz="2000" b="1" dirty="0">
                <a:latin typeface="Arial" panose="020B0604020202020204" pitchFamily="34" charset="0"/>
                <a:ea typeface="Calibri" panose="020F0502020204030204" pitchFamily="34" charset="0"/>
                <a:cs typeface="Arial" panose="020B0604020202020204" pitchFamily="34" charset="0"/>
              </a:rPr>
              <a:t>Identify target species = Monarch Butterfly </a:t>
            </a:r>
            <a:r>
              <a:rPr lang="en-US" sz="2000" dirty="0">
                <a:latin typeface="Arial" panose="020B0604020202020204" pitchFamily="34" charset="0"/>
                <a:ea typeface="Calibri" panose="020F0502020204030204" pitchFamily="34" charset="0"/>
                <a:cs typeface="Arial" panose="020B0604020202020204" pitchFamily="34" charset="0"/>
              </a:rPr>
              <a:t>(</a:t>
            </a:r>
            <a:r>
              <a:rPr lang="en-US" sz="2000" i="1" dirty="0">
                <a:latin typeface="Arial" panose="020B0604020202020204" pitchFamily="34" charset="0"/>
                <a:ea typeface="Calibri" panose="020F0502020204030204" pitchFamily="34" charset="0"/>
                <a:cs typeface="Arial" panose="020B0604020202020204" pitchFamily="34" charset="0"/>
              </a:rPr>
              <a:t>Danaus </a:t>
            </a:r>
            <a:r>
              <a:rPr lang="en-US" sz="2000" i="1" dirty="0" err="1">
                <a:latin typeface="Arial" panose="020B0604020202020204" pitchFamily="34" charset="0"/>
                <a:ea typeface="Calibri" panose="020F0502020204030204" pitchFamily="34" charset="0"/>
                <a:cs typeface="Arial" panose="020B0604020202020204" pitchFamily="34" charset="0"/>
              </a:rPr>
              <a:t>plexippus</a:t>
            </a:r>
            <a:r>
              <a:rPr lang="en-US" sz="2000" dirty="0">
                <a:latin typeface="Arial" panose="020B0604020202020204" pitchFamily="34" charset="0"/>
                <a:ea typeface="Calibri" panose="020F0502020204030204" pitchFamily="34" charset="0"/>
                <a:cs typeface="Arial" panose="020B0604020202020204" pitchFamily="34" charset="0"/>
              </a:rPr>
              <a:t>)</a:t>
            </a:r>
          </a:p>
          <a:p>
            <a:pPr marR="0" lvl="0">
              <a:spcBef>
                <a:spcPts val="0"/>
              </a:spcBef>
              <a:spcAft>
                <a:spcPts val="1000"/>
              </a:spcAft>
            </a:pPr>
            <a:r>
              <a:rPr lang="en-US" sz="2000" dirty="0">
                <a:latin typeface="Arial" panose="020B0604020202020204" pitchFamily="34" charset="0"/>
                <a:ea typeface="Calibri" panose="020F0502020204030204" pitchFamily="34" charset="0"/>
                <a:cs typeface="Arial" panose="020B0604020202020204" pitchFamily="34" charset="0"/>
              </a:rPr>
              <a:t>Approach: </a:t>
            </a:r>
            <a:r>
              <a:rPr lang="en-US" sz="2000" dirty="0">
                <a:latin typeface="Arial" panose="020B0604020202020204" pitchFamily="34" charset="0"/>
                <a:cs typeface="Arial" panose="020B0604020202020204" pitchFamily="34" charset="0"/>
              </a:rPr>
              <a:t>The approach answers the question “how” the objective will be accomplished by describing the actual work that will be done. This information should have adequate detail in order to demonstrate that the agency will use sound design, appropriate procedures, and accepted fish and wildlife conservation, management, or research principles.</a:t>
            </a:r>
          </a:p>
        </p:txBody>
      </p:sp>
      <p:pic>
        <p:nvPicPr>
          <p:cNvPr id="7" name="Graphic 6" descr="Magnifying glass">
            <a:extLst>
              <a:ext uri="{FF2B5EF4-FFF2-40B4-BE49-F238E27FC236}">
                <a16:creationId xmlns:a16="http://schemas.microsoft.com/office/drawing/2014/main" id="{6F20984D-B3DE-4580-AD89-6ACEDD355D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9617" y="2149508"/>
            <a:ext cx="2772383" cy="2772383"/>
          </a:xfrm>
          <a:prstGeom prst="rect">
            <a:avLst/>
          </a:prstGeom>
        </p:spPr>
      </p:pic>
      <p:pic>
        <p:nvPicPr>
          <p:cNvPr id="1026" name="Picture 2" descr="3,439 Monarch Butterfly Illustrations &amp;amp; Clip Art - iStock">
            <a:extLst>
              <a:ext uri="{FF2B5EF4-FFF2-40B4-BE49-F238E27FC236}">
                <a16:creationId xmlns:a16="http://schemas.microsoft.com/office/drawing/2014/main" id="{A9668E52-D2E5-4B9F-AABE-23303BBE95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16783" y="2832563"/>
            <a:ext cx="917449" cy="91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699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5C08-0057-4B08-BD6B-5C39C69FA8F4}"/>
              </a:ext>
            </a:extLst>
          </p:cNvPr>
          <p:cNvSpPr>
            <a:spLocks noGrp="1"/>
          </p:cNvSpPr>
          <p:nvPr>
            <p:ph type="title"/>
          </p:nvPr>
        </p:nvSpPr>
        <p:spPr>
          <a:xfrm>
            <a:off x="233463" y="629267"/>
            <a:ext cx="4122999" cy="1209262"/>
          </a:xfrm>
        </p:spPr>
        <p:txBody>
          <a:bodyPr vert="horz" lIns="91440" tIns="45720" rIns="91440" bIns="45720" rtlCol="0" anchor="ctr">
            <a:normAutofit/>
          </a:bodyPr>
          <a:lstStyle/>
          <a:p>
            <a:pPr algn="ctr"/>
            <a:r>
              <a:rPr lang="en-US" sz="3200" kern="1200" dirty="0">
                <a:solidFill>
                  <a:schemeClr val="tx1"/>
                </a:solidFill>
                <a:latin typeface="+mj-lt"/>
                <a:ea typeface="+mj-ea"/>
                <a:cs typeface="+mj-cs"/>
              </a:rPr>
              <a:t>TRACS Performance Matrix</a:t>
            </a:r>
          </a:p>
        </p:txBody>
      </p:sp>
      <p:sp>
        <p:nvSpPr>
          <p:cNvPr id="9" name="TextBox 8">
            <a:extLst>
              <a:ext uri="{FF2B5EF4-FFF2-40B4-BE49-F238E27FC236}">
                <a16:creationId xmlns:a16="http://schemas.microsoft.com/office/drawing/2014/main" id="{51DBDD6B-CEC7-42B2-91D9-631A0E7BF97F}"/>
              </a:ext>
            </a:extLst>
          </p:cNvPr>
          <p:cNvSpPr txBox="1"/>
          <p:nvPr/>
        </p:nvSpPr>
        <p:spPr>
          <a:xfrm>
            <a:off x="373392" y="2107659"/>
            <a:ext cx="3843140" cy="3785419"/>
          </a:xfrm>
          <a:prstGeom prst="rect">
            <a:avLst/>
          </a:prstGeom>
        </p:spPr>
        <p:txBody>
          <a:bodyPr vert="horz" lIns="91440" tIns="45720" rIns="91440" bIns="45720" rtlCol="0">
            <a:normAutofit/>
          </a:bodyPr>
          <a:lstStyle/>
          <a:p>
            <a:pPr defTabSz="914400">
              <a:lnSpc>
                <a:spcPct val="90000"/>
              </a:lnSpc>
              <a:spcAft>
                <a:spcPts val="600"/>
              </a:spcAft>
            </a:pPr>
            <a:r>
              <a:rPr lang="en-US" sz="2000" dirty="0"/>
              <a:t>TRACS standard strategies, objectives and activities are located on the TRACS Performance Matrix and supporting materials.</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TRACS Training Resources including the Matrix are available on the WSFR Training Portal at: </a:t>
            </a:r>
            <a:r>
              <a:rPr lang="en-US" sz="2000" dirty="0">
                <a:hlinkClick r:id="rId2"/>
              </a:rPr>
              <a:t>https://wsfrtraining.fws.gov/</a:t>
            </a:r>
            <a:endParaRPr lang="en-US" sz="2000" dirty="0"/>
          </a:p>
          <a:p>
            <a:pPr indent="-228600" defTabSz="914400">
              <a:lnSpc>
                <a:spcPct val="90000"/>
              </a:lnSpc>
              <a:spcAft>
                <a:spcPts val="600"/>
              </a:spcAft>
              <a:buFont typeface="Arial" panose="020B0604020202020204" pitchFamily="34" charset="0"/>
              <a:buChar char="•"/>
            </a:pPr>
            <a:endParaRPr lang="en-US" sz="2000" dirty="0"/>
          </a:p>
        </p:txBody>
      </p:sp>
      <p:sp>
        <p:nvSpPr>
          <p:cNvPr id="14" name="Rectangle 1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Image of the Performance Matrix spreadsheet">
            <a:extLst>
              <a:ext uri="{FF2B5EF4-FFF2-40B4-BE49-F238E27FC236}">
                <a16:creationId xmlns:a16="http://schemas.microsoft.com/office/drawing/2014/main" id="{B4BEB332-7588-4AFE-9356-6214FF692E3D}"/>
              </a:ext>
            </a:extLst>
          </p:cNvPr>
          <p:cNvPicPr>
            <a:picLocks noGrp="1" noChangeAspect="1"/>
          </p:cNvPicPr>
          <p:nvPr>
            <p:ph idx="1"/>
          </p:nvPr>
        </p:nvPicPr>
        <p:blipFill>
          <a:blip r:embed="rId3"/>
          <a:stretch>
            <a:fillRect/>
          </a:stretch>
        </p:blipFill>
        <p:spPr>
          <a:xfrm>
            <a:off x="5405862" y="1109935"/>
            <a:ext cx="6019331" cy="4634884"/>
          </a:xfrm>
          <a:prstGeom prst="rect">
            <a:avLst/>
          </a:prstGeom>
          <a:effectLst/>
        </p:spPr>
      </p:pic>
    </p:spTree>
    <p:extLst>
      <p:ext uri="{BB962C8B-B14F-4D97-AF65-F5344CB8AC3E}">
        <p14:creationId xmlns:p14="http://schemas.microsoft.com/office/powerpoint/2010/main" val="4088935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143BF5-933C-40AB-B2A9-9913140DAD92}"/>
              </a:ext>
            </a:extLst>
          </p:cNvPr>
          <p:cNvSpPr>
            <a:spLocks noGrp="1"/>
          </p:cNvSpPr>
          <p:nvPr>
            <p:ph type="title"/>
          </p:nvPr>
        </p:nvSpPr>
        <p:spPr>
          <a:xfrm>
            <a:off x="385875" y="505414"/>
            <a:ext cx="10515600" cy="705139"/>
          </a:xfrm>
        </p:spPr>
        <p:txBody>
          <a:bodyPr anchor="b">
            <a:normAutofit/>
          </a:bodyPr>
          <a:lstStyle/>
          <a:p>
            <a:r>
              <a:rPr lang="en-US" dirty="0">
                <a:latin typeface="Univers" panose="020B0503020202020204" pitchFamily="34" charset="0"/>
              </a:rPr>
              <a:t>Performance Report</a:t>
            </a:r>
          </a:p>
        </p:txBody>
      </p:sp>
      <p:graphicFrame>
        <p:nvGraphicFramePr>
          <p:cNvPr id="6" name="Content Placeholder 2">
            <a:extLst>
              <a:ext uri="{FF2B5EF4-FFF2-40B4-BE49-F238E27FC236}">
                <a16:creationId xmlns:a16="http://schemas.microsoft.com/office/drawing/2014/main" id="{46986435-EF16-4E5F-B53D-33A148055F2E}"/>
              </a:ext>
              <a:ext uri="{C183D7F6-B498-43B3-948B-1728B52AA6E4}">
                <adec:decorative xmlns:adec="http://schemas.microsoft.com/office/drawing/2017/decorative" val="1"/>
              </a:ext>
            </a:extLst>
          </p:cNvPr>
          <p:cNvGraphicFramePr>
            <a:graphicFrameLocks noGrp="1"/>
          </p:cNvGraphicFramePr>
          <p:nvPr>
            <p:ph idx="1"/>
          </p:nvPr>
        </p:nvGraphicFramePr>
        <p:xfrm>
          <a:off x="385875" y="1385120"/>
          <a:ext cx="11189598" cy="518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5131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normAutofit/>
          </a:bodyPr>
          <a:lstStyle/>
          <a:p>
            <a:r>
              <a:rPr lang="en-US" sz="4000" b="1" dirty="0">
                <a:latin typeface="Univers" panose="020B0503020202020204" pitchFamily="34" charset="0"/>
              </a:rPr>
              <a:t>Performance Reporting Questionnaire</a:t>
            </a:r>
          </a:p>
        </p:txBody>
      </p:sp>
      <p:sp>
        <p:nvSpPr>
          <p:cNvPr id="3" name="Content Placeholder 2"/>
          <p:cNvSpPr>
            <a:spLocks noGrp="1"/>
          </p:cNvSpPr>
          <p:nvPr>
            <p:ph idx="1"/>
          </p:nvPr>
        </p:nvSpPr>
        <p:spPr>
          <a:xfrm>
            <a:off x="852791" y="1371600"/>
            <a:ext cx="10515600" cy="5317067"/>
          </a:xfrm>
        </p:spPr>
        <p:txBody>
          <a:bodyPr vert="horz" lIns="91440" tIns="45720" rIns="91440" bIns="45720" rtlCol="0" anchor="t">
            <a:noAutofit/>
          </a:bodyPr>
          <a:lstStyle/>
          <a:p>
            <a:pPr marL="0" indent="0">
              <a:buNone/>
            </a:pPr>
            <a:r>
              <a:rPr lang="en-US" sz="1600" u="sng" dirty="0">
                <a:latin typeface="Univers" panose="020B0503020202020204" pitchFamily="34" charset="0"/>
              </a:rPr>
              <a:t>For each statement by period of performance:</a:t>
            </a:r>
          </a:p>
          <a:p>
            <a:pPr marL="0" indent="0">
              <a:buNone/>
            </a:pPr>
            <a:r>
              <a:rPr lang="en-US" sz="1600" b="1" dirty="0">
                <a:latin typeface="Univers" panose="020B0503020202020204" pitchFamily="34" charset="0"/>
              </a:rPr>
              <a:t>Q1</a:t>
            </a:r>
            <a:r>
              <a:rPr lang="en-US" sz="1600" dirty="0">
                <a:latin typeface="Univers" panose="020B0503020202020204" pitchFamily="34" charset="0"/>
              </a:rPr>
              <a:t> What progress has been made towards completing the objective(s) of the project?</a:t>
            </a:r>
            <a:endParaRPr lang="en-US" sz="1600" dirty="0">
              <a:latin typeface="Univers" panose="020B0503020202020204" pitchFamily="34" charset="0"/>
              <a:cs typeface="Calibri"/>
            </a:endParaRPr>
          </a:p>
          <a:p>
            <a:pPr marL="0" indent="0">
              <a:buNone/>
            </a:pPr>
            <a:r>
              <a:rPr lang="en-US" sz="1600" b="1" dirty="0">
                <a:latin typeface="Univers" panose="020B0503020202020204" pitchFamily="34" charset="0"/>
              </a:rPr>
              <a:t>Q2</a:t>
            </a:r>
            <a:r>
              <a:rPr lang="en-US" sz="1600" dirty="0">
                <a:latin typeface="Univers" panose="020B0503020202020204" pitchFamily="34" charset="0"/>
              </a:rPr>
              <a:t> Please describe and justify any changes in the implementation of your objective(s) or approach(es).</a:t>
            </a:r>
            <a:endParaRPr lang="en-US" sz="1600" dirty="0">
              <a:latin typeface="Univers" panose="020B0503020202020204" pitchFamily="34" charset="0"/>
              <a:cs typeface="Calibri"/>
            </a:endParaRPr>
          </a:p>
          <a:p>
            <a:pPr marL="0" indent="0">
              <a:buNone/>
            </a:pPr>
            <a:r>
              <a:rPr lang="en-US" sz="1600" b="1" dirty="0">
                <a:latin typeface="Univers" panose="020B0503020202020204" pitchFamily="34" charset="0"/>
              </a:rPr>
              <a:t>Q3</a:t>
            </a:r>
            <a:r>
              <a:rPr lang="en-US" sz="1600" dirty="0">
                <a:latin typeface="Univers" panose="020B0503020202020204" pitchFamily="34" charset="0"/>
              </a:rPr>
              <a:t> If applicable, please share if the project resulted in any unexpected benefits, promising practices, new understandings, cost efficiencies, management recommendations, or lessons learned.</a:t>
            </a:r>
            <a:endParaRPr lang="en-US" sz="1600" dirty="0">
              <a:latin typeface="Univers" panose="020B0503020202020204" pitchFamily="34" charset="0"/>
              <a:cs typeface="Calibri"/>
            </a:endParaRPr>
          </a:p>
          <a:p>
            <a:pPr marL="0" indent="0">
              <a:buNone/>
            </a:pPr>
            <a:r>
              <a:rPr lang="en-US" sz="1600" b="1" dirty="0">
                <a:latin typeface="Univers" panose="020B0503020202020204" pitchFamily="34" charset="0"/>
              </a:rPr>
              <a:t>Q4</a:t>
            </a:r>
            <a:r>
              <a:rPr lang="en-US" sz="1600" dirty="0">
                <a:latin typeface="Univers" panose="020B0503020202020204" pitchFamily="34" charset="0"/>
              </a:rPr>
              <a:t> For Survey projects only: If applicable, does this project continue work from a previous grant? If so, how do the current results compare to prior results? (Grantees may elect to add attachments such as tables, figures, or graphs to provide further detail when answering this question).</a:t>
            </a:r>
          </a:p>
          <a:p>
            <a:pPr marL="0" indent="0">
              <a:buNone/>
            </a:pPr>
            <a:r>
              <a:rPr lang="en-US" sz="1600" b="1" dirty="0">
                <a:latin typeface="Univers" panose="020B0503020202020204" pitchFamily="34" charset="0"/>
              </a:rPr>
              <a:t>Q5</a:t>
            </a:r>
            <a:r>
              <a:rPr lang="en-US" sz="1600" dirty="0">
                <a:latin typeface="Univers" panose="020B0503020202020204" pitchFamily="34" charset="0"/>
              </a:rPr>
              <a:t> If applicable, Identify and attach selected publications, photographs, screenshots of websites, or other documentation (including articles in popular literature, scientific literature, or other public information products) that have resulted from this project that highlight the accomplishments of the project.</a:t>
            </a:r>
          </a:p>
          <a:p>
            <a:pPr marL="0" indent="0">
              <a:buNone/>
            </a:pPr>
            <a:r>
              <a:rPr lang="en-US" sz="1600" b="1" dirty="0">
                <a:latin typeface="Univers" panose="020B0503020202020204" pitchFamily="34" charset="0"/>
              </a:rPr>
              <a:t>Q6</a:t>
            </a:r>
            <a:r>
              <a:rPr lang="en-US" sz="1600" dirty="0">
                <a:latin typeface="Univers" panose="020B0503020202020204" pitchFamily="34" charset="0"/>
              </a:rPr>
              <a:t> Is this a project you wish to highlight for communication purposes? Yes/No (add comments)</a:t>
            </a:r>
          </a:p>
          <a:p>
            <a:pPr marL="0" indent="0">
              <a:buNone/>
            </a:pPr>
            <a:r>
              <a:rPr lang="en-US" sz="1600" b="1" dirty="0">
                <a:latin typeface="Univers" panose="020B0503020202020204" pitchFamily="34" charset="0"/>
              </a:rPr>
              <a:t>Q7 </a:t>
            </a:r>
            <a:r>
              <a:rPr lang="en-US" sz="1600" dirty="0">
                <a:latin typeface="Univers" panose="020B0503020202020204" pitchFamily="34" charset="0"/>
              </a:rPr>
              <a:t>For CMS States only: If the grant is a CMS, has the state submitted an update report every 3 years detailing that the CMS components 1) inventory and scanning; 2) strategic plan; 3) operational plan; and 4) evaluation and control have been reviewed and summaries included which provide detailed review results and recommendations? (Select Yes or No, and fill out comments or check “Not Applicable” box)</a:t>
            </a:r>
          </a:p>
        </p:txBody>
      </p:sp>
    </p:spTree>
    <p:extLst>
      <p:ext uri="{BB962C8B-B14F-4D97-AF65-F5344CB8AC3E}">
        <p14:creationId xmlns:p14="http://schemas.microsoft.com/office/powerpoint/2010/main" val="2453943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20821"/>
          <a:stretch/>
        </p:blipFill>
        <p:spPr>
          <a:xfrm>
            <a:off x="0" y="1237556"/>
            <a:ext cx="12192000" cy="5249119"/>
          </a:xfrm>
          <a:prstGeom prst="rect">
            <a:avLst/>
          </a:prstGeom>
        </p:spPr>
      </p:pic>
      <p:sp>
        <p:nvSpPr>
          <p:cNvPr id="5" name="TextBox 4">
            <a:extLst>
              <a:ext uri="{FF2B5EF4-FFF2-40B4-BE49-F238E27FC236}">
                <a16:creationId xmlns:a16="http://schemas.microsoft.com/office/drawing/2014/main" id="{D2C0BB10-6D14-423A-8DC4-B7BBDB468089}"/>
              </a:ext>
            </a:extLst>
          </p:cNvPr>
          <p:cNvSpPr txBox="1"/>
          <p:nvPr/>
        </p:nvSpPr>
        <p:spPr>
          <a:xfrm>
            <a:off x="3826715" y="4855271"/>
            <a:ext cx="7239000" cy="1736646"/>
          </a:xfrm>
          <a:prstGeom prst="roundRect">
            <a:avLst/>
          </a:prstGeom>
          <a:solidFill>
            <a:srgbClr val="D3FAB8"/>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TRACS is the official repository for grant-funded real property acquisitions and is used to create, approve, manage and monitor real property records with a Federal nexus.</a:t>
            </a:r>
          </a:p>
        </p:txBody>
      </p:sp>
      <p:pic>
        <p:nvPicPr>
          <p:cNvPr id="6" name="Content Placeholder 3">
            <a:extLst>
              <a:ext uri="{FF2B5EF4-FFF2-40B4-BE49-F238E27FC236}">
                <a16:creationId xmlns:a16="http://schemas.microsoft.com/office/drawing/2014/main" id="{614ED839-B640-46E5-998D-2B6BB00DEFE0}"/>
              </a:ext>
            </a:extLst>
          </p:cNvPr>
          <p:cNvPicPr>
            <a:picLocks noChangeAspect="1"/>
          </p:cNvPicPr>
          <p:nvPr/>
        </p:nvPicPr>
        <p:blipFill rotWithShape="1">
          <a:blip r:embed="rId3"/>
          <a:srcRect l="39873" t="4234" r="21487" b="78132"/>
          <a:stretch/>
        </p:blipFill>
        <p:spPr>
          <a:xfrm>
            <a:off x="4053526" y="270164"/>
            <a:ext cx="3898302" cy="967392"/>
          </a:xfrm>
          <a:prstGeom prst="rect">
            <a:avLst/>
          </a:prstGeom>
        </p:spPr>
      </p:pic>
      <p:sp>
        <p:nvSpPr>
          <p:cNvPr id="7" name="TextBox 6">
            <a:extLst>
              <a:ext uri="{FF2B5EF4-FFF2-40B4-BE49-F238E27FC236}">
                <a16:creationId xmlns:a16="http://schemas.microsoft.com/office/drawing/2014/main" id="{516FB88A-DECC-4487-84DC-A00F0F0DAC95}"/>
              </a:ext>
            </a:extLst>
          </p:cNvPr>
          <p:cNvSpPr txBox="1"/>
          <p:nvPr/>
        </p:nvSpPr>
        <p:spPr>
          <a:xfrm>
            <a:off x="207215" y="1460627"/>
            <a:ext cx="7239000" cy="1328023"/>
          </a:xfrm>
          <a:prstGeom prst="round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‘Real Property’ refers to one, several, or all interests, benefits, and rights inherent in the ownership of a parcel of land or water. </a:t>
            </a:r>
          </a:p>
        </p:txBody>
      </p:sp>
    </p:spTree>
    <p:extLst>
      <p:ext uri="{BB962C8B-B14F-4D97-AF65-F5344CB8AC3E}">
        <p14:creationId xmlns:p14="http://schemas.microsoft.com/office/powerpoint/2010/main" val="814755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Subtitle 3">
            <a:extLst>
              <a:ext uri="{FF2B5EF4-FFF2-40B4-BE49-F238E27FC236}">
                <a16:creationId xmlns:a16="http://schemas.microsoft.com/office/drawing/2014/main" id="{7848BA0A-6C4C-1C35-21D9-5CBA3C9139FE}"/>
              </a:ext>
              <a:ext uri="{C183D7F6-B498-43B3-948B-1728B52AA6E4}">
                <adec:decorative xmlns:adec="http://schemas.microsoft.com/office/drawing/2017/decorative" val="1"/>
              </a:ext>
            </a:extLst>
          </p:cNvPr>
          <p:cNvSpPr txBox="1">
            <a:spLocks/>
          </p:cNvSpPr>
          <p:nvPr/>
        </p:nvSpPr>
        <p:spPr>
          <a:xfrm>
            <a:off x="186268" y="3425629"/>
            <a:ext cx="11853332" cy="141288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Lato" panose="020F0502020204030203" pitchFamily="34" charset="0"/>
                <a:ea typeface="Lato" panose="020F0502020204030203" pitchFamily="34" charset="0"/>
                <a:cs typeface="Lato" panose="020F050202020403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Lato" panose="020F0502020204030203" pitchFamily="34" charset="0"/>
                <a:ea typeface="Lato" panose="020F0502020204030203" pitchFamily="34" charset="0"/>
                <a:cs typeface="Lato" panose="020F050202020403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ato" panose="020F0502020204030203" pitchFamily="34" charset="0"/>
                <a:ea typeface="Lato" panose="020F0502020204030203" pitchFamily="34" charset="0"/>
                <a:cs typeface="Lato" panose="020F050202020403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ato" panose="020F0502020204030203" pitchFamily="34" charset="0"/>
                <a:ea typeface="Lato" panose="020F0502020204030203" pitchFamily="34" charset="0"/>
                <a:cs typeface="Lato" panose="020F050202020403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5F4C3B"/>
                </a:solidFill>
                <a:effectLst/>
                <a:uLnTx/>
                <a:uFillTx/>
                <a:latin typeface="Univers" panose="020B0503020202020204" pitchFamily="34" charset="0"/>
                <a:ea typeface="Lato" panose="020F0502020204030203" pitchFamily="34" charset="0"/>
                <a:cs typeface="Lato" panose="020F0502020204030203" pitchFamily="34" charset="0"/>
              </a:rPr>
              <a:t>TRACS Webinar</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3600" b="1" i="1" dirty="0">
                <a:solidFill>
                  <a:srgbClr val="5F4C3B"/>
                </a:solidFill>
                <a:latin typeface="Univers" panose="020B0503020202020204" pitchFamily="34" charset="0"/>
              </a:rPr>
              <a:t>Title, Location/Group, Date/Time</a:t>
            </a:r>
            <a:endParaRPr kumimoji="0" lang="en-US" sz="3600" b="1" i="1" u="none" strike="noStrike" kern="1200" cap="none" spc="0" normalizeH="0" baseline="0" noProof="0" dirty="0">
              <a:ln>
                <a:noFill/>
              </a:ln>
              <a:solidFill>
                <a:srgbClr val="5F4C3B"/>
              </a:solidFill>
              <a:effectLst/>
              <a:uLnTx/>
              <a:uFillTx/>
              <a:latin typeface="Univers" panose="020B0503020202020204" pitchFamily="34" charset="0"/>
              <a:ea typeface="Lato" panose="020F0502020204030203" pitchFamily="34" charset="0"/>
              <a:cs typeface="Lato" panose="020F0502020204030203" pitchFamily="34" charset="0"/>
            </a:endParaRPr>
          </a:p>
        </p:txBody>
      </p:sp>
      <p:pic>
        <p:nvPicPr>
          <p:cNvPr id="9" name="Picture 8" descr="A picture containing text, sign&#10;&#10;Description automatically generated">
            <a:extLst>
              <a:ext uri="{FF2B5EF4-FFF2-40B4-BE49-F238E27FC236}">
                <a16:creationId xmlns:a16="http://schemas.microsoft.com/office/drawing/2014/main" id="{4DC3661A-2229-1115-E764-65592A740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315" y="971142"/>
            <a:ext cx="5451370" cy="1991066"/>
          </a:xfrm>
          <a:prstGeom prst="rect">
            <a:avLst/>
          </a:prstGeom>
        </p:spPr>
      </p:pic>
      <p:pic>
        <p:nvPicPr>
          <p:cNvPr id="11" name="Picture 10" descr="A picture containing text, water, outdoor, boat&#10;&#10;Description automatically generated">
            <a:extLst>
              <a:ext uri="{FF2B5EF4-FFF2-40B4-BE49-F238E27FC236}">
                <a16:creationId xmlns:a16="http://schemas.microsoft.com/office/drawing/2014/main" id="{0138CB90-E5BF-A693-27AB-2B15B4EEA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1954"/>
            <a:ext cx="12192000" cy="1626046"/>
          </a:xfrm>
          <a:prstGeom prst="rect">
            <a:avLst/>
          </a:prstGeom>
        </p:spPr>
      </p:pic>
      <p:sp>
        <p:nvSpPr>
          <p:cNvPr id="12" name="Rectangle 11">
            <a:extLst>
              <a:ext uri="{FF2B5EF4-FFF2-40B4-BE49-F238E27FC236}">
                <a16:creationId xmlns:a16="http://schemas.microsoft.com/office/drawing/2014/main" id="{F8FCF549-4E7D-DA54-89D9-6707D7261C59}"/>
              </a:ext>
            </a:extLst>
          </p:cNvPr>
          <p:cNvSpPr/>
          <p:nvPr/>
        </p:nvSpPr>
        <p:spPr>
          <a:xfrm>
            <a:off x="0" y="0"/>
            <a:ext cx="12192000" cy="584200"/>
          </a:xfrm>
          <a:prstGeom prst="rect">
            <a:avLst/>
          </a:prstGeom>
          <a:solidFill>
            <a:srgbClr val="007AC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1481933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facility - for example Cherry Creek Marina (recreational boating facility)">
            <a:extLst>
              <a:ext uri="{C183D7F6-B498-43B3-948B-1728B52AA6E4}">
                <adec:decorative xmlns:adec="http://schemas.microsoft.com/office/drawing/2017/decorative" val="0"/>
              </a:ext>
            </a:extLst>
          </p:cNvPr>
          <p:cNvPicPr>
            <a:picLocks noChangeAspect="1"/>
          </p:cNvPicPr>
          <p:nvPr/>
        </p:nvPicPr>
        <p:blipFill rotWithShape="1">
          <a:blip r:embed="rId2"/>
          <a:srcRect t="31036" b="37714"/>
          <a:stretch/>
        </p:blipFill>
        <p:spPr>
          <a:xfrm>
            <a:off x="7530683" y="2270266"/>
            <a:ext cx="4661317" cy="1905001"/>
          </a:xfrm>
          <a:prstGeom prst="rect">
            <a:avLst/>
          </a:prstGeom>
        </p:spPr>
      </p:pic>
      <p:pic>
        <p:nvPicPr>
          <p:cNvPr id="11" name="Picture 10" descr="Screenshot of the TRACS mapper with a blue outline depicting the borders of a site, in this case, Cherry Creek State Park in Colorado, with a lake in the middle of the park. ">
            <a:extLs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01973" y="304892"/>
            <a:ext cx="4495800" cy="3304772"/>
          </a:xfrm>
          <a:prstGeom prst="rect">
            <a:avLst/>
          </a:prstGeom>
          <a:ln w="57150">
            <a:solidFill>
              <a:schemeClr val="tx1"/>
            </a:solidFill>
          </a:ln>
        </p:spPr>
      </p:pic>
      <p:pic>
        <p:nvPicPr>
          <p:cNvPr id="12" name="Picture 11" descr="Screenshot of the TRACS mapper with a blue outline depicting the borders of a facility, in this case, a marina at the state park.">
            <a:extLs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314623" y="2236617"/>
            <a:ext cx="3257954" cy="3280998"/>
          </a:xfrm>
          <a:prstGeom prst="ellipse">
            <a:avLst/>
          </a:prstGeom>
          <a:ln w="63500" cap="rnd">
            <a:solidFill>
              <a:srgbClr val="FFC000"/>
            </a:solidFill>
          </a:ln>
          <a:effectLst/>
          <a:scene3d>
            <a:camera prst="orthographicFront"/>
            <a:lightRig rig="contrasting" dir="t">
              <a:rot lat="0" lon="0" rev="3000000"/>
            </a:lightRig>
          </a:scene3d>
          <a:sp3d contourW="7620">
            <a:bevelT w="95250" h="31750"/>
            <a:contourClr>
              <a:srgbClr val="333333"/>
            </a:contourClr>
          </a:sp3d>
        </p:spPr>
      </p:pic>
      <p:cxnSp>
        <p:nvCxnSpPr>
          <p:cNvPr id="14" name="Straight Arrow Connector 13">
            <a:extLst>
              <a:ext uri="{C183D7F6-B498-43B3-948B-1728B52AA6E4}">
                <adec:decorative xmlns:adec="http://schemas.microsoft.com/office/drawing/2017/decorative" val="1"/>
              </a:ext>
            </a:extLst>
          </p:cNvPr>
          <p:cNvCxnSpPr>
            <a:cxnSpLocks/>
          </p:cNvCxnSpPr>
          <p:nvPr/>
        </p:nvCxnSpPr>
        <p:spPr>
          <a:xfrm flipH="1" flipV="1">
            <a:off x="1557338" y="2128838"/>
            <a:ext cx="2829867" cy="1236803"/>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Site, for example Cherry Creek State Park">
            <a:extLst>
              <a:ext uri="{C183D7F6-B498-43B3-948B-1728B52AA6E4}">
                <adec:decorative xmlns:adec="http://schemas.microsoft.com/office/drawing/2017/decorative" val="0"/>
              </a:ext>
            </a:extLst>
          </p:cNvPr>
          <p:cNvPicPr>
            <a:picLocks noChangeAspect="1"/>
          </p:cNvPicPr>
          <p:nvPr/>
        </p:nvPicPr>
        <p:blipFill rotWithShape="1">
          <a:blip r:embed="rId2"/>
          <a:srcRect b="67954"/>
          <a:stretch/>
        </p:blipFill>
        <p:spPr>
          <a:xfrm>
            <a:off x="5282783" y="0"/>
            <a:ext cx="4495800" cy="1774353"/>
          </a:xfrm>
          <a:prstGeom prst="rect">
            <a:avLst/>
          </a:prstGeom>
        </p:spPr>
      </p:pic>
      <p:sp>
        <p:nvSpPr>
          <p:cNvPr id="18" name="TextBox 17">
            <a:extLst>
              <a:ext uri="{C183D7F6-B498-43B3-948B-1728B52AA6E4}">
                <adec:decorative xmlns:adec="http://schemas.microsoft.com/office/drawing/2017/decorative" val="0"/>
              </a:ext>
            </a:extLst>
          </p:cNvPr>
          <p:cNvSpPr txBox="1"/>
          <p:nvPr/>
        </p:nvSpPr>
        <p:spPr>
          <a:xfrm>
            <a:off x="7094187" y="5226310"/>
            <a:ext cx="4724400" cy="923330"/>
          </a:xfrm>
          <a:prstGeom prst="rect">
            <a:avLst/>
          </a:prstGeom>
          <a:noFill/>
          <a:ln>
            <a:solidFill>
              <a:schemeClr val="tx2"/>
            </a:solidFill>
          </a:ln>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Components</a:t>
            </a:r>
            <a:r>
              <a:rPr lang="en-US" dirty="0">
                <a:solidFill>
                  <a:schemeClr val="tx2"/>
                </a:solidFill>
                <a:latin typeface="Arial" panose="020B0604020202020204" pitchFamily="34" charset="0"/>
                <a:cs typeface="Arial" panose="020B0604020202020204" pitchFamily="34" charset="0"/>
              </a:rPr>
              <a:t> (amenities or features of a facility such as docks, launch ramps, parking lots, etc.) listed in the Facility Record </a:t>
            </a:r>
          </a:p>
        </p:txBody>
      </p:sp>
      <p:sp>
        <p:nvSpPr>
          <p:cNvPr id="8" name="TextBox 7">
            <a:extLst>
              <a:ext uri="{FF2B5EF4-FFF2-40B4-BE49-F238E27FC236}">
                <a16:creationId xmlns:a16="http://schemas.microsoft.com/office/drawing/2014/main" id="{F4871653-3B80-4DBC-B760-7FCD9AAD311E}"/>
              </a:ext>
              <a:ext uri="{C183D7F6-B498-43B3-948B-1728B52AA6E4}">
                <adec:decorative xmlns:adec="http://schemas.microsoft.com/office/drawing/2017/decorative" val="0"/>
              </a:ext>
            </a:extLst>
          </p:cNvPr>
          <p:cNvSpPr txBox="1"/>
          <p:nvPr/>
        </p:nvSpPr>
        <p:spPr>
          <a:xfrm>
            <a:off x="204787" y="4407840"/>
            <a:ext cx="4138613" cy="2145268"/>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Facility Records are required for reporting on grants that have the objective of facility construction, renovation or acquisition. </a:t>
            </a:r>
          </a:p>
        </p:txBody>
      </p:sp>
      <p:sp>
        <p:nvSpPr>
          <p:cNvPr id="2" name="Title 1">
            <a:extLst>
              <a:ext uri="{FF2B5EF4-FFF2-40B4-BE49-F238E27FC236}">
                <a16:creationId xmlns:a16="http://schemas.microsoft.com/office/drawing/2014/main" id="{C3680019-0679-481F-8DEA-0C7E6AF8E5F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Facilities</a:t>
            </a:r>
          </a:p>
        </p:txBody>
      </p:sp>
    </p:spTree>
    <p:extLst>
      <p:ext uri="{BB962C8B-B14F-4D97-AF65-F5344CB8AC3E}">
        <p14:creationId xmlns:p14="http://schemas.microsoft.com/office/powerpoint/2010/main" val="2054209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6E33-E553-41D5-BDAE-F7B41AECEED6}"/>
              </a:ext>
            </a:extLst>
          </p:cNvPr>
          <p:cNvSpPr>
            <a:spLocks noGrp="1"/>
          </p:cNvSpPr>
          <p:nvPr>
            <p:ph type="title"/>
          </p:nvPr>
        </p:nvSpPr>
        <p:spPr>
          <a:xfrm>
            <a:off x="0" y="0"/>
            <a:ext cx="12192000" cy="1259633"/>
          </a:xfrm>
          <a:solidFill>
            <a:schemeClr val="accent5">
              <a:lumMod val="40000"/>
              <a:lumOff val="60000"/>
            </a:schemeClr>
          </a:solidFill>
        </p:spPr>
        <p:txBody>
          <a:bodyPr>
            <a:normAutofit/>
          </a:bodyPr>
          <a:lstStyle/>
          <a:p>
            <a:r>
              <a:rPr lang="en-US" sz="5200" dirty="0"/>
              <a:t>TRACS Resources</a:t>
            </a:r>
          </a:p>
        </p:txBody>
      </p:sp>
      <p:pic>
        <p:nvPicPr>
          <p:cNvPr id="14" name="Picture 13">
            <a:extLst>
              <a:ext uri="{FF2B5EF4-FFF2-40B4-BE49-F238E27FC236}">
                <a16:creationId xmlns:a16="http://schemas.microsoft.com/office/drawing/2014/main" id="{D0DED1F7-94B4-3035-CEC0-3732D1274A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06590" y="1816821"/>
            <a:ext cx="6160259" cy="4399387"/>
          </a:xfrm>
          <a:prstGeom prst="rect">
            <a:avLst/>
          </a:prstGeom>
        </p:spPr>
      </p:pic>
      <p:sp>
        <p:nvSpPr>
          <p:cNvPr id="19" name="Content Placeholder 2">
            <a:extLst>
              <a:ext uri="{FF2B5EF4-FFF2-40B4-BE49-F238E27FC236}">
                <a16:creationId xmlns:a16="http://schemas.microsoft.com/office/drawing/2014/main" id="{E0DC6A63-E3F2-9376-7D16-0FD1F0D5C134}"/>
              </a:ext>
            </a:extLst>
          </p:cNvPr>
          <p:cNvSpPr>
            <a:spLocks noGrp="1"/>
          </p:cNvSpPr>
          <p:nvPr>
            <p:ph idx="1"/>
          </p:nvPr>
        </p:nvSpPr>
        <p:spPr>
          <a:xfrm>
            <a:off x="188694" y="1816821"/>
            <a:ext cx="5029201" cy="4387806"/>
          </a:xfrm>
        </p:spPr>
        <p:txBody>
          <a:bodyPr anchor="ctr">
            <a:normAutofit fontScale="92500" lnSpcReduction="10000"/>
          </a:bodyPr>
          <a:lstStyle/>
          <a:p>
            <a:pPr marL="0" indent="0" algn="ctr">
              <a:buNone/>
            </a:pPr>
            <a:r>
              <a:rPr lang="en-US" sz="2400" dirty="0"/>
              <a:t>WSFR Training Portal: </a:t>
            </a:r>
            <a:r>
              <a:rPr lang="en-US" sz="2400" dirty="0">
                <a:hlinkClick r:id="rId4"/>
              </a:rPr>
              <a:t>https://wsfrtraining.fws.gov</a:t>
            </a:r>
            <a:endParaRPr lang="en-US" sz="2400" dirty="0"/>
          </a:p>
          <a:p>
            <a:pPr marL="0" indent="0">
              <a:buNone/>
            </a:pPr>
            <a:endParaRPr lang="en-US" dirty="0"/>
          </a:p>
          <a:p>
            <a:pPr marL="0" indent="0" algn="ctr">
              <a:buNone/>
            </a:pPr>
            <a:r>
              <a:rPr lang="en-US" sz="2400" dirty="0"/>
              <a:t>TRACS Help Desk Support:</a:t>
            </a:r>
          </a:p>
          <a:p>
            <a:pPr marL="0" indent="0" algn="ctr">
              <a:buNone/>
            </a:pPr>
            <a:r>
              <a:rPr lang="en-US" sz="2400" dirty="0">
                <a:solidFill>
                  <a:srgbClr val="0000FF"/>
                </a:solidFill>
              </a:rPr>
              <a:t>tracs-helpdesk@fws.gov </a:t>
            </a:r>
          </a:p>
          <a:p>
            <a:pPr marL="0" indent="0" algn="ctr">
              <a:buNone/>
            </a:pPr>
            <a:r>
              <a:rPr lang="en-US" sz="2400" dirty="0"/>
              <a:t>or call 1-844-408-7227</a:t>
            </a:r>
          </a:p>
          <a:p>
            <a:pPr marL="0" indent="0" algn="ctr">
              <a:buNone/>
            </a:pPr>
            <a:endParaRPr lang="en-US" sz="2400" dirty="0"/>
          </a:p>
          <a:p>
            <a:pPr marL="0" indent="0" algn="ctr">
              <a:buNone/>
            </a:pPr>
            <a:r>
              <a:rPr lang="en-US" sz="2400" dirty="0"/>
              <a:t>Training questions or requests:</a:t>
            </a:r>
          </a:p>
          <a:p>
            <a:pPr marL="0" indent="0" algn="ctr">
              <a:buNone/>
            </a:pPr>
            <a:r>
              <a:rPr lang="en-US" sz="2400" dirty="0"/>
              <a:t>Yonah Cohen</a:t>
            </a:r>
          </a:p>
          <a:p>
            <a:pPr marL="0" indent="0" algn="ctr">
              <a:buNone/>
            </a:pPr>
            <a:r>
              <a:rPr lang="en-US" sz="2400" dirty="0"/>
              <a:t>TRACS Training Specialist</a:t>
            </a:r>
          </a:p>
          <a:p>
            <a:pPr marL="0" indent="0" algn="ctr">
              <a:buNone/>
            </a:pPr>
            <a:r>
              <a:rPr lang="en-US" sz="2400" dirty="0">
                <a:solidFill>
                  <a:srgbClr val="0000FF"/>
                </a:solidFill>
              </a:rPr>
              <a:t>yonah_cohen@fws.gov</a:t>
            </a:r>
          </a:p>
        </p:txBody>
      </p:sp>
    </p:spTree>
    <p:extLst>
      <p:ext uri="{BB962C8B-B14F-4D97-AF65-F5344CB8AC3E}">
        <p14:creationId xmlns:p14="http://schemas.microsoft.com/office/powerpoint/2010/main" val="1475159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326" t="-3193" r="16030" b="3193"/>
          <a:stretch/>
        </p:blipFill>
        <p:spPr>
          <a:xfrm>
            <a:off x="800099" y="1664792"/>
            <a:ext cx="2639014" cy="2487892"/>
          </a:xfrm>
          <a:prstGeom prst="ellipse">
            <a:avLst/>
          </a:prstGeom>
          <a:ln w="6350" cap="rnd">
            <a:noFill/>
          </a:ln>
          <a:effectLst/>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rcRect l="10556" r="10556"/>
          <a:stretch/>
        </p:blipFill>
        <p:spPr>
          <a:xfrm>
            <a:off x="4500868" y="1664792"/>
            <a:ext cx="2675688" cy="2541996"/>
          </a:xfrm>
          <a:prstGeom prst="ellipse">
            <a:avLst/>
          </a:prstGeom>
          <a:ln w="12700" cap="rnd">
            <a:noFill/>
          </a:ln>
          <a:effectLst/>
        </p:spPr>
      </p:pic>
      <p:sp>
        <p:nvSpPr>
          <p:cNvPr id="31" name="Rectangle 30"/>
          <p:cNvSpPr/>
          <p:nvPr/>
        </p:nvSpPr>
        <p:spPr>
          <a:xfrm>
            <a:off x="586194" y="4217733"/>
            <a:ext cx="306682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569E"/>
                </a:solidFill>
                <a:effectLst/>
                <a:uLnTx/>
                <a:uFillTx/>
                <a:latin typeface="Raleway" pitchFamily="2" charset="0"/>
                <a:ea typeface="+mn-ea"/>
                <a:cs typeface="Arial" panose="020B0604020202020204" pitchFamily="34" charset="0"/>
              </a:rPr>
              <a:t>Yonah Cohen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569E"/>
                </a:solidFill>
                <a:effectLst/>
                <a:uLnTx/>
                <a:uFillTx/>
                <a:latin typeface="Raleway" pitchFamily="2" charset="0"/>
                <a:ea typeface="+mn-ea"/>
                <a:cs typeface="Arial" panose="020B0604020202020204" pitchFamily="34" charset="0"/>
              </a:rPr>
              <a:t>TRACS Training Specialist</a:t>
            </a:r>
            <a:r>
              <a:rPr kumimoji="0" lang="en-US" sz="1600" b="1" i="0" u="none" strike="noStrike" kern="1200" cap="none" spc="0" normalizeH="0" baseline="0" noProof="0" dirty="0">
                <a:ln>
                  <a:noFill/>
                </a:ln>
                <a:solidFill>
                  <a:srgbClr val="37569E"/>
                </a:solidFill>
                <a:effectLst/>
                <a:uLnTx/>
                <a:uFillTx/>
                <a:latin typeface="Raleway" pitchFamily="2" charset="0"/>
                <a:ea typeface="+mn-ea"/>
                <a:cs typeface="Arial" panose="020B0604020202020204" pitchFamily="34" charset="0"/>
              </a:rPr>
              <a:t> </a:t>
            </a:r>
          </a:p>
        </p:txBody>
      </p:sp>
      <p:sp>
        <p:nvSpPr>
          <p:cNvPr id="32" name="Rectangle 31"/>
          <p:cNvSpPr/>
          <p:nvPr/>
        </p:nvSpPr>
        <p:spPr>
          <a:xfrm>
            <a:off x="3847790" y="4245517"/>
            <a:ext cx="421405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569E"/>
                </a:solidFill>
                <a:effectLst/>
                <a:uLnTx/>
                <a:uFillTx/>
                <a:latin typeface="Raleway" pitchFamily="2" charset="0"/>
                <a:ea typeface="+mn-ea"/>
                <a:cs typeface="Arial" panose="020B0604020202020204" pitchFamily="34" charset="0"/>
              </a:rPr>
              <a:t>Debbie </a:t>
            </a:r>
            <a:r>
              <a:rPr kumimoji="0" lang="en-US" sz="1600" b="0" i="0" u="none" strike="noStrike" kern="1200" cap="none" spc="0" normalizeH="0" baseline="0" noProof="0" dirty="0" err="1">
                <a:ln>
                  <a:noFill/>
                </a:ln>
                <a:solidFill>
                  <a:srgbClr val="37569E"/>
                </a:solidFill>
                <a:effectLst/>
                <a:uLnTx/>
                <a:uFillTx/>
                <a:latin typeface="Raleway" pitchFamily="2" charset="0"/>
                <a:ea typeface="+mn-ea"/>
                <a:cs typeface="Arial" panose="020B0604020202020204" pitchFamily="34" charset="0"/>
              </a:rPr>
              <a:t>Wircenske</a:t>
            </a:r>
            <a:endParaRPr kumimoji="0" lang="en-US" sz="1600" b="0" i="0" u="none" strike="noStrike" kern="1200" cap="none" spc="0" normalizeH="0" baseline="0" noProof="0" dirty="0">
              <a:ln>
                <a:noFill/>
              </a:ln>
              <a:solidFill>
                <a:srgbClr val="37569E"/>
              </a:solidFill>
              <a:effectLst/>
              <a:uLnTx/>
              <a:uFillTx/>
              <a:latin typeface="Raleway" pitchFamily="2"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569E"/>
                </a:solidFill>
                <a:effectLst/>
                <a:uLnTx/>
                <a:uFillTx/>
                <a:latin typeface="Raleway" pitchFamily="2" charset="0"/>
                <a:ea typeface="+mn-ea"/>
                <a:cs typeface="Arial" panose="020B0604020202020204" pitchFamily="34" charset="0"/>
              </a:rPr>
              <a:t>TRACS Help Desk Lead</a:t>
            </a:r>
            <a:endParaRPr kumimoji="0" lang="en-US" sz="1800" b="0" i="0" u="none" strike="noStrike" kern="1200" cap="none" spc="0" normalizeH="0" baseline="0" noProof="0" dirty="0">
              <a:ln>
                <a:noFill/>
              </a:ln>
              <a:solidFill>
                <a:srgbClr val="37569E"/>
              </a:solidFill>
              <a:effectLst/>
              <a:uLnTx/>
              <a:uFillTx/>
              <a:latin typeface="Raleway" pitchFamily="2" charset="0"/>
              <a:ea typeface="+mn-ea"/>
              <a:cs typeface="Arial" panose="020B0604020202020204" pitchFamily="34" charset="0"/>
            </a:endParaRPr>
          </a:p>
        </p:txBody>
      </p:sp>
      <p:sp>
        <p:nvSpPr>
          <p:cNvPr id="33" name="Title 32"/>
          <p:cNvSpPr>
            <a:spLocks noGrp="1"/>
          </p:cNvSpPr>
          <p:nvPr>
            <p:ph type="title"/>
          </p:nvPr>
        </p:nvSpPr>
        <p:spPr>
          <a:xfrm>
            <a:off x="800100" y="612228"/>
            <a:ext cx="10591800" cy="394536"/>
          </a:xfrm>
          <a:noFill/>
        </p:spPr>
        <p:txBody>
          <a:bodyPr/>
          <a:lstStyle/>
          <a:p>
            <a:pPr algn="ctr"/>
            <a:r>
              <a:rPr lang="en-US" sz="3600" dirty="0">
                <a:solidFill>
                  <a:srgbClr val="5F4C3B"/>
                </a:solidFill>
                <a:latin typeface="Raleway" pitchFamily="2" charset="0"/>
              </a:rPr>
              <a:t>Meet the TRACS Training &amp; Support Team</a:t>
            </a:r>
          </a:p>
        </p:txBody>
      </p:sp>
      <p:sp>
        <p:nvSpPr>
          <p:cNvPr id="8" name="Rectangle 7"/>
          <p:cNvSpPr/>
          <p:nvPr/>
        </p:nvSpPr>
        <p:spPr>
          <a:xfrm>
            <a:off x="7886700" y="4264825"/>
            <a:ext cx="35052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569E"/>
                </a:solidFill>
                <a:effectLst/>
                <a:uLnTx/>
                <a:uFillTx/>
                <a:latin typeface="Raleway" pitchFamily="2" charset="0"/>
                <a:ea typeface="+mn-ea"/>
                <a:cs typeface="Arial" panose="020B0604020202020204" pitchFamily="34" charset="0"/>
              </a:rPr>
              <a:t>Craig </a:t>
            </a:r>
            <a:r>
              <a:rPr kumimoji="0" lang="en-US" sz="1600" b="0" i="0" u="none" strike="noStrike" kern="1200" cap="none" spc="0" normalizeH="0" baseline="0" noProof="0" dirty="0" err="1">
                <a:ln>
                  <a:noFill/>
                </a:ln>
                <a:solidFill>
                  <a:srgbClr val="37569E"/>
                </a:solidFill>
                <a:effectLst/>
                <a:uLnTx/>
                <a:uFillTx/>
                <a:latin typeface="Raleway" pitchFamily="2" charset="0"/>
                <a:ea typeface="+mn-ea"/>
                <a:cs typeface="Arial" panose="020B0604020202020204" pitchFamily="34" charset="0"/>
              </a:rPr>
              <a:t>Kelling</a:t>
            </a:r>
            <a:endParaRPr kumimoji="0" lang="en-US" sz="1600" b="0" i="0" u="none" strike="noStrike" kern="1200" cap="none" spc="0" normalizeH="0" baseline="0" noProof="0" dirty="0">
              <a:ln>
                <a:noFill/>
              </a:ln>
              <a:solidFill>
                <a:srgbClr val="37569E"/>
              </a:solidFill>
              <a:effectLst/>
              <a:uLnTx/>
              <a:uFillTx/>
              <a:latin typeface="Raleway" pitchFamily="2"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569E"/>
                </a:solidFill>
                <a:effectLst/>
                <a:uLnTx/>
                <a:uFillTx/>
                <a:latin typeface="Raleway" pitchFamily="2" charset="0"/>
                <a:ea typeface="+mn-ea"/>
                <a:cs typeface="Arial" panose="020B0604020202020204" pitchFamily="34" charset="0"/>
              </a:rPr>
              <a:t>TRACS Working Group Chair</a:t>
            </a:r>
            <a:endParaRPr kumimoji="0" lang="en-US" sz="1800" b="0" i="0" u="none" strike="noStrike" kern="1200" cap="none" spc="0" normalizeH="0" baseline="0" noProof="0" dirty="0">
              <a:ln>
                <a:noFill/>
              </a:ln>
              <a:solidFill>
                <a:srgbClr val="37569E"/>
              </a:solidFill>
              <a:effectLst/>
              <a:uLnTx/>
              <a:uFillTx/>
              <a:latin typeface="Raleway" pitchFamily="2" charset="0"/>
              <a:ea typeface="+mn-ea"/>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t="14220" b="14220"/>
          <a:stretch/>
        </p:blipFill>
        <p:spPr>
          <a:xfrm>
            <a:off x="8256619" y="1664792"/>
            <a:ext cx="2675689" cy="2552941"/>
          </a:xfrm>
          <a:prstGeom prst="ellipse">
            <a:avLst/>
          </a:prstGeom>
          <a:ln w="12700" cap="rnd">
            <a:noFill/>
          </a:ln>
          <a:effectLst/>
        </p:spPr>
      </p:pic>
      <p:sp>
        <p:nvSpPr>
          <p:cNvPr id="3" name="Rectangle: Rounded Corners 2">
            <a:extLst>
              <a:ext uri="{FF2B5EF4-FFF2-40B4-BE49-F238E27FC236}">
                <a16:creationId xmlns:a16="http://schemas.microsoft.com/office/drawing/2014/main" id="{3C93BCBE-0FA4-47D3-4036-5A8A14B019A8}"/>
              </a:ext>
            </a:extLst>
          </p:cNvPr>
          <p:cNvSpPr/>
          <p:nvPr/>
        </p:nvSpPr>
        <p:spPr>
          <a:xfrm>
            <a:off x="480291" y="5495636"/>
            <a:ext cx="11074400" cy="1080761"/>
          </a:xfrm>
          <a:prstGeom prst="roundRect">
            <a:avLst/>
          </a:prstGeom>
          <a:solidFill>
            <a:schemeClr val="accent5">
              <a:lumMod val="75000"/>
            </a:schemeClr>
          </a:solidFill>
          <a:ln>
            <a:solidFill>
              <a:schemeClr val="accent5">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Raleway" pitchFamily="2" charset="0"/>
                <a:ea typeface="+mn-ea"/>
                <a:cs typeface="+mn-cs"/>
              </a:rPr>
              <a:t>For technical support and questions, contact the TRACS Help Desk (tracs-helpdesk@fws.gov).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white"/>
                </a:solidFill>
                <a:effectLst/>
                <a:uLnTx/>
                <a:uFillTx/>
                <a:latin typeface="Raleway" pitchFamily="2" charset="0"/>
                <a:ea typeface="+mn-ea"/>
                <a:cs typeface="+mn-cs"/>
              </a:rPr>
              <a:t>Also consult with your Federal Aid Coordinators (FACs) and Regional Office Grant Specialists.</a:t>
            </a: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Raleway" pitchFamily="2" charset="0"/>
              <a:ea typeface="+mn-ea"/>
              <a:cs typeface="+mn-cs"/>
            </a:endParaRPr>
          </a:p>
        </p:txBody>
      </p:sp>
    </p:spTree>
    <p:extLst>
      <p:ext uri="{BB962C8B-B14F-4D97-AF65-F5344CB8AC3E}">
        <p14:creationId xmlns:p14="http://schemas.microsoft.com/office/powerpoint/2010/main" val="3500991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1D554857-88FB-42F0-B90E-1340F642D5EB}"/>
              </a:ext>
            </a:extLst>
          </p:cNvPr>
          <p:cNvSpPr>
            <a:spLocks noGrp="1"/>
          </p:cNvSpPr>
          <p:nvPr>
            <p:ph type="body" sz="quarter" idx="10"/>
          </p:nvPr>
        </p:nvSpPr>
        <p:spPr>
          <a:xfrm>
            <a:off x="898358" y="2225842"/>
            <a:ext cx="10684042" cy="3879682"/>
          </a:xfrm>
        </p:spPr>
        <p:txBody>
          <a:bodyPr/>
          <a:lstStyle/>
          <a:p>
            <a:r>
              <a:rPr lang="de-DE" sz="4400"/>
              <a:t>TRACS Overview - What, Who and Why)</a:t>
            </a:r>
          </a:p>
          <a:p>
            <a:pPr marL="0" indent="0">
              <a:buNone/>
            </a:pPr>
            <a:endParaRPr lang="de-DE" sz="800"/>
          </a:p>
          <a:p>
            <a:r>
              <a:rPr lang="de-DE" sz="4400"/>
              <a:t>TRACS Features Demo (Modules, Reports, Workflow, Mapping)</a:t>
            </a:r>
          </a:p>
          <a:p>
            <a:pPr marL="0" indent="0">
              <a:buNone/>
            </a:pPr>
            <a:endParaRPr lang="de-DE" sz="800"/>
          </a:p>
          <a:p>
            <a:r>
              <a:rPr lang="de-DE" sz="4400"/>
              <a:t>Wrap Up</a:t>
            </a:r>
          </a:p>
        </p:txBody>
      </p:sp>
    </p:spTree>
    <p:extLst>
      <p:ext uri="{BB962C8B-B14F-4D97-AF65-F5344CB8AC3E}">
        <p14:creationId xmlns:p14="http://schemas.microsoft.com/office/powerpoint/2010/main" val="222878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6656" y="362608"/>
            <a:ext cx="9795638" cy="932792"/>
          </a:xfrm>
        </p:spPr>
        <p:txBody>
          <a:bodyPr vert="horz" lIns="91440" tIns="45720" rIns="91440" bIns="45720" rtlCol="0" anchor="b">
            <a:normAutofit/>
          </a:bodyPr>
          <a:lstStyle/>
          <a:p>
            <a:pPr algn="ctr"/>
            <a:r>
              <a:rPr lang="en-US" sz="5400" b="1" dirty="0">
                <a:latin typeface="Raleway" pitchFamily="2" charset="0"/>
              </a:rPr>
              <a:t>What is TRACS</a:t>
            </a:r>
          </a:p>
        </p:txBody>
      </p:sp>
      <p:sp>
        <p:nvSpPr>
          <p:cNvPr id="10" name="Content Placeholder 9">
            <a:extLst>
              <a:ext uri="{FF2B5EF4-FFF2-40B4-BE49-F238E27FC236}">
                <a16:creationId xmlns:a16="http://schemas.microsoft.com/office/drawing/2014/main" id="{1F0E5633-16CB-4A7B-8293-ADE764CA84BE}"/>
              </a:ext>
            </a:extLst>
          </p:cNvPr>
          <p:cNvSpPr>
            <a:spLocks noGrp="1"/>
          </p:cNvSpPr>
          <p:nvPr>
            <p:ph idx="1"/>
          </p:nvPr>
        </p:nvSpPr>
        <p:spPr>
          <a:xfrm>
            <a:off x="1196656" y="1210107"/>
            <a:ext cx="9795638" cy="447902"/>
          </a:xfrm>
        </p:spPr>
        <p:txBody>
          <a:bodyPr vert="horz" lIns="91440" tIns="45720" rIns="91440" bIns="45720" rtlCol="0">
            <a:normAutofit/>
          </a:bodyPr>
          <a:lstStyle/>
          <a:p>
            <a:pPr marL="0" indent="0" algn="ctr">
              <a:buNone/>
            </a:pPr>
            <a:r>
              <a:rPr lang="en-US" sz="2000" i="1" u="sng" dirty="0">
                <a:latin typeface="Univers" panose="020B0503020202020204" pitchFamily="34" charset="0"/>
              </a:rPr>
              <a:t>T</a:t>
            </a:r>
            <a:r>
              <a:rPr lang="en-US" sz="2000" i="1" dirty="0">
                <a:latin typeface="Univers" panose="020B0503020202020204" pitchFamily="34" charset="0"/>
              </a:rPr>
              <a:t>racking and </a:t>
            </a:r>
            <a:r>
              <a:rPr lang="en-US" sz="2000" i="1" u="sng" dirty="0">
                <a:latin typeface="Univers" panose="020B0503020202020204" pitchFamily="34" charset="0"/>
              </a:rPr>
              <a:t>R</a:t>
            </a:r>
            <a:r>
              <a:rPr lang="en-US" sz="2000" i="1" dirty="0">
                <a:latin typeface="Univers" panose="020B0503020202020204" pitchFamily="34" charset="0"/>
              </a:rPr>
              <a:t>eporting </a:t>
            </a:r>
            <a:r>
              <a:rPr lang="en-US" sz="2000" i="1" u="sng" dirty="0">
                <a:latin typeface="Univers" panose="020B0503020202020204" pitchFamily="34" charset="0"/>
              </a:rPr>
              <a:t>A</a:t>
            </a:r>
            <a:r>
              <a:rPr lang="en-US" sz="2000" i="1" dirty="0">
                <a:latin typeface="Univers" panose="020B0503020202020204" pitchFamily="34" charset="0"/>
              </a:rPr>
              <a:t>ctions for the </a:t>
            </a:r>
            <a:r>
              <a:rPr lang="en-US" sz="2000" i="1" u="sng" dirty="0">
                <a:latin typeface="Univers" panose="020B0503020202020204" pitchFamily="34" charset="0"/>
              </a:rPr>
              <a:t>C</a:t>
            </a:r>
            <a:r>
              <a:rPr lang="en-US" sz="2000" i="1" dirty="0">
                <a:latin typeface="Univers" panose="020B0503020202020204" pitchFamily="34" charset="0"/>
              </a:rPr>
              <a:t>onservation of </a:t>
            </a:r>
            <a:r>
              <a:rPr lang="en-US" sz="2000" i="1" u="sng" dirty="0">
                <a:latin typeface="Univers" panose="020B0503020202020204" pitchFamily="34" charset="0"/>
              </a:rPr>
              <a:t>S</a:t>
            </a:r>
            <a:r>
              <a:rPr lang="en-US" sz="2000" i="1" dirty="0">
                <a:latin typeface="Univers" panose="020B0503020202020204" pitchFamily="34" charset="0"/>
              </a:rPr>
              <a:t>pecies</a:t>
            </a:r>
            <a:endParaRPr lang="en-US" sz="2000" dirty="0">
              <a:latin typeface="Univers" panose="020B0503020202020204" pitchFamily="34" charset="0"/>
            </a:endParaRPr>
          </a:p>
        </p:txBody>
      </p:sp>
      <p:pic>
        <p:nvPicPr>
          <p:cNvPr id="3" name="Picture 2" descr="Image of a computer with the TRACS screen on it displaying the homepage and modules of TRACS (Performance and Inventory).">
            <a:extLst>
              <a:ext uri="{FF2B5EF4-FFF2-40B4-BE49-F238E27FC236}">
                <a16:creationId xmlns:a16="http://schemas.microsoft.com/office/drawing/2014/main" id="{CCD97145-0827-61C3-5C7F-F14E299CB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4475" y="3897293"/>
            <a:ext cx="4959997" cy="2789999"/>
          </a:xfrm>
          <a:prstGeom prst="rect">
            <a:avLst/>
          </a:prstGeom>
        </p:spPr>
      </p:pic>
      <p:sp>
        <p:nvSpPr>
          <p:cNvPr id="6" name="Content Placeholder 3">
            <a:extLst>
              <a:ext uri="{FF2B5EF4-FFF2-40B4-BE49-F238E27FC236}">
                <a16:creationId xmlns:a16="http://schemas.microsoft.com/office/drawing/2014/main" id="{EC497D13-DA70-AF4F-5BD1-077127C08432}"/>
              </a:ext>
            </a:extLst>
          </p:cNvPr>
          <p:cNvSpPr txBox="1">
            <a:spLocks/>
          </p:cNvSpPr>
          <p:nvPr/>
        </p:nvSpPr>
        <p:spPr>
          <a:xfrm>
            <a:off x="389468" y="1885389"/>
            <a:ext cx="11333414" cy="1941543"/>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kumimoji="0" lang="en-US" sz="4000" b="0" i="0" u="none" strike="noStrike" kern="1200" cap="none" spc="0" normalizeH="0" baseline="0" noProof="0" dirty="0">
                <a:ln>
                  <a:noFill/>
                </a:ln>
                <a:solidFill>
                  <a:srgbClr val="000000">
                    <a:alpha val="80000"/>
                  </a:srgbClr>
                </a:solidFill>
                <a:effectLst/>
                <a:uLnTx/>
                <a:uFillTx/>
                <a:latin typeface="Univers" panose="020B0503020202020204" pitchFamily="34" charset="0"/>
              </a:rPr>
              <a:t>TRACS serves as the </a:t>
            </a:r>
            <a:r>
              <a:rPr kumimoji="0" lang="en-US" sz="4000" b="0" i="0" u="sng" strike="noStrike" kern="1200" cap="none" spc="0" normalizeH="0" baseline="0" noProof="0" dirty="0">
                <a:ln>
                  <a:noFill/>
                </a:ln>
                <a:solidFill>
                  <a:srgbClr val="000000">
                    <a:alpha val="80000"/>
                  </a:srgbClr>
                </a:solidFill>
                <a:effectLst/>
                <a:uLnTx/>
                <a:uFillTx/>
                <a:latin typeface="Univers" panose="020B0503020202020204" pitchFamily="34" charset="0"/>
              </a:rPr>
              <a:t>performance reporting tool</a:t>
            </a:r>
            <a:r>
              <a:rPr kumimoji="0" lang="en-US" sz="4000" b="0" i="0" u="none" strike="noStrike" kern="1200" cap="none" spc="0" normalizeH="0" baseline="0" noProof="0" dirty="0">
                <a:ln>
                  <a:noFill/>
                </a:ln>
                <a:solidFill>
                  <a:srgbClr val="000000">
                    <a:alpha val="80000"/>
                  </a:srgbClr>
                </a:solidFill>
                <a:effectLst/>
                <a:uLnTx/>
                <a:uFillTx/>
                <a:latin typeface="Univers" panose="020B0503020202020204" pitchFamily="34" charset="0"/>
              </a:rPr>
              <a:t> for Federal awards administered by the U.S. Fish and Wildlife Service’s Office of Conservation Investment. </a:t>
            </a:r>
          </a:p>
          <a:p>
            <a:pPr marL="0" indent="0" algn="ctr">
              <a:lnSpc>
                <a:spcPct val="120000"/>
              </a:lnSpc>
              <a:buNone/>
            </a:pPr>
            <a:r>
              <a:rPr kumimoji="0" lang="en-US" sz="4000" b="0" i="0" u="none" strike="noStrike" kern="1200" cap="none" spc="0" normalizeH="0" baseline="0" noProof="0" dirty="0">
                <a:ln>
                  <a:noFill/>
                </a:ln>
                <a:solidFill>
                  <a:srgbClr val="000000">
                    <a:alpha val="80000"/>
                  </a:srgbClr>
                </a:solidFill>
                <a:effectLst/>
                <a:uLnTx/>
                <a:uFillTx/>
                <a:latin typeface="Univers" panose="020B0503020202020204" pitchFamily="34" charset="0"/>
              </a:rPr>
              <a:t>Non-federal grant recipients and Federal grant specialists use TRACS to create, manage, review, and approve grant-funded projects and </a:t>
            </a:r>
            <a:r>
              <a:rPr lang="en-US" sz="4000" dirty="0">
                <a:solidFill>
                  <a:srgbClr val="000000">
                    <a:alpha val="80000"/>
                  </a:srgbClr>
                </a:solidFill>
                <a:latin typeface="Univers" panose="020B0503020202020204" pitchFamily="34" charset="0"/>
              </a:rPr>
              <a:t>performance reports</a:t>
            </a:r>
            <a:r>
              <a:rPr kumimoji="0" lang="en-US" sz="4000" b="0" i="0" u="none" strike="noStrike" kern="1200" cap="none" spc="0" normalizeH="0" baseline="0" noProof="0" dirty="0">
                <a:ln>
                  <a:noFill/>
                </a:ln>
                <a:solidFill>
                  <a:srgbClr val="000000">
                    <a:alpha val="80000"/>
                  </a:srgbClr>
                </a:solidFill>
                <a:effectLst/>
                <a:uLnTx/>
                <a:uFillTx/>
                <a:latin typeface="Univers" panose="020B0503020202020204" pitchFamily="34" charset="0"/>
              </a:rPr>
              <a:t>. </a:t>
            </a:r>
          </a:p>
          <a:p>
            <a:pPr marL="0" indent="0" algn="ctr">
              <a:buNone/>
            </a:pPr>
            <a:endParaRPr kumimoji="0" lang="en-US" sz="2400" b="0" i="0" u="none" strike="noStrike" kern="1200" cap="none" spc="0" normalizeH="0" baseline="0" noProof="0" dirty="0">
              <a:ln>
                <a:noFill/>
              </a:ln>
              <a:solidFill>
                <a:srgbClr val="000000">
                  <a:alpha val="80000"/>
                </a:srgbClr>
              </a:solidFill>
              <a:effectLst/>
              <a:uLnTx/>
              <a:uFillTx/>
              <a:latin typeface="Univers" panose="020B0503020202020204" pitchFamily="34" charset="0"/>
            </a:endParaRPr>
          </a:p>
        </p:txBody>
      </p:sp>
    </p:spTree>
    <p:extLst>
      <p:ext uri="{BB962C8B-B14F-4D97-AF65-F5344CB8AC3E}">
        <p14:creationId xmlns:p14="http://schemas.microsoft.com/office/powerpoint/2010/main" val="1959104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931DE728-8710-4D0D-ABEA-461458917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648928" y="4675886"/>
            <a:ext cx="3685032" cy="1608328"/>
          </a:xfrm>
        </p:spPr>
        <p:txBody>
          <a:bodyPr vert="horz" lIns="91440" tIns="45720" rIns="91440" bIns="45720" rtlCol="0" anchor="ctr">
            <a:normAutofit/>
          </a:bodyPr>
          <a:lstStyle/>
          <a:p>
            <a:r>
              <a:rPr lang="en-US" sz="3600" b="1"/>
              <a:t>TRACS Working Group (WG)</a:t>
            </a:r>
          </a:p>
        </p:txBody>
      </p:sp>
      <p:sp>
        <p:nvSpPr>
          <p:cNvPr id="56" name="Rectangle 55">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64009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0508"/>
          <a:stretch/>
        </p:blipFill>
        <p:spPr>
          <a:xfrm>
            <a:off x="2184401" y="749300"/>
            <a:ext cx="7823199" cy="3343043"/>
          </a:xfrm>
          <a:prstGeom prst="rect">
            <a:avLst/>
          </a:prstGeom>
        </p:spPr>
      </p:pic>
      <p:sp>
        <p:nvSpPr>
          <p:cNvPr id="4" name="TextBox 3"/>
          <p:cNvSpPr txBox="1"/>
          <p:nvPr/>
        </p:nvSpPr>
        <p:spPr>
          <a:xfrm>
            <a:off x="4864100" y="4675886"/>
            <a:ext cx="6675627" cy="1605083"/>
          </a:xfrm>
          <a:prstGeom prst="rect">
            <a:avLst/>
          </a:prstGeom>
        </p:spPr>
        <p:txBody>
          <a:bodyPr vert="horz" lIns="91440" tIns="45720" rIns="91440" bIns="45720" rtlCol="0" anchor="ctr">
            <a:normAutofit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82F39"/>
                </a:solidFill>
                <a:effectLst/>
                <a:uLnTx/>
                <a:uFillTx/>
                <a:latin typeface="Calibri" panose="020F0502020204030204"/>
                <a:ea typeface="+mn-ea"/>
                <a:cs typeface="+mn-cs"/>
              </a:rPr>
              <a:t>29 State and Federal representatives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82F39"/>
                </a:solidFill>
                <a:effectLst/>
                <a:uLnTx/>
                <a:uFillTx/>
                <a:latin typeface="Calibri" panose="020F0502020204030204"/>
                <a:ea typeface="+mn-ea"/>
                <a:cs typeface="+mn-cs"/>
              </a:rPr>
              <a:t>National review</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82F39"/>
                </a:solidFill>
                <a:effectLst/>
                <a:uLnTx/>
                <a:uFillTx/>
                <a:latin typeface="Calibri" panose="020F0502020204030204"/>
                <a:ea typeface="+mn-ea"/>
                <a:cs typeface="+mn-cs"/>
              </a:rPr>
              <a:t>Thousands of hours of development and testing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82F39"/>
                </a:solidFill>
                <a:effectLst/>
                <a:uLnTx/>
                <a:uFillTx/>
                <a:latin typeface="Calibri" panose="020F0502020204030204"/>
                <a:ea typeface="+mn-ea"/>
                <a:cs typeface="+mn-cs"/>
              </a:rPr>
              <a:t>Unanimously accepted by State Directors and Joint Task Force (JTF)</a:t>
            </a:r>
          </a:p>
        </p:txBody>
      </p:sp>
    </p:spTree>
    <p:extLst>
      <p:ext uri="{BB962C8B-B14F-4D97-AF65-F5344CB8AC3E}">
        <p14:creationId xmlns:p14="http://schemas.microsoft.com/office/powerpoint/2010/main" val="4219308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577" y="667566"/>
            <a:ext cx="6025356" cy="633064"/>
          </a:xfrm>
        </p:spPr>
        <p:txBody>
          <a:bodyPr anchor="t">
            <a:noAutofit/>
          </a:bodyPr>
          <a:lstStyle/>
          <a:p>
            <a:r>
              <a:rPr lang="en-US" sz="3600" b="1" dirty="0">
                <a:latin typeface="Univers" panose="020B0503020202020204" pitchFamily="34" charset="0"/>
              </a:rPr>
              <a:t>Grant Programs in TRACS</a:t>
            </a:r>
          </a:p>
        </p:txBody>
      </p:sp>
      <p:sp>
        <p:nvSpPr>
          <p:cNvPr id="6" name="Content Placeholder 5"/>
          <p:cNvSpPr>
            <a:spLocks noGrp="1"/>
          </p:cNvSpPr>
          <p:nvPr>
            <p:ph idx="1"/>
          </p:nvPr>
        </p:nvSpPr>
        <p:spPr>
          <a:xfrm>
            <a:off x="771832" y="1687807"/>
            <a:ext cx="6526435" cy="4621960"/>
          </a:xfrm>
        </p:spPr>
        <p:txBody>
          <a:bodyPr>
            <a:normAutofit/>
          </a:bodyPr>
          <a:lstStyle/>
          <a:p>
            <a:r>
              <a:rPr lang="en-US" sz="2400" dirty="0">
                <a:solidFill>
                  <a:schemeClr val="tx2"/>
                </a:solidFill>
                <a:latin typeface="Univers" panose="020B0503020202020204" pitchFamily="34" charset="0"/>
              </a:rPr>
              <a:t>Aquatic Education </a:t>
            </a:r>
          </a:p>
          <a:p>
            <a:r>
              <a:rPr lang="en-US" sz="2400" dirty="0">
                <a:solidFill>
                  <a:schemeClr val="tx2"/>
                </a:solidFill>
                <a:latin typeface="Univers" panose="020B0503020202020204" pitchFamily="34" charset="0"/>
              </a:rPr>
              <a:t>Boating Access</a:t>
            </a:r>
          </a:p>
          <a:p>
            <a:r>
              <a:rPr lang="en-US" sz="2400" dirty="0">
                <a:solidFill>
                  <a:schemeClr val="tx2"/>
                </a:solidFill>
                <a:latin typeface="Univers" panose="020B0503020202020204" pitchFamily="34" charset="0"/>
              </a:rPr>
              <a:t>Boating Infrastructure Grants (BIG)</a:t>
            </a:r>
          </a:p>
          <a:p>
            <a:r>
              <a:rPr lang="en-US" sz="2400" dirty="0">
                <a:solidFill>
                  <a:schemeClr val="tx2"/>
                </a:solidFill>
                <a:latin typeface="Univers" panose="020B0503020202020204" pitchFamily="34" charset="0"/>
              </a:rPr>
              <a:t>Clean Vessel Act (CVA)</a:t>
            </a:r>
          </a:p>
          <a:p>
            <a:r>
              <a:rPr lang="en-US" sz="2400" dirty="0">
                <a:solidFill>
                  <a:schemeClr val="tx2"/>
                </a:solidFill>
                <a:latin typeface="Univers" panose="020B0503020202020204" pitchFamily="34" charset="0"/>
              </a:rPr>
              <a:t>Hunter Education</a:t>
            </a:r>
          </a:p>
          <a:p>
            <a:r>
              <a:rPr lang="en-US" sz="2400" dirty="0">
                <a:solidFill>
                  <a:schemeClr val="tx2"/>
                </a:solidFill>
                <a:latin typeface="Univers" panose="020B0503020202020204" pitchFamily="34" charset="0"/>
              </a:rPr>
              <a:t>National Coastal Wetlands Conservation</a:t>
            </a:r>
          </a:p>
          <a:p>
            <a:r>
              <a:rPr lang="en-US" sz="2400" dirty="0">
                <a:solidFill>
                  <a:schemeClr val="tx2"/>
                </a:solidFill>
                <a:latin typeface="Univers" panose="020B0503020202020204" pitchFamily="34" charset="0"/>
              </a:rPr>
              <a:t>Sport Fish Restoration (SFR)</a:t>
            </a:r>
            <a:endParaRPr lang="en-US" sz="2400" b="1" dirty="0">
              <a:solidFill>
                <a:schemeClr val="tx2"/>
              </a:solidFill>
              <a:latin typeface="Univers" panose="020B0503020202020204" pitchFamily="34" charset="0"/>
            </a:endParaRPr>
          </a:p>
          <a:p>
            <a:r>
              <a:rPr lang="en-US" sz="2400" dirty="0">
                <a:solidFill>
                  <a:schemeClr val="tx2"/>
                </a:solidFill>
                <a:latin typeface="Univers" panose="020B0503020202020204" pitchFamily="34" charset="0"/>
              </a:rPr>
              <a:t>State Wildlife Grants (SWG)</a:t>
            </a:r>
          </a:p>
          <a:p>
            <a:r>
              <a:rPr lang="en-US" sz="2400" dirty="0">
                <a:solidFill>
                  <a:schemeClr val="tx2"/>
                </a:solidFill>
                <a:latin typeface="Univers" panose="020B0503020202020204" pitchFamily="34" charset="0"/>
              </a:rPr>
              <a:t>Wildlife Restoration (WR)</a:t>
            </a:r>
            <a:endParaRPr lang="en-US" sz="3200" dirty="0">
              <a:solidFill>
                <a:schemeClr val="tx2"/>
              </a:solidFill>
              <a:latin typeface="Univers" panose="020B0503020202020204" pitchFamily="34" charset="0"/>
            </a:endParaRPr>
          </a:p>
        </p:txBody>
      </p:sp>
      <p:pic>
        <p:nvPicPr>
          <p:cNvPr id="5" name="Picture 4" descr="Icon&#10;&#10;Description automatically generated">
            <a:extLst>
              <a:ext uri="{FF2B5EF4-FFF2-40B4-BE49-F238E27FC236}">
                <a16:creationId xmlns:a16="http://schemas.microsoft.com/office/drawing/2014/main" id="{C3BC80F1-D9E0-4E21-A836-12A925B8A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2451" y="4478624"/>
            <a:ext cx="1133497" cy="829828"/>
          </a:xfrm>
          <a:prstGeom prst="rect">
            <a:avLst/>
          </a:prstGeom>
        </p:spPr>
      </p:pic>
      <p:pic>
        <p:nvPicPr>
          <p:cNvPr id="10" name="Picture 9" descr="Logo&#10;&#10;Description automatically generated">
            <a:extLst>
              <a:ext uri="{FF2B5EF4-FFF2-40B4-BE49-F238E27FC236}">
                <a16:creationId xmlns:a16="http://schemas.microsoft.com/office/drawing/2014/main" id="{A6D92781-F592-FEDD-E9AE-CAD2C8ABC5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8272" y="4893538"/>
            <a:ext cx="996460" cy="1002333"/>
          </a:xfrm>
          <a:prstGeom prst="rect">
            <a:avLst/>
          </a:prstGeom>
        </p:spPr>
      </p:pic>
      <p:pic>
        <p:nvPicPr>
          <p:cNvPr id="12" name="Picture 11" descr="Logo&#10;&#10;Description automatically generated">
            <a:extLst>
              <a:ext uri="{FF2B5EF4-FFF2-40B4-BE49-F238E27FC236}">
                <a16:creationId xmlns:a16="http://schemas.microsoft.com/office/drawing/2014/main" id="{B6D0E3D8-5828-1382-7798-BABFA7DC46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3322" y="3109495"/>
            <a:ext cx="1369129" cy="1369129"/>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CA0B8DF6-2C2E-3B77-58A6-97E203F481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4445" y="488966"/>
            <a:ext cx="4321026" cy="1578218"/>
          </a:xfrm>
          <a:prstGeom prst="rect">
            <a:avLst/>
          </a:prstGeom>
        </p:spPr>
      </p:pic>
    </p:spTree>
    <p:extLst>
      <p:ext uri="{BB962C8B-B14F-4D97-AF65-F5344CB8AC3E}">
        <p14:creationId xmlns:p14="http://schemas.microsoft.com/office/powerpoint/2010/main" val="52472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E7A41-E7BE-7D5E-8CB2-85655D515E6A}"/>
              </a:ext>
            </a:extLst>
          </p:cNvPr>
          <p:cNvSpPr>
            <a:spLocks noGrp="1"/>
          </p:cNvSpPr>
          <p:nvPr>
            <p:ph type="title"/>
          </p:nvPr>
        </p:nvSpPr>
        <p:spPr>
          <a:xfrm>
            <a:off x="838200" y="557188"/>
            <a:ext cx="10515600" cy="1133499"/>
          </a:xfrm>
        </p:spPr>
        <p:txBody>
          <a:bodyPr>
            <a:normAutofit/>
          </a:bodyPr>
          <a:lstStyle/>
          <a:p>
            <a:pPr algn="ctr"/>
            <a:r>
              <a:rPr lang="en-US" sz="5400" dirty="0">
                <a:latin typeface="Univers" panose="020B0503020202020204" pitchFamily="34" charset="0"/>
              </a:rPr>
              <a:t>Why TRACS</a:t>
            </a:r>
          </a:p>
        </p:txBody>
      </p:sp>
      <p:graphicFrame>
        <p:nvGraphicFramePr>
          <p:cNvPr id="40" name="Content Placeholder 2">
            <a:extLst>
              <a:ext uri="{FF2B5EF4-FFF2-40B4-BE49-F238E27FC236}">
                <a16:creationId xmlns:a16="http://schemas.microsoft.com/office/drawing/2014/main" id="{7EFB5485-F61B-A07B-D50C-615C303BA3E2}"/>
              </a:ext>
            </a:extLst>
          </p:cNvPr>
          <p:cNvGraphicFramePr>
            <a:graphicFrameLocks noGrp="1"/>
          </p:cNvGraphicFramePr>
          <p:nvPr>
            <p:ph idx="1"/>
            <p:extLst>
              <p:ext uri="{D42A27DB-BD31-4B8C-83A1-F6EECF244321}">
                <p14:modId xmlns:p14="http://schemas.microsoft.com/office/powerpoint/2010/main" val="157673194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6992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6656" y="362609"/>
            <a:ext cx="9795638" cy="811080"/>
          </a:xfrm>
        </p:spPr>
        <p:txBody>
          <a:bodyPr vert="horz" lIns="91440" tIns="45720" rIns="91440" bIns="45720" rtlCol="0" anchor="b">
            <a:normAutofit fontScale="90000"/>
          </a:bodyPr>
          <a:lstStyle/>
          <a:p>
            <a:pPr algn="ctr"/>
            <a:r>
              <a:rPr lang="en-US" sz="5400" b="1" dirty="0">
                <a:latin typeface="Raleway" pitchFamily="2" charset="0"/>
              </a:rPr>
              <a:t>TRACS Modules</a:t>
            </a:r>
          </a:p>
        </p:txBody>
      </p:sp>
      <p:sp>
        <p:nvSpPr>
          <p:cNvPr id="4" name="Content Placeholder 3">
            <a:extLst>
              <a:ext uri="{FF2B5EF4-FFF2-40B4-BE49-F238E27FC236}">
                <a16:creationId xmlns:a16="http://schemas.microsoft.com/office/drawing/2014/main" id="{43D17C8D-F5DD-8A09-2DE4-F8632AC8D044}"/>
              </a:ext>
            </a:extLst>
          </p:cNvPr>
          <p:cNvSpPr>
            <a:spLocks noGrp="1"/>
          </p:cNvSpPr>
          <p:nvPr>
            <p:ph idx="1"/>
          </p:nvPr>
        </p:nvSpPr>
        <p:spPr>
          <a:xfrm>
            <a:off x="1382486" y="1658438"/>
            <a:ext cx="9984776" cy="1217913"/>
          </a:xfrm>
        </p:spPr>
        <p:txBody>
          <a:bodyPr>
            <a:normAutofit/>
          </a:bodyPr>
          <a:lstStyle/>
          <a:p>
            <a:pPr marL="0" lvl="0" indent="0">
              <a:buNone/>
            </a:pPr>
            <a:r>
              <a:rPr lang="en-US" sz="2000" b="1" dirty="0"/>
              <a:t>PERFORMANCE - Standardized performance reporting tool </a:t>
            </a:r>
            <a:r>
              <a:rPr lang="en-US" sz="2000" dirty="0"/>
              <a:t>that meets or exceeds regulation and utilizes objectives with quantitative metrics. </a:t>
            </a:r>
            <a:endParaRPr lang="en-US" dirty="0"/>
          </a:p>
        </p:txBody>
      </p:sp>
      <p:sp>
        <p:nvSpPr>
          <p:cNvPr id="3" name="Content Placeholder 3">
            <a:extLst>
              <a:ext uri="{FF2B5EF4-FFF2-40B4-BE49-F238E27FC236}">
                <a16:creationId xmlns:a16="http://schemas.microsoft.com/office/drawing/2014/main" id="{F61DF72A-064F-2B73-64EC-06C3A5D0D9DE}"/>
              </a:ext>
            </a:extLst>
          </p:cNvPr>
          <p:cNvSpPr txBox="1">
            <a:spLocks/>
          </p:cNvSpPr>
          <p:nvPr/>
        </p:nvSpPr>
        <p:spPr>
          <a:xfrm>
            <a:off x="1382483" y="2940521"/>
            <a:ext cx="9984776" cy="777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REPORTS - </a:t>
            </a:r>
            <a:r>
              <a:rPr lang="en-US" sz="2000" dirty="0"/>
              <a:t>presents </a:t>
            </a:r>
            <a:r>
              <a:rPr lang="en-US" sz="2000" b="1" dirty="0"/>
              <a:t>program accomplishments on a national scale </a:t>
            </a:r>
            <a:r>
              <a:rPr lang="en-US" sz="2000" dirty="0"/>
              <a:t>and with spatial data using Geographic Information System (GIS) software. </a:t>
            </a:r>
          </a:p>
        </p:txBody>
      </p:sp>
      <p:sp>
        <p:nvSpPr>
          <p:cNvPr id="5" name="Content Placeholder 3">
            <a:extLst>
              <a:ext uri="{FF2B5EF4-FFF2-40B4-BE49-F238E27FC236}">
                <a16:creationId xmlns:a16="http://schemas.microsoft.com/office/drawing/2014/main" id="{EDFEF729-B1D4-870E-6B4C-B56D7ADA8CA8}"/>
              </a:ext>
            </a:extLst>
          </p:cNvPr>
          <p:cNvSpPr txBox="1">
            <a:spLocks/>
          </p:cNvSpPr>
          <p:nvPr/>
        </p:nvSpPr>
        <p:spPr>
          <a:xfrm>
            <a:off x="1382483" y="3955667"/>
            <a:ext cx="9984776" cy="1041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INVENTORY - </a:t>
            </a:r>
            <a:r>
              <a:rPr lang="en-US" sz="2000" dirty="0"/>
              <a:t>TRACS serves as the official repository for grant-funded </a:t>
            </a:r>
            <a:r>
              <a:rPr lang="en-US" sz="2000" b="1" dirty="0"/>
              <a:t>Facilities and Real Property (Lands) </a:t>
            </a:r>
            <a:r>
              <a:rPr lang="en-US" sz="2000" dirty="0"/>
              <a:t>and provides tools to </a:t>
            </a:r>
            <a:r>
              <a:rPr lang="en-US" sz="2000" b="1" dirty="0"/>
              <a:t>maintain and monitor records </a:t>
            </a:r>
            <a:r>
              <a:rPr lang="en-US" sz="2000" dirty="0"/>
              <a:t>for compliance.</a:t>
            </a:r>
          </a:p>
        </p:txBody>
      </p:sp>
      <p:sp>
        <p:nvSpPr>
          <p:cNvPr id="7" name="Content Placeholder 3">
            <a:extLst>
              <a:ext uri="{FF2B5EF4-FFF2-40B4-BE49-F238E27FC236}">
                <a16:creationId xmlns:a16="http://schemas.microsoft.com/office/drawing/2014/main" id="{68DA89A3-5D70-A330-39AC-FEB1E685D9BD}"/>
              </a:ext>
            </a:extLst>
          </p:cNvPr>
          <p:cNvSpPr txBox="1">
            <a:spLocks/>
          </p:cNvSpPr>
          <p:nvPr/>
        </p:nvSpPr>
        <p:spPr>
          <a:xfrm>
            <a:off x="1382483" y="5175180"/>
            <a:ext cx="9984776" cy="777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ADMINISTRATIVE - </a:t>
            </a:r>
            <a:r>
              <a:rPr lang="en-US" sz="2000" dirty="0"/>
              <a:t>State Fish and Wildlife agencies also use TRACS to enter annual hunting and fishing license holder data, which is used for </a:t>
            </a:r>
            <a:r>
              <a:rPr lang="en-US" sz="2000" b="1" dirty="0"/>
              <a:t>License Certification and Apportionments</a:t>
            </a:r>
            <a:r>
              <a:rPr lang="en-US" sz="2000" dirty="0"/>
              <a:t>. </a:t>
            </a:r>
          </a:p>
        </p:txBody>
      </p:sp>
      <p:pic>
        <p:nvPicPr>
          <p:cNvPr id="8" name="Content Placeholder 4">
            <a:extLst>
              <a:ext uri="{FF2B5EF4-FFF2-40B4-BE49-F238E27FC236}">
                <a16:creationId xmlns:a16="http://schemas.microsoft.com/office/drawing/2014/main" id="{992DE40D-9FCD-1065-F2B5-3DE716388913}"/>
              </a:ext>
            </a:extLst>
          </p:cNvPr>
          <p:cNvPicPr>
            <a:picLocks noChangeAspect="1"/>
          </p:cNvPicPr>
          <p:nvPr/>
        </p:nvPicPr>
        <p:blipFill>
          <a:blip r:embed="rId3"/>
          <a:stretch>
            <a:fillRect/>
          </a:stretch>
        </p:blipFill>
        <p:spPr>
          <a:xfrm>
            <a:off x="444932" y="1734159"/>
            <a:ext cx="904762" cy="752381"/>
          </a:xfrm>
          <a:prstGeom prst="rect">
            <a:avLst/>
          </a:prstGeom>
        </p:spPr>
      </p:pic>
      <p:pic>
        <p:nvPicPr>
          <p:cNvPr id="9" name="Picture 8">
            <a:extLst>
              <a:ext uri="{FF2B5EF4-FFF2-40B4-BE49-F238E27FC236}">
                <a16:creationId xmlns:a16="http://schemas.microsoft.com/office/drawing/2014/main" id="{42A7C175-6431-7157-7D92-1C57D009A14F}"/>
              </a:ext>
            </a:extLst>
          </p:cNvPr>
          <p:cNvPicPr>
            <a:picLocks noChangeAspect="1"/>
          </p:cNvPicPr>
          <p:nvPr/>
        </p:nvPicPr>
        <p:blipFill>
          <a:blip r:embed="rId4"/>
          <a:stretch>
            <a:fillRect/>
          </a:stretch>
        </p:blipFill>
        <p:spPr>
          <a:xfrm>
            <a:off x="460766" y="2937456"/>
            <a:ext cx="888928" cy="723810"/>
          </a:xfrm>
          <a:prstGeom prst="rect">
            <a:avLst/>
          </a:prstGeom>
        </p:spPr>
      </p:pic>
      <p:pic>
        <p:nvPicPr>
          <p:cNvPr id="10" name="Picture 9">
            <a:extLst>
              <a:ext uri="{FF2B5EF4-FFF2-40B4-BE49-F238E27FC236}">
                <a16:creationId xmlns:a16="http://schemas.microsoft.com/office/drawing/2014/main" id="{13D96ED0-8E77-CC9D-5249-66173082DBE0}"/>
              </a:ext>
            </a:extLst>
          </p:cNvPr>
          <p:cNvPicPr>
            <a:picLocks noChangeAspect="1"/>
          </p:cNvPicPr>
          <p:nvPr/>
        </p:nvPicPr>
        <p:blipFill>
          <a:blip r:embed="rId5"/>
          <a:stretch>
            <a:fillRect/>
          </a:stretch>
        </p:blipFill>
        <p:spPr>
          <a:xfrm>
            <a:off x="460766" y="4070055"/>
            <a:ext cx="888928" cy="696335"/>
          </a:xfrm>
          <a:prstGeom prst="rect">
            <a:avLst/>
          </a:prstGeom>
        </p:spPr>
      </p:pic>
      <p:pic>
        <p:nvPicPr>
          <p:cNvPr id="11" name="Picture 10">
            <a:extLst>
              <a:ext uri="{FF2B5EF4-FFF2-40B4-BE49-F238E27FC236}">
                <a16:creationId xmlns:a16="http://schemas.microsoft.com/office/drawing/2014/main" id="{A7CD79DF-B568-2F02-6071-DEBCD36966B2}"/>
              </a:ext>
            </a:extLst>
          </p:cNvPr>
          <p:cNvPicPr>
            <a:picLocks noChangeAspect="1"/>
          </p:cNvPicPr>
          <p:nvPr/>
        </p:nvPicPr>
        <p:blipFill>
          <a:blip r:embed="rId6"/>
          <a:stretch>
            <a:fillRect/>
          </a:stretch>
        </p:blipFill>
        <p:spPr>
          <a:xfrm>
            <a:off x="460766" y="5175180"/>
            <a:ext cx="888928" cy="728761"/>
          </a:xfrm>
          <a:prstGeom prst="rect">
            <a:avLst/>
          </a:prstGeom>
        </p:spPr>
      </p:pic>
    </p:spTree>
    <p:extLst>
      <p:ext uri="{BB962C8B-B14F-4D97-AF65-F5344CB8AC3E}">
        <p14:creationId xmlns:p14="http://schemas.microsoft.com/office/powerpoint/2010/main" val="25149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P spid="5"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SFR Course Templat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pening">
  <a:themeElements>
    <a:clrScheme name="Custom 1">
      <a:dk1>
        <a:sysClr val="windowText" lastClr="000000"/>
      </a:dk1>
      <a:lt1>
        <a:sysClr val="window" lastClr="FFFFFF"/>
      </a:lt1>
      <a:dk2>
        <a:srgbClr val="454748"/>
      </a:dk2>
      <a:lt2>
        <a:srgbClr val="F9F2E7"/>
      </a:lt2>
      <a:accent1>
        <a:srgbClr val="BBBE64"/>
      </a:accent1>
      <a:accent2>
        <a:srgbClr val="EAF0CE"/>
      </a:accent2>
      <a:accent3>
        <a:srgbClr val="43AA8B"/>
      </a:accent3>
      <a:accent4>
        <a:srgbClr val="C0C5C1"/>
      </a:accent4>
      <a:accent5>
        <a:srgbClr val="7D8491"/>
      </a:accent5>
      <a:accent6>
        <a:srgbClr val="443850"/>
      </a:accent6>
      <a:hlink>
        <a:srgbClr val="0070C0"/>
      </a:hlink>
      <a:folHlink>
        <a:srgbClr val="BC939F"/>
      </a:folHlink>
    </a:clrScheme>
    <a:fontScheme name="Daniel Waas - Brand Fonts">
      <a:majorFont>
        <a:latin typeface="Ralewa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pening">
  <a:themeElements>
    <a:clrScheme name="Custom 1">
      <a:dk1>
        <a:sysClr val="windowText" lastClr="000000"/>
      </a:dk1>
      <a:lt1>
        <a:sysClr val="window" lastClr="FFFFFF"/>
      </a:lt1>
      <a:dk2>
        <a:srgbClr val="454748"/>
      </a:dk2>
      <a:lt2>
        <a:srgbClr val="F9F2E7"/>
      </a:lt2>
      <a:accent1>
        <a:srgbClr val="BBBE64"/>
      </a:accent1>
      <a:accent2>
        <a:srgbClr val="EAF0CE"/>
      </a:accent2>
      <a:accent3>
        <a:srgbClr val="43AA8B"/>
      </a:accent3>
      <a:accent4>
        <a:srgbClr val="C0C5C1"/>
      </a:accent4>
      <a:accent5>
        <a:srgbClr val="7D8491"/>
      </a:accent5>
      <a:accent6>
        <a:srgbClr val="443850"/>
      </a:accent6>
      <a:hlink>
        <a:srgbClr val="0070C0"/>
      </a:hlink>
      <a:folHlink>
        <a:srgbClr val="BC939F"/>
      </a:folHlink>
    </a:clrScheme>
    <a:fontScheme name="Daniel Waas - Brand Fonts">
      <a:majorFont>
        <a:latin typeface="Ralewa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Custom 5">
      <a:dk1>
        <a:srgbClr val="282F39"/>
      </a:dk1>
      <a:lt1>
        <a:srgbClr val="FFFFFF"/>
      </a:lt1>
      <a:dk2>
        <a:srgbClr val="000000"/>
      </a:dk2>
      <a:lt2>
        <a:srgbClr val="EEEEEE"/>
      </a:lt2>
      <a:accent1>
        <a:srgbClr val="C2C923"/>
      </a:accent1>
      <a:accent2>
        <a:srgbClr val="42AFB6"/>
      </a:accent2>
      <a:accent3>
        <a:srgbClr val="074D67"/>
      </a:accent3>
      <a:accent4>
        <a:srgbClr val="CB1B4A"/>
      </a:accent4>
      <a:accent5>
        <a:srgbClr val="FCB414"/>
      </a:accent5>
      <a:accent6>
        <a:srgbClr val="007A7D"/>
      </a:accent6>
      <a:hlink>
        <a:srgbClr val="1EB7E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D2FF86817D4B4E85D1F98547D0AF64" ma:contentTypeVersion="15" ma:contentTypeDescription="Create a new document." ma:contentTypeScope="" ma:versionID="dd8c92bf4aaa2bfd8334098829bf503d">
  <xsd:schema xmlns:xsd="http://www.w3.org/2001/XMLSchema" xmlns:xs="http://www.w3.org/2001/XMLSchema" xmlns:p="http://schemas.microsoft.com/office/2006/metadata/properties" xmlns:ns2="c81c7f45-b952-4731-8d48-3f3d24c8b48a" xmlns:ns3="16486b8b-4cf8-409e-9b54-a570c8601f16" xmlns:ns4="31062a0d-ede8-4112-b4bb-00a9c1bc8e16" targetNamespace="http://schemas.microsoft.com/office/2006/metadata/properties" ma:root="true" ma:fieldsID="a536d1a259d54c4e6d045cda4aa24886" ns2:_="" ns3:_="" ns4:_="">
    <xsd:import namespace="c81c7f45-b952-4731-8d48-3f3d24c8b48a"/>
    <xsd:import namespace="16486b8b-4cf8-409e-9b54-a570c8601f16"/>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1c7f45-b952-4731-8d48-3f3d24c8b4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486b8b-4cf8-409e-9b54-a570c8601f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8edd359-ff96-41a3-80ea-ce55bb93c456}" ma:internalName="TaxCatchAll" ma:showField="CatchAllData" ma:web="16486b8b-4cf8-409e-9b54-a570c8601f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1c7f45-b952-4731-8d48-3f3d24c8b48a">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908AC25A-9267-4658-84B2-FFA5DA50E2B6}">
  <ds:schemaRefs>
    <ds:schemaRef ds:uri="http://schemas.microsoft.com/sharepoint/v3/contenttype/forms"/>
  </ds:schemaRefs>
</ds:datastoreItem>
</file>

<file path=customXml/itemProps2.xml><?xml version="1.0" encoding="utf-8"?>
<ds:datastoreItem xmlns:ds="http://schemas.openxmlformats.org/officeDocument/2006/customXml" ds:itemID="{890C70CA-47F4-44FD-AC82-BEA6E7EFFA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1c7f45-b952-4731-8d48-3f3d24c8b48a"/>
    <ds:schemaRef ds:uri="16486b8b-4cf8-409e-9b54-a570c8601f16"/>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F58288-B37F-4252-932F-CBBF656CD694}">
  <ds:schemaRefs>
    <ds:schemaRef ds:uri="http://schemas.openxmlformats.org/package/2006/metadata/core-properties"/>
    <ds:schemaRef ds:uri="http://purl.org/dc/terms/"/>
    <ds:schemaRef ds:uri="31062a0d-ede8-4112-b4bb-00a9c1bc8e16"/>
    <ds:schemaRef ds:uri="http://schemas.microsoft.com/office/2006/documentManagement/types"/>
    <ds:schemaRef ds:uri="http://purl.org/dc/elements/1.1/"/>
    <ds:schemaRef ds:uri="16486b8b-4cf8-409e-9b54-a570c8601f16"/>
    <ds:schemaRef ds:uri="http://www.w3.org/XML/1998/namespace"/>
    <ds:schemaRef ds:uri="http://purl.org/dc/dcmitype/"/>
    <ds:schemaRef ds:uri="http://schemas.microsoft.com/office/infopath/2007/PartnerControls"/>
    <ds:schemaRef ds:uri="c81c7f45-b952-4731-8d48-3f3d24c8b48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589</TotalTime>
  <Words>1294</Words>
  <Application>Microsoft Office PowerPoint</Application>
  <PresentationFormat>Widescreen</PresentationFormat>
  <Paragraphs>157</Paragraphs>
  <Slides>21</Slides>
  <Notes>11</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21</vt:i4>
      </vt:variant>
    </vt:vector>
  </HeadingPairs>
  <TitlesOfParts>
    <vt:vector size="41" baseType="lpstr">
      <vt:lpstr>Malgun Gothic</vt:lpstr>
      <vt:lpstr>Arial</vt:lpstr>
      <vt:lpstr>Calibri</vt:lpstr>
      <vt:lpstr>Calibri Light</vt:lpstr>
      <vt:lpstr>Lato</vt:lpstr>
      <vt:lpstr>Open Sans</vt:lpstr>
      <vt:lpstr>Perpetua</vt:lpstr>
      <vt:lpstr>Quattrocento</vt:lpstr>
      <vt:lpstr>Raleway</vt:lpstr>
      <vt:lpstr>Sifonn</vt:lpstr>
      <vt:lpstr>Symbol</vt:lpstr>
      <vt:lpstr>Univers</vt:lpstr>
      <vt:lpstr>Wingdings</vt:lpstr>
      <vt:lpstr>Wingdings 2</vt:lpstr>
      <vt:lpstr>WSFR Course Template</vt:lpstr>
      <vt:lpstr>Opening</vt:lpstr>
      <vt:lpstr>2_Opening</vt:lpstr>
      <vt:lpstr>3_Office Theme</vt:lpstr>
      <vt:lpstr>1_Office Theme</vt:lpstr>
      <vt:lpstr>Office Theme</vt:lpstr>
      <vt:lpstr>Welcome to the TRACS Webinar  In CHAT, please introduce yourself</vt:lpstr>
      <vt:lpstr>PowerPoint Presentation</vt:lpstr>
      <vt:lpstr>Meet the TRACS Training &amp; Support Team</vt:lpstr>
      <vt:lpstr>PowerPoint Presentation</vt:lpstr>
      <vt:lpstr>What is TRACS</vt:lpstr>
      <vt:lpstr>TRACS Working Group (WG)</vt:lpstr>
      <vt:lpstr>Grant Programs in TRACS</vt:lpstr>
      <vt:lpstr>Why TRACS</vt:lpstr>
      <vt:lpstr>TRACS Modules</vt:lpstr>
      <vt:lpstr>TRACS  Grant Elements</vt:lpstr>
      <vt:lpstr>Performance Reporting</vt:lpstr>
      <vt:lpstr>Standardized Objectives</vt:lpstr>
      <vt:lpstr>TRACS-Formatted Objectives</vt:lpstr>
      <vt:lpstr>Standard Strategies</vt:lpstr>
      <vt:lpstr>Sample Objective: Research, Survey, Data Collection and Analysis</vt:lpstr>
      <vt:lpstr>TRACS Performance Matrix</vt:lpstr>
      <vt:lpstr>Performance Report</vt:lpstr>
      <vt:lpstr>Performance Reporting Questionnaire</vt:lpstr>
      <vt:lpstr>PowerPoint Presentation</vt:lpstr>
      <vt:lpstr>Facilities</vt:lpstr>
      <vt:lpstr>TRACS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Druyor, Margaret A</dc:creator>
  <cp:lastModifiedBy>Cohen, Yonah R</cp:lastModifiedBy>
  <cp:revision>35</cp:revision>
  <dcterms:created xsi:type="dcterms:W3CDTF">2021-03-24T20:21:10Z</dcterms:created>
  <dcterms:modified xsi:type="dcterms:W3CDTF">2024-03-18T22:40:10Z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0x010100EAD2FF86817D4B4E85D1F98547D0AF64</vt:lpwstr>
  </property>
  <property fmtid="{D5CDD505-2E9C-101B-9397-08002B2CF9AE}" pid="3" name="MediaServiceImageTags">
    <vt:lpwstr/>
  </property>
</Properties>
</file>