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9" autoAdjust="0"/>
    <p:restoredTop sz="83543" autoAdjust="0"/>
  </p:normalViewPr>
  <p:slideViewPr>
    <p:cSldViewPr snapToGrid="0">
      <p:cViewPr varScale="1">
        <p:scale>
          <a:sx n="20" d="100"/>
          <a:sy n="20" d="100"/>
        </p:scale>
        <p:origin x="24" y="9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236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10.png"/><Relationship Id="rId5" Type="http://schemas.openxmlformats.org/officeDocument/2006/relationships/image" Target="../media/image11.jp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AFE34-3221-45C6-9F07-F06C2445F09C}"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05907EEB-80A0-4799-89C6-BB1F2FA4CD12}">
      <dgm:prSet phldrT="[Text]" custT="1"/>
      <dgm:spPr>
        <a:blipFill rotWithShape="0">
          <a:blip xmlns:r="http://schemas.openxmlformats.org/officeDocument/2006/relationships" r:embed="rId1"/>
          <a:srcRect/>
          <a:stretch>
            <a:fillRect t="-9000" b="-9000"/>
          </a:stretch>
        </a:blipFill>
      </dgm:spPr>
      <dgm:t>
        <a:bodyPr/>
        <a:lstStyle/>
        <a:p>
          <a:endParaRPr lang="en-US" sz="1600" dirty="0"/>
        </a:p>
      </dgm:t>
    </dgm:pt>
    <dgm:pt modelId="{1C61CE20-61B3-43B5-BA5A-2E3AEEFD06CF}" type="parTrans" cxnId="{D2D44EBA-63EB-47AC-B109-066BEFA21DD5}">
      <dgm:prSet/>
      <dgm:spPr/>
      <dgm:t>
        <a:bodyPr/>
        <a:lstStyle/>
        <a:p>
          <a:endParaRPr lang="en-US"/>
        </a:p>
      </dgm:t>
    </dgm:pt>
    <dgm:pt modelId="{A6B7B4EA-A0FD-48EB-9583-07DC2CC03836}" type="sibTrans" cxnId="{D2D44EBA-63EB-47AC-B109-066BEFA21DD5}">
      <dgm:prSet/>
      <dgm:spPr>
        <a:blipFill rotWithShape="1">
          <a:blip xmlns:r="http://schemas.openxmlformats.org/officeDocument/2006/relationships" r:embed="rId2"/>
          <a:srcRect/>
          <a:stretch>
            <a:fillRect t="-19000" b="-19000"/>
          </a:stretch>
        </a:blipFill>
      </dgm:spPr>
      <dgm:t>
        <a:bodyPr/>
        <a:lstStyle/>
        <a:p>
          <a:endParaRPr lang="en-US"/>
        </a:p>
      </dgm:t>
    </dgm:pt>
    <dgm:pt modelId="{E3798426-F902-4987-B5ED-02D3557F3B47}">
      <dgm:prSet phldrT="[Text]" custT="1"/>
      <dgm:spPr>
        <a:blipFill rotWithShape="0">
          <a:blip xmlns:r="http://schemas.openxmlformats.org/officeDocument/2006/relationships" r:embed="rId3"/>
          <a:srcRect/>
          <a:stretch>
            <a:fillRect t="-17000" b="-17000"/>
          </a:stretch>
        </a:blipFill>
      </dgm:spPr>
      <dgm:t>
        <a:bodyPr/>
        <a:lstStyle/>
        <a:p>
          <a:endParaRPr lang="en-US" sz="1400" dirty="0"/>
        </a:p>
      </dgm:t>
    </dgm:pt>
    <dgm:pt modelId="{A407F25E-916B-480F-A35A-BC3683651358}" type="parTrans" cxnId="{C68C7458-7D06-4010-98F1-8DD62832141E}">
      <dgm:prSet/>
      <dgm:spPr/>
      <dgm:t>
        <a:bodyPr/>
        <a:lstStyle/>
        <a:p>
          <a:endParaRPr lang="en-US"/>
        </a:p>
      </dgm:t>
    </dgm:pt>
    <dgm:pt modelId="{007EC374-18BA-44EB-BAC5-A6A0D5303FEF}" type="sibTrans" cxnId="{C68C7458-7D06-4010-98F1-8DD62832141E}">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dgm:spPr>
      <dgm:t>
        <a:bodyPr/>
        <a:lstStyle/>
        <a:p>
          <a:endParaRPr lang="en-US"/>
        </a:p>
      </dgm:t>
    </dgm:pt>
    <dgm:pt modelId="{20B6FAC7-E73E-4B5C-AC18-BC70E0A1F6CD}">
      <dgm:prSet phldrT="[Text]" custT="1"/>
      <dgm:spPr>
        <a:blipFill rotWithShape="0">
          <a:blip xmlns:r="http://schemas.openxmlformats.org/officeDocument/2006/relationships" r:embed="rId5"/>
          <a:srcRect/>
          <a:stretch>
            <a:fillRect l="-17000" r="-17000"/>
          </a:stretch>
        </a:blipFill>
      </dgm:spPr>
      <dgm:t>
        <a:bodyPr/>
        <a:lstStyle/>
        <a:p>
          <a:endParaRPr lang="en-US" sz="1200" dirty="0">
            <a:solidFill>
              <a:schemeClr val="bg1"/>
            </a:solidFill>
          </a:endParaRPr>
        </a:p>
      </dgm:t>
    </dgm:pt>
    <dgm:pt modelId="{CF9ADF58-D1DE-43A6-9990-B445306A2325}" type="parTrans" cxnId="{EC3A0BFB-EFDB-4D77-B116-B3B3948F1104}">
      <dgm:prSet/>
      <dgm:spPr/>
      <dgm:t>
        <a:bodyPr/>
        <a:lstStyle/>
        <a:p>
          <a:endParaRPr lang="en-US"/>
        </a:p>
      </dgm:t>
    </dgm:pt>
    <dgm:pt modelId="{4551B5A2-0D35-438C-9178-D71C6ADB32D4}" type="sibTrans" cxnId="{EC3A0BFB-EFDB-4D77-B116-B3B3948F1104}">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C999DE74-8F32-4A2D-BF58-F35F2023B830}">
      <dgm:prSet custT="1"/>
      <dgm:spPr/>
      <dgm:t>
        <a:bodyPr/>
        <a:lstStyle/>
        <a:p>
          <a:r>
            <a:rPr lang="en-US" sz="1400" b="1" dirty="0"/>
            <a:t>Larry Mellinger,</a:t>
          </a:r>
          <a:br>
            <a:rPr lang="en-US" sz="1400" b="1" dirty="0"/>
          </a:br>
          <a:r>
            <a:rPr lang="en-US" sz="1400" b="1" dirty="0"/>
            <a:t>SOLICITOR</a:t>
          </a:r>
        </a:p>
      </dgm:t>
    </dgm:pt>
    <dgm:pt modelId="{F72BE499-DB1C-433C-ABD6-068C01B6060A}" type="sibTrans" cxnId="{19769E23-7E16-414C-9847-5C4AA32DA5D6}">
      <dgm:prSet/>
      <dgm:spPr>
        <a:blipFill rotWithShape="1">
          <a:blip xmlns:r="http://schemas.openxmlformats.org/officeDocument/2006/relationships" r:embed="rId7"/>
          <a:srcRect/>
          <a:stretch>
            <a:fillRect t="-30000" b="-30000"/>
          </a:stretch>
        </a:blipFill>
      </dgm:spPr>
      <dgm:t>
        <a:bodyPr/>
        <a:lstStyle/>
        <a:p>
          <a:endParaRPr lang="en-US"/>
        </a:p>
      </dgm:t>
    </dgm:pt>
    <dgm:pt modelId="{6AFCA5AE-A2A5-4763-BB31-5560EA0F0D0E}" type="parTrans" cxnId="{19769E23-7E16-414C-9847-5C4AA32DA5D6}">
      <dgm:prSet/>
      <dgm:spPr/>
      <dgm:t>
        <a:bodyPr/>
        <a:lstStyle/>
        <a:p>
          <a:endParaRPr lang="en-US"/>
        </a:p>
      </dgm:t>
    </dgm:pt>
    <dgm:pt modelId="{B251E430-BEC9-4ABA-9E59-6C0FD14E5D17}">
      <dgm:prSet/>
      <dgm:spPr/>
      <dgm:t>
        <a:bodyPr/>
        <a:lstStyle/>
        <a:p>
          <a:endParaRPr lang="en-US"/>
        </a:p>
      </dgm:t>
    </dgm:pt>
    <dgm:pt modelId="{A52545BC-7A67-485D-A4A1-04C95B9B3B82}" type="parTrans" cxnId="{C2FDF532-6CC4-471E-A722-8C578C847464}">
      <dgm:prSet/>
      <dgm:spPr/>
      <dgm:t>
        <a:bodyPr/>
        <a:lstStyle/>
        <a:p>
          <a:endParaRPr lang="en-US"/>
        </a:p>
      </dgm:t>
    </dgm:pt>
    <dgm:pt modelId="{807CFAA6-C6EA-40D0-8E5C-089E2851FF8C}" type="sibTrans" cxnId="{C2FDF532-6CC4-471E-A722-8C578C847464}">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32000" b="-32000"/>
          </a:stretch>
        </a:blipFill>
      </dgm:spPr>
      <dgm:t>
        <a:bodyPr/>
        <a:lstStyle/>
        <a:p>
          <a:endParaRPr lang="en-US"/>
        </a:p>
      </dgm:t>
    </dgm:pt>
    <dgm:pt modelId="{24599FE0-F056-4635-8785-A6D5E809FF27}" type="pres">
      <dgm:prSet presAssocID="{E91AFE34-3221-45C6-9F07-F06C2445F09C}" presName="Name0" presStyleCnt="0">
        <dgm:presLayoutVars>
          <dgm:chMax val="21"/>
          <dgm:chPref val="21"/>
        </dgm:presLayoutVars>
      </dgm:prSet>
      <dgm:spPr/>
    </dgm:pt>
    <dgm:pt modelId="{E95AF629-B11D-4DD9-8E9E-CA2F01C8576F}" type="pres">
      <dgm:prSet presAssocID="{05907EEB-80A0-4799-89C6-BB1F2FA4CD12}" presName="text1" presStyleCnt="0"/>
      <dgm:spPr/>
    </dgm:pt>
    <dgm:pt modelId="{F5990FFE-7185-46B8-B1B0-3E4069F0A5CB}" type="pres">
      <dgm:prSet presAssocID="{05907EEB-80A0-4799-89C6-BB1F2FA4CD12}" presName="textRepeatNode" presStyleLbl="alignNode1" presStyleIdx="0" presStyleCnt="5">
        <dgm:presLayoutVars>
          <dgm:chMax val="0"/>
          <dgm:chPref val="0"/>
          <dgm:bulletEnabled val="1"/>
        </dgm:presLayoutVars>
      </dgm:prSet>
      <dgm:spPr/>
    </dgm:pt>
    <dgm:pt modelId="{51A2C711-D806-4CE8-A1D1-5D75D9160334}" type="pres">
      <dgm:prSet presAssocID="{05907EEB-80A0-4799-89C6-BB1F2FA4CD12}" presName="textaccent1" presStyleCnt="0"/>
      <dgm:spPr/>
    </dgm:pt>
    <dgm:pt modelId="{12901C78-8509-4C70-AD1B-8C4FD6DF403C}" type="pres">
      <dgm:prSet presAssocID="{05907EEB-80A0-4799-89C6-BB1F2FA4CD12}" presName="accentRepeatNode" presStyleLbl="solidAlignAcc1" presStyleIdx="0" presStyleCnt="10" custFlipHor="1" custScaleX="387834" custScaleY="55772" custLinFactX="107993" custLinFactY="-300000" custLinFactNeighborX="200000" custLinFactNeighborY="-377055"/>
      <dgm:spPr>
        <a:noFill/>
      </dgm:spPr>
    </dgm:pt>
    <dgm:pt modelId="{80468684-6095-4098-92F8-0329FC46F784}" type="pres">
      <dgm:prSet presAssocID="{A6B7B4EA-A0FD-48EB-9583-07DC2CC03836}" presName="image1" presStyleCnt="0"/>
      <dgm:spPr/>
    </dgm:pt>
    <dgm:pt modelId="{AE677B05-4AB8-4B64-937F-93C2F82D2429}" type="pres">
      <dgm:prSet presAssocID="{A6B7B4EA-A0FD-48EB-9583-07DC2CC03836}" presName="imageRepeatNode" presStyleLbl="alignAcc1" presStyleIdx="0" presStyleCnt="5" custLinFactNeighborX="-886" custLinFactNeighborY="-1766"/>
      <dgm:spPr/>
    </dgm:pt>
    <dgm:pt modelId="{CBFF3679-1770-441C-A9DF-EB0AC648E4B2}" type="pres">
      <dgm:prSet presAssocID="{A6B7B4EA-A0FD-48EB-9583-07DC2CC03836}" presName="imageaccent1" presStyleCnt="0"/>
      <dgm:spPr/>
    </dgm:pt>
    <dgm:pt modelId="{5723FC7C-E00E-40D6-97CB-BD3E8191D469}" type="pres">
      <dgm:prSet presAssocID="{A6B7B4EA-A0FD-48EB-9583-07DC2CC03836}" presName="accentRepeatNode" presStyleLbl="solidAlignAcc1" presStyleIdx="1" presStyleCnt="10" custLinFactX="900000" custLinFactY="200000" custLinFactNeighborX="910022" custLinFactNeighborY="256729"/>
      <dgm:spPr/>
    </dgm:pt>
    <dgm:pt modelId="{3E5798B6-A84B-44CE-B6BD-0F4D91AF03A4}" type="pres">
      <dgm:prSet presAssocID="{E3798426-F902-4987-B5ED-02D3557F3B47}" presName="text2" presStyleCnt="0"/>
      <dgm:spPr/>
    </dgm:pt>
    <dgm:pt modelId="{04660E95-330F-4518-875C-7B369A78FC0D}" type="pres">
      <dgm:prSet presAssocID="{E3798426-F902-4987-B5ED-02D3557F3B47}" presName="textRepeatNode" presStyleLbl="alignNode1" presStyleIdx="1" presStyleCnt="5">
        <dgm:presLayoutVars>
          <dgm:chMax val="0"/>
          <dgm:chPref val="0"/>
          <dgm:bulletEnabled val="1"/>
        </dgm:presLayoutVars>
      </dgm:prSet>
      <dgm:spPr/>
    </dgm:pt>
    <dgm:pt modelId="{03E95EF3-E11E-4C81-80EA-5EA1E520662C}" type="pres">
      <dgm:prSet presAssocID="{E3798426-F902-4987-B5ED-02D3557F3B47}" presName="textaccent2" presStyleCnt="0"/>
      <dgm:spPr/>
    </dgm:pt>
    <dgm:pt modelId="{DA056B87-F57C-4846-90F7-36D3FA3E6CC4}" type="pres">
      <dgm:prSet presAssocID="{E3798426-F902-4987-B5ED-02D3557F3B47}" presName="accentRepeatNode" presStyleLbl="solidAlignAcc1" presStyleIdx="2" presStyleCnt="10" custLinFactX="-300000" custLinFactY="-390962" custLinFactNeighborX="-349931" custLinFactNeighborY="-400000"/>
      <dgm:spPr>
        <a:noFill/>
      </dgm:spPr>
    </dgm:pt>
    <dgm:pt modelId="{A8BDF3C3-ABC2-4485-AB3C-E9DCB8F4ABE7}" type="pres">
      <dgm:prSet presAssocID="{007EC374-18BA-44EB-BAC5-A6A0D5303FEF}" presName="image2" presStyleCnt="0"/>
      <dgm:spPr/>
    </dgm:pt>
    <dgm:pt modelId="{9230C6F8-8965-43E4-BF2A-EE10B89EF552}" type="pres">
      <dgm:prSet presAssocID="{007EC374-18BA-44EB-BAC5-A6A0D5303FEF}" presName="imageRepeatNode" presStyleLbl="alignAcc1" presStyleIdx="1" presStyleCnt="5"/>
      <dgm:spPr/>
    </dgm:pt>
    <dgm:pt modelId="{C1D443B1-69C5-4DE9-BC20-FD717CAE3286}" type="pres">
      <dgm:prSet presAssocID="{007EC374-18BA-44EB-BAC5-A6A0D5303FEF}" presName="imageaccent2" presStyleCnt="0"/>
      <dgm:spPr/>
    </dgm:pt>
    <dgm:pt modelId="{B4FA215E-1836-4CCC-B329-CF4695A17BE2}" type="pres">
      <dgm:prSet presAssocID="{007EC374-18BA-44EB-BAC5-A6A0D5303FEF}" presName="accentRepeatNode" presStyleLbl="solidAlignAcc1" presStyleIdx="3" presStyleCnt="10" custLinFactX="-76228" custLinFactY="-34860" custLinFactNeighborX="-100000" custLinFactNeighborY="-100000"/>
      <dgm:spPr>
        <a:noFill/>
        <a:ln>
          <a:noFill/>
        </a:ln>
      </dgm:spPr>
    </dgm:pt>
    <dgm:pt modelId="{057F6B0D-708F-476E-9374-05611347076A}" type="pres">
      <dgm:prSet presAssocID="{B251E430-BEC9-4ABA-9E59-6C0FD14E5D17}" presName="text3" presStyleCnt="0"/>
      <dgm:spPr/>
    </dgm:pt>
    <dgm:pt modelId="{CABB9BE4-D177-4DE3-ADAE-6B0270A34102}" type="pres">
      <dgm:prSet presAssocID="{B251E430-BEC9-4ABA-9E59-6C0FD14E5D17}" presName="textRepeatNode" presStyleLbl="alignNode1" presStyleIdx="2" presStyleCnt="5">
        <dgm:presLayoutVars>
          <dgm:chMax val="0"/>
          <dgm:chPref val="0"/>
          <dgm:bulletEnabled val="1"/>
        </dgm:presLayoutVars>
      </dgm:prSet>
      <dgm:spPr/>
    </dgm:pt>
    <dgm:pt modelId="{1FAF2C1D-62ED-48FF-8A44-E4A0EE67B21C}" type="pres">
      <dgm:prSet presAssocID="{B251E430-BEC9-4ABA-9E59-6C0FD14E5D17}" presName="textaccent3" presStyleCnt="0"/>
      <dgm:spPr/>
    </dgm:pt>
    <dgm:pt modelId="{B3BD771B-B141-48D4-81B8-DDE34E5561BF}" type="pres">
      <dgm:prSet presAssocID="{B251E430-BEC9-4ABA-9E59-6C0FD14E5D17}" presName="accentRepeatNode" presStyleLbl="solidAlignAcc1" presStyleIdx="4" presStyleCnt="10"/>
      <dgm:spPr>
        <a:noFill/>
        <a:ln>
          <a:noFill/>
        </a:ln>
      </dgm:spPr>
    </dgm:pt>
    <dgm:pt modelId="{3F105D96-1A3F-4CCC-954B-5CF222241E74}" type="pres">
      <dgm:prSet presAssocID="{807CFAA6-C6EA-40D0-8E5C-089E2851FF8C}" presName="image3" presStyleCnt="0"/>
      <dgm:spPr/>
    </dgm:pt>
    <dgm:pt modelId="{66590CB0-0C9F-4F31-BDEF-1747AAD33442}" type="pres">
      <dgm:prSet presAssocID="{807CFAA6-C6EA-40D0-8E5C-089E2851FF8C}" presName="imageRepeatNode" presStyleLbl="alignAcc1" presStyleIdx="2" presStyleCnt="5"/>
      <dgm:spPr/>
    </dgm:pt>
    <dgm:pt modelId="{71D360FC-1805-4B0A-8AA6-233B3925D53A}" type="pres">
      <dgm:prSet presAssocID="{807CFAA6-C6EA-40D0-8E5C-089E2851FF8C}" presName="imageaccent3" presStyleCnt="0"/>
      <dgm:spPr/>
    </dgm:pt>
    <dgm:pt modelId="{43286E25-C4AD-4126-BDA3-4DB132E33815}" type="pres">
      <dgm:prSet presAssocID="{807CFAA6-C6EA-40D0-8E5C-089E2851FF8C}" presName="accentRepeatNode" presStyleLbl="solidAlignAcc1" presStyleIdx="5" presStyleCnt="10"/>
      <dgm:spPr>
        <a:noFill/>
        <a:ln>
          <a:noFill/>
        </a:ln>
      </dgm:spPr>
    </dgm:pt>
    <dgm:pt modelId="{14745EEB-8A74-476E-9D49-A7A21978C2F0}" type="pres">
      <dgm:prSet presAssocID="{C999DE74-8F32-4A2D-BF58-F35F2023B830}" presName="text4" presStyleCnt="0"/>
      <dgm:spPr/>
    </dgm:pt>
    <dgm:pt modelId="{76FC2866-D935-4391-A856-F1A62CDBBC1C}" type="pres">
      <dgm:prSet presAssocID="{C999DE74-8F32-4A2D-BF58-F35F2023B830}" presName="textRepeatNode" presStyleLbl="alignNode1" presStyleIdx="3" presStyleCnt="5">
        <dgm:presLayoutVars>
          <dgm:chMax val="0"/>
          <dgm:chPref val="0"/>
          <dgm:bulletEnabled val="1"/>
        </dgm:presLayoutVars>
      </dgm:prSet>
      <dgm:spPr/>
    </dgm:pt>
    <dgm:pt modelId="{947251E8-0C1C-4EA5-8048-1B84DF1D74D2}" type="pres">
      <dgm:prSet presAssocID="{C999DE74-8F32-4A2D-BF58-F35F2023B830}" presName="textaccent4" presStyleCnt="0"/>
      <dgm:spPr/>
    </dgm:pt>
    <dgm:pt modelId="{522391B0-D381-490E-9F48-55D180FC6186}" type="pres">
      <dgm:prSet presAssocID="{C999DE74-8F32-4A2D-BF58-F35F2023B830}" presName="accentRepeatNode" presStyleLbl="solidAlignAcc1" presStyleIdx="6" presStyleCnt="10"/>
      <dgm:spPr>
        <a:noFill/>
      </dgm:spPr>
    </dgm:pt>
    <dgm:pt modelId="{B83453E7-CA4D-4941-8042-47A797A8BC27}" type="pres">
      <dgm:prSet presAssocID="{F72BE499-DB1C-433C-ABD6-068C01B6060A}" presName="image4" presStyleCnt="0"/>
      <dgm:spPr/>
    </dgm:pt>
    <dgm:pt modelId="{5302686F-7FC3-48FD-A814-9D2C534FD732}" type="pres">
      <dgm:prSet presAssocID="{F72BE499-DB1C-433C-ABD6-068C01B6060A}" presName="imageRepeatNode" presStyleLbl="alignAcc1" presStyleIdx="3" presStyleCnt="5" custScaleX="103155" custScaleY="99978" custLinFactNeighborX="-2020" custLinFactNeighborY="15"/>
      <dgm:spPr/>
    </dgm:pt>
    <dgm:pt modelId="{87A597B9-F997-4504-AD7C-EC68F5857B5F}" type="pres">
      <dgm:prSet presAssocID="{F72BE499-DB1C-433C-ABD6-068C01B6060A}" presName="imageaccent4" presStyleCnt="0"/>
      <dgm:spPr/>
    </dgm:pt>
    <dgm:pt modelId="{3B787141-3CA7-499A-AE4B-BA51F201FDA2}" type="pres">
      <dgm:prSet presAssocID="{F72BE499-DB1C-433C-ABD6-068C01B6060A}" presName="accentRepeatNode" presStyleLbl="solidAlignAcc1" presStyleIdx="7" presStyleCnt="10"/>
      <dgm:spPr>
        <a:noFill/>
        <a:ln>
          <a:noFill/>
        </a:ln>
      </dgm:spPr>
    </dgm:pt>
    <dgm:pt modelId="{5D077957-975E-468D-8742-CC67042EF266}" type="pres">
      <dgm:prSet presAssocID="{20B6FAC7-E73E-4B5C-AC18-BC70E0A1F6CD}" presName="text5" presStyleCnt="0"/>
      <dgm:spPr/>
    </dgm:pt>
    <dgm:pt modelId="{046F740B-CCD9-4126-8AB4-F8BA512E193A}" type="pres">
      <dgm:prSet presAssocID="{20B6FAC7-E73E-4B5C-AC18-BC70E0A1F6CD}" presName="textRepeatNode" presStyleLbl="alignNode1" presStyleIdx="4" presStyleCnt="5" custLinFactNeighborX="916" custLinFactNeighborY="-990">
        <dgm:presLayoutVars>
          <dgm:chMax val="0"/>
          <dgm:chPref val="0"/>
          <dgm:bulletEnabled val="1"/>
        </dgm:presLayoutVars>
      </dgm:prSet>
      <dgm:spPr/>
    </dgm:pt>
    <dgm:pt modelId="{A740EE93-DCED-49EB-8DC9-4D9733E78C64}" type="pres">
      <dgm:prSet presAssocID="{20B6FAC7-E73E-4B5C-AC18-BC70E0A1F6CD}" presName="textaccent5" presStyleCnt="0"/>
      <dgm:spPr/>
    </dgm:pt>
    <dgm:pt modelId="{7293FC2D-665C-4C8D-B6DB-FB97C2AC9C4A}" type="pres">
      <dgm:prSet presAssocID="{20B6FAC7-E73E-4B5C-AC18-BC70E0A1F6CD}" presName="accentRepeatNode" presStyleLbl="solidAlignAcc1" presStyleIdx="8" presStyleCnt="10" custLinFactX="-844662" custLinFactY="125071" custLinFactNeighborX="-900000" custLinFactNeighborY="200000"/>
      <dgm:spPr>
        <a:noFill/>
        <a:ln>
          <a:noFill/>
        </a:ln>
      </dgm:spPr>
    </dgm:pt>
    <dgm:pt modelId="{02D51FAE-1A75-4C87-B391-A674A2FC9B86}" type="pres">
      <dgm:prSet presAssocID="{4551B5A2-0D35-438C-9178-D71C6ADB32D4}" presName="image5" presStyleCnt="0"/>
      <dgm:spPr/>
    </dgm:pt>
    <dgm:pt modelId="{92C2A303-1B85-47EC-A3BC-62F295239727}" type="pres">
      <dgm:prSet presAssocID="{4551B5A2-0D35-438C-9178-D71C6ADB32D4}" presName="imageRepeatNode" presStyleLbl="alignAcc1" presStyleIdx="4" presStyleCnt="5"/>
      <dgm:spPr/>
    </dgm:pt>
    <dgm:pt modelId="{A14723C3-4296-48C3-84B8-936A05AF3D40}" type="pres">
      <dgm:prSet presAssocID="{4551B5A2-0D35-438C-9178-D71C6ADB32D4}" presName="imageaccent5" presStyleCnt="0"/>
      <dgm:spPr/>
    </dgm:pt>
    <dgm:pt modelId="{E6EAAF1F-86B9-44B9-937A-0341321B6744}" type="pres">
      <dgm:prSet presAssocID="{4551B5A2-0D35-438C-9178-D71C6ADB32D4}" presName="accentRepeatNode" presStyleLbl="solidAlignAcc1" presStyleIdx="9" presStyleCnt="10" custFlipVert="1" custFlipHor="1" custScaleX="103947" custScaleY="94181" custLinFactX="-324690" custLinFactY="100000" custLinFactNeighborX="-400000" custLinFactNeighborY="128130"/>
      <dgm:spPr>
        <a:noFill/>
        <a:ln>
          <a:noFill/>
        </a:ln>
      </dgm:spPr>
    </dgm:pt>
  </dgm:ptLst>
  <dgm:cxnLst>
    <dgm:cxn modelId="{B0F6C122-8AA4-4160-96EF-D263608DFA95}" type="presOf" srcId="{B251E430-BEC9-4ABA-9E59-6C0FD14E5D17}" destId="{CABB9BE4-D177-4DE3-ADAE-6B0270A34102}" srcOrd="0" destOrd="0" presId="urn:microsoft.com/office/officeart/2008/layout/HexagonCluster"/>
    <dgm:cxn modelId="{19769E23-7E16-414C-9847-5C4AA32DA5D6}" srcId="{E91AFE34-3221-45C6-9F07-F06C2445F09C}" destId="{C999DE74-8F32-4A2D-BF58-F35F2023B830}" srcOrd="3" destOrd="0" parTransId="{6AFCA5AE-A2A5-4763-BB31-5560EA0F0D0E}" sibTransId="{F72BE499-DB1C-433C-ABD6-068C01B6060A}"/>
    <dgm:cxn modelId="{631FDE28-C894-4E7B-9AF6-F08A97C41E6B}" type="presOf" srcId="{20B6FAC7-E73E-4B5C-AC18-BC70E0A1F6CD}" destId="{046F740B-CCD9-4126-8AB4-F8BA512E193A}" srcOrd="0" destOrd="0" presId="urn:microsoft.com/office/officeart/2008/layout/HexagonCluster"/>
    <dgm:cxn modelId="{C2FDF532-6CC4-471E-A722-8C578C847464}" srcId="{E91AFE34-3221-45C6-9F07-F06C2445F09C}" destId="{B251E430-BEC9-4ABA-9E59-6C0FD14E5D17}" srcOrd="2" destOrd="0" parTransId="{A52545BC-7A67-485D-A4A1-04C95B9B3B82}" sibTransId="{807CFAA6-C6EA-40D0-8E5C-089E2851FF8C}"/>
    <dgm:cxn modelId="{87CCF13D-923D-4D0F-80C9-63144EED055F}" type="presOf" srcId="{E3798426-F902-4987-B5ED-02D3557F3B47}" destId="{04660E95-330F-4518-875C-7B369A78FC0D}" srcOrd="0" destOrd="0" presId="urn:microsoft.com/office/officeart/2008/layout/HexagonCluster"/>
    <dgm:cxn modelId="{B1D4AE5B-DFFB-4BC9-BB11-A00B4DF3BF3E}" type="presOf" srcId="{4551B5A2-0D35-438C-9178-D71C6ADB32D4}" destId="{92C2A303-1B85-47EC-A3BC-62F295239727}" srcOrd="0" destOrd="0" presId="urn:microsoft.com/office/officeart/2008/layout/HexagonCluster"/>
    <dgm:cxn modelId="{C68C7458-7D06-4010-98F1-8DD62832141E}" srcId="{E91AFE34-3221-45C6-9F07-F06C2445F09C}" destId="{E3798426-F902-4987-B5ED-02D3557F3B47}" srcOrd="1" destOrd="0" parTransId="{A407F25E-916B-480F-A35A-BC3683651358}" sibTransId="{007EC374-18BA-44EB-BAC5-A6A0D5303FEF}"/>
    <dgm:cxn modelId="{EF0D9E79-BBD8-47DF-B29A-C35313147003}" type="presOf" srcId="{C999DE74-8F32-4A2D-BF58-F35F2023B830}" destId="{76FC2866-D935-4391-A856-F1A62CDBBC1C}" srcOrd="0" destOrd="0" presId="urn:microsoft.com/office/officeart/2008/layout/HexagonCluster"/>
    <dgm:cxn modelId="{D098CE7A-9766-45DB-B44F-22DDA1296E8B}" type="presOf" srcId="{807CFAA6-C6EA-40D0-8E5C-089E2851FF8C}" destId="{66590CB0-0C9F-4F31-BDEF-1747AAD33442}" srcOrd="0" destOrd="0" presId="urn:microsoft.com/office/officeart/2008/layout/HexagonCluster"/>
    <dgm:cxn modelId="{ECC7DD95-4369-4448-8943-FF3375EC6E85}" type="presOf" srcId="{F72BE499-DB1C-433C-ABD6-068C01B6060A}" destId="{5302686F-7FC3-48FD-A814-9D2C534FD732}" srcOrd="0" destOrd="0" presId="urn:microsoft.com/office/officeart/2008/layout/HexagonCluster"/>
    <dgm:cxn modelId="{723F71B4-2F9C-4FED-AFC7-D110DD662F55}" type="presOf" srcId="{05907EEB-80A0-4799-89C6-BB1F2FA4CD12}" destId="{F5990FFE-7185-46B8-B1B0-3E4069F0A5CB}" srcOrd="0" destOrd="0" presId="urn:microsoft.com/office/officeart/2008/layout/HexagonCluster"/>
    <dgm:cxn modelId="{D2D44EBA-63EB-47AC-B109-066BEFA21DD5}" srcId="{E91AFE34-3221-45C6-9F07-F06C2445F09C}" destId="{05907EEB-80A0-4799-89C6-BB1F2FA4CD12}" srcOrd="0" destOrd="0" parTransId="{1C61CE20-61B3-43B5-BA5A-2E3AEEFD06CF}" sibTransId="{A6B7B4EA-A0FD-48EB-9583-07DC2CC03836}"/>
    <dgm:cxn modelId="{D89135E2-C416-495D-A168-7C462C7419B7}" type="presOf" srcId="{007EC374-18BA-44EB-BAC5-A6A0D5303FEF}" destId="{9230C6F8-8965-43E4-BF2A-EE10B89EF552}" srcOrd="0" destOrd="0" presId="urn:microsoft.com/office/officeart/2008/layout/HexagonCluster"/>
    <dgm:cxn modelId="{FBEA7EE3-8B67-40C9-ACEE-184A79285A40}" type="presOf" srcId="{E91AFE34-3221-45C6-9F07-F06C2445F09C}" destId="{24599FE0-F056-4635-8785-A6D5E809FF27}" srcOrd="0" destOrd="0" presId="urn:microsoft.com/office/officeart/2008/layout/HexagonCluster"/>
    <dgm:cxn modelId="{EC3A0BFB-EFDB-4D77-B116-B3B3948F1104}" srcId="{E91AFE34-3221-45C6-9F07-F06C2445F09C}" destId="{20B6FAC7-E73E-4B5C-AC18-BC70E0A1F6CD}" srcOrd="4" destOrd="0" parTransId="{CF9ADF58-D1DE-43A6-9990-B445306A2325}" sibTransId="{4551B5A2-0D35-438C-9178-D71C6ADB32D4}"/>
    <dgm:cxn modelId="{A1D8C4FF-E54D-43AF-A47D-5921AC9B2314}" type="presOf" srcId="{A6B7B4EA-A0FD-48EB-9583-07DC2CC03836}" destId="{AE677B05-4AB8-4B64-937F-93C2F82D2429}" srcOrd="0" destOrd="0" presId="urn:microsoft.com/office/officeart/2008/layout/HexagonCluster"/>
    <dgm:cxn modelId="{B7501636-DF72-4001-BBAE-FB70D92ED698}" type="presParOf" srcId="{24599FE0-F056-4635-8785-A6D5E809FF27}" destId="{E95AF629-B11D-4DD9-8E9E-CA2F01C8576F}" srcOrd="0" destOrd="0" presId="urn:microsoft.com/office/officeart/2008/layout/HexagonCluster"/>
    <dgm:cxn modelId="{21641FCA-D76A-4426-B370-40FB62F162EB}" type="presParOf" srcId="{E95AF629-B11D-4DD9-8E9E-CA2F01C8576F}" destId="{F5990FFE-7185-46B8-B1B0-3E4069F0A5CB}" srcOrd="0" destOrd="0" presId="urn:microsoft.com/office/officeart/2008/layout/HexagonCluster"/>
    <dgm:cxn modelId="{2FCE40FF-D7D2-4607-A7AD-E3A6680B32D5}" type="presParOf" srcId="{24599FE0-F056-4635-8785-A6D5E809FF27}" destId="{51A2C711-D806-4CE8-A1D1-5D75D9160334}" srcOrd="1" destOrd="0" presId="urn:microsoft.com/office/officeart/2008/layout/HexagonCluster"/>
    <dgm:cxn modelId="{C507CB5D-7EDE-40B0-B394-A8B2656C6A07}" type="presParOf" srcId="{51A2C711-D806-4CE8-A1D1-5D75D9160334}" destId="{12901C78-8509-4C70-AD1B-8C4FD6DF403C}" srcOrd="0" destOrd="0" presId="urn:microsoft.com/office/officeart/2008/layout/HexagonCluster"/>
    <dgm:cxn modelId="{BC9224C0-603B-4D23-9DB6-449DB35E8662}" type="presParOf" srcId="{24599FE0-F056-4635-8785-A6D5E809FF27}" destId="{80468684-6095-4098-92F8-0329FC46F784}" srcOrd="2" destOrd="0" presId="urn:microsoft.com/office/officeart/2008/layout/HexagonCluster"/>
    <dgm:cxn modelId="{6800F4EA-EDB2-4630-B07D-84BC19C3E169}" type="presParOf" srcId="{80468684-6095-4098-92F8-0329FC46F784}" destId="{AE677B05-4AB8-4B64-937F-93C2F82D2429}" srcOrd="0" destOrd="0" presId="urn:microsoft.com/office/officeart/2008/layout/HexagonCluster"/>
    <dgm:cxn modelId="{3D8C4DE0-7B84-4A04-A85E-8D23F8D9D795}" type="presParOf" srcId="{24599FE0-F056-4635-8785-A6D5E809FF27}" destId="{CBFF3679-1770-441C-A9DF-EB0AC648E4B2}" srcOrd="3" destOrd="0" presId="urn:microsoft.com/office/officeart/2008/layout/HexagonCluster"/>
    <dgm:cxn modelId="{CE35F8F7-BD93-4C7A-B9D3-7BC9D14C323A}" type="presParOf" srcId="{CBFF3679-1770-441C-A9DF-EB0AC648E4B2}" destId="{5723FC7C-E00E-40D6-97CB-BD3E8191D469}" srcOrd="0" destOrd="0" presId="urn:microsoft.com/office/officeart/2008/layout/HexagonCluster"/>
    <dgm:cxn modelId="{3B88D10E-1832-4EBB-A954-FCDD30650859}" type="presParOf" srcId="{24599FE0-F056-4635-8785-A6D5E809FF27}" destId="{3E5798B6-A84B-44CE-B6BD-0F4D91AF03A4}" srcOrd="4" destOrd="0" presId="urn:microsoft.com/office/officeart/2008/layout/HexagonCluster"/>
    <dgm:cxn modelId="{0BDD81F6-48C2-4047-8E63-539FD28E6CAD}" type="presParOf" srcId="{3E5798B6-A84B-44CE-B6BD-0F4D91AF03A4}" destId="{04660E95-330F-4518-875C-7B369A78FC0D}" srcOrd="0" destOrd="0" presId="urn:microsoft.com/office/officeart/2008/layout/HexagonCluster"/>
    <dgm:cxn modelId="{5321BB33-D3B9-4068-876A-769418414ADE}" type="presParOf" srcId="{24599FE0-F056-4635-8785-A6D5E809FF27}" destId="{03E95EF3-E11E-4C81-80EA-5EA1E520662C}" srcOrd="5" destOrd="0" presId="urn:microsoft.com/office/officeart/2008/layout/HexagonCluster"/>
    <dgm:cxn modelId="{5E110F00-903B-4B2F-9BC2-98357707FAEE}" type="presParOf" srcId="{03E95EF3-E11E-4C81-80EA-5EA1E520662C}" destId="{DA056B87-F57C-4846-90F7-36D3FA3E6CC4}" srcOrd="0" destOrd="0" presId="urn:microsoft.com/office/officeart/2008/layout/HexagonCluster"/>
    <dgm:cxn modelId="{90F2C660-B84B-41C8-8D28-2F284168E2C5}" type="presParOf" srcId="{24599FE0-F056-4635-8785-A6D5E809FF27}" destId="{A8BDF3C3-ABC2-4485-AB3C-E9DCB8F4ABE7}" srcOrd="6" destOrd="0" presId="urn:microsoft.com/office/officeart/2008/layout/HexagonCluster"/>
    <dgm:cxn modelId="{D766AFAE-4F2E-4EB5-B78C-45F85C19C14D}" type="presParOf" srcId="{A8BDF3C3-ABC2-4485-AB3C-E9DCB8F4ABE7}" destId="{9230C6F8-8965-43E4-BF2A-EE10B89EF552}" srcOrd="0" destOrd="0" presId="urn:microsoft.com/office/officeart/2008/layout/HexagonCluster"/>
    <dgm:cxn modelId="{EE18C218-40A3-4E1B-A328-E4077A5E1408}" type="presParOf" srcId="{24599FE0-F056-4635-8785-A6D5E809FF27}" destId="{C1D443B1-69C5-4DE9-BC20-FD717CAE3286}" srcOrd="7" destOrd="0" presId="urn:microsoft.com/office/officeart/2008/layout/HexagonCluster"/>
    <dgm:cxn modelId="{F0C62ED7-9EFB-4B02-BBF0-5012E9B87B87}" type="presParOf" srcId="{C1D443B1-69C5-4DE9-BC20-FD717CAE3286}" destId="{B4FA215E-1836-4CCC-B329-CF4695A17BE2}" srcOrd="0" destOrd="0" presId="urn:microsoft.com/office/officeart/2008/layout/HexagonCluster"/>
    <dgm:cxn modelId="{9C94C702-4EFE-4B49-94E4-DFDC8E7C364F}" type="presParOf" srcId="{24599FE0-F056-4635-8785-A6D5E809FF27}" destId="{057F6B0D-708F-476E-9374-05611347076A}" srcOrd="8" destOrd="0" presId="urn:microsoft.com/office/officeart/2008/layout/HexagonCluster"/>
    <dgm:cxn modelId="{D9D6EE68-2E3A-4897-8650-5D8838CFCFDA}" type="presParOf" srcId="{057F6B0D-708F-476E-9374-05611347076A}" destId="{CABB9BE4-D177-4DE3-ADAE-6B0270A34102}" srcOrd="0" destOrd="0" presId="urn:microsoft.com/office/officeart/2008/layout/HexagonCluster"/>
    <dgm:cxn modelId="{49AA6DD7-E550-4C1A-84AC-2257517E0235}" type="presParOf" srcId="{24599FE0-F056-4635-8785-A6D5E809FF27}" destId="{1FAF2C1D-62ED-48FF-8A44-E4A0EE67B21C}" srcOrd="9" destOrd="0" presId="urn:microsoft.com/office/officeart/2008/layout/HexagonCluster"/>
    <dgm:cxn modelId="{1C0CF821-1D9F-4FAC-BA8A-837B5FD33D32}" type="presParOf" srcId="{1FAF2C1D-62ED-48FF-8A44-E4A0EE67B21C}" destId="{B3BD771B-B141-48D4-81B8-DDE34E5561BF}" srcOrd="0" destOrd="0" presId="urn:microsoft.com/office/officeart/2008/layout/HexagonCluster"/>
    <dgm:cxn modelId="{B88C9359-622F-4F1E-A663-83B04A435DC8}" type="presParOf" srcId="{24599FE0-F056-4635-8785-A6D5E809FF27}" destId="{3F105D96-1A3F-4CCC-954B-5CF222241E74}" srcOrd="10" destOrd="0" presId="urn:microsoft.com/office/officeart/2008/layout/HexagonCluster"/>
    <dgm:cxn modelId="{831385F2-138B-4B7A-8B07-146B5BB0EAA2}" type="presParOf" srcId="{3F105D96-1A3F-4CCC-954B-5CF222241E74}" destId="{66590CB0-0C9F-4F31-BDEF-1747AAD33442}" srcOrd="0" destOrd="0" presId="urn:microsoft.com/office/officeart/2008/layout/HexagonCluster"/>
    <dgm:cxn modelId="{B2050D3A-8D2A-46A2-98DE-909622694F9E}" type="presParOf" srcId="{24599FE0-F056-4635-8785-A6D5E809FF27}" destId="{71D360FC-1805-4B0A-8AA6-233B3925D53A}" srcOrd="11" destOrd="0" presId="urn:microsoft.com/office/officeart/2008/layout/HexagonCluster"/>
    <dgm:cxn modelId="{9650A9D8-EA8F-4E28-992E-451FC58A817D}" type="presParOf" srcId="{71D360FC-1805-4B0A-8AA6-233B3925D53A}" destId="{43286E25-C4AD-4126-BDA3-4DB132E33815}" srcOrd="0" destOrd="0" presId="urn:microsoft.com/office/officeart/2008/layout/HexagonCluster"/>
    <dgm:cxn modelId="{63D5E8E7-9925-4A23-B783-9364196FD7E5}" type="presParOf" srcId="{24599FE0-F056-4635-8785-A6D5E809FF27}" destId="{14745EEB-8A74-476E-9D49-A7A21978C2F0}" srcOrd="12" destOrd="0" presId="urn:microsoft.com/office/officeart/2008/layout/HexagonCluster"/>
    <dgm:cxn modelId="{6AE86C02-81BE-4B08-A4C6-B30BA7A57E82}" type="presParOf" srcId="{14745EEB-8A74-476E-9D49-A7A21978C2F0}" destId="{76FC2866-D935-4391-A856-F1A62CDBBC1C}" srcOrd="0" destOrd="0" presId="urn:microsoft.com/office/officeart/2008/layout/HexagonCluster"/>
    <dgm:cxn modelId="{82909FC2-7CBF-41ED-B20D-629913D21412}" type="presParOf" srcId="{24599FE0-F056-4635-8785-A6D5E809FF27}" destId="{947251E8-0C1C-4EA5-8048-1B84DF1D74D2}" srcOrd="13" destOrd="0" presId="urn:microsoft.com/office/officeart/2008/layout/HexagonCluster"/>
    <dgm:cxn modelId="{F9FC78DE-FFC8-455B-8002-57F370B6001A}" type="presParOf" srcId="{947251E8-0C1C-4EA5-8048-1B84DF1D74D2}" destId="{522391B0-D381-490E-9F48-55D180FC6186}" srcOrd="0" destOrd="0" presId="urn:microsoft.com/office/officeart/2008/layout/HexagonCluster"/>
    <dgm:cxn modelId="{677D6F75-F068-4BE0-89DA-DD796C7640D6}" type="presParOf" srcId="{24599FE0-F056-4635-8785-A6D5E809FF27}" destId="{B83453E7-CA4D-4941-8042-47A797A8BC27}" srcOrd="14" destOrd="0" presId="urn:microsoft.com/office/officeart/2008/layout/HexagonCluster"/>
    <dgm:cxn modelId="{4E0E0DB7-7061-4E4B-BED6-943E8F2E2F95}" type="presParOf" srcId="{B83453E7-CA4D-4941-8042-47A797A8BC27}" destId="{5302686F-7FC3-48FD-A814-9D2C534FD732}" srcOrd="0" destOrd="0" presId="urn:microsoft.com/office/officeart/2008/layout/HexagonCluster"/>
    <dgm:cxn modelId="{91D489A9-BC8B-4397-854B-F348CF0EAC74}" type="presParOf" srcId="{24599FE0-F056-4635-8785-A6D5E809FF27}" destId="{87A597B9-F997-4504-AD7C-EC68F5857B5F}" srcOrd="15" destOrd="0" presId="urn:microsoft.com/office/officeart/2008/layout/HexagonCluster"/>
    <dgm:cxn modelId="{570F6413-8BD7-44A3-920D-BF4EF6521A14}" type="presParOf" srcId="{87A597B9-F997-4504-AD7C-EC68F5857B5F}" destId="{3B787141-3CA7-499A-AE4B-BA51F201FDA2}" srcOrd="0" destOrd="0" presId="urn:microsoft.com/office/officeart/2008/layout/HexagonCluster"/>
    <dgm:cxn modelId="{D30C1117-4806-4D2A-8C21-CA4B2EA0D210}" type="presParOf" srcId="{24599FE0-F056-4635-8785-A6D5E809FF27}" destId="{5D077957-975E-468D-8742-CC67042EF266}" srcOrd="16" destOrd="0" presId="urn:microsoft.com/office/officeart/2008/layout/HexagonCluster"/>
    <dgm:cxn modelId="{D8825F2E-EF99-4483-9F3D-6540DD75E167}" type="presParOf" srcId="{5D077957-975E-468D-8742-CC67042EF266}" destId="{046F740B-CCD9-4126-8AB4-F8BA512E193A}" srcOrd="0" destOrd="0" presId="urn:microsoft.com/office/officeart/2008/layout/HexagonCluster"/>
    <dgm:cxn modelId="{CA24786A-4D2E-4B8F-98A8-50493E8A0AB9}" type="presParOf" srcId="{24599FE0-F056-4635-8785-A6D5E809FF27}" destId="{A740EE93-DCED-49EB-8DC9-4D9733E78C64}" srcOrd="17" destOrd="0" presId="urn:microsoft.com/office/officeart/2008/layout/HexagonCluster"/>
    <dgm:cxn modelId="{D1E85AF5-20CE-47A3-B023-DC87F412E617}" type="presParOf" srcId="{A740EE93-DCED-49EB-8DC9-4D9733E78C64}" destId="{7293FC2D-665C-4C8D-B6DB-FB97C2AC9C4A}" srcOrd="0" destOrd="0" presId="urn:microsoft.com/office/officeart/2008/layout/HexagonCluster"/>
    <dgm:cxn modelId="{8B83EDF7-D79E-48FC-9535-4C93F106D322}" type="presParOf" srcId="{24599FE0-F056-4635-8785-A6D5E809FF27}" destId="{02D51FAE-1A75-4C87-B391-A674A2FC9B86}" srcOrd="18" destOrd="0" presId="urn:microsoft.com/office/officeart/2008/layout/HexagonCluster"/>
    <dgm:cxn modelId="{3A517697-B935-40C3-AA5D-44EF878A53F3}" type="presParOf" srcId="{02D51FAE-1A75-4C87-B391-A674A2FC9B86}" destId="{92C2A303-1B85-47EC-A3BC-62F295239727}" srcOrd="0" destOrd="0" presId="urn:microsoft.com/office/officeart/2008/layout/HexagonCluster"/>
    <dgm:cxn modelId="{88A6662F-27EA-4260-86E8-86ACD3E5E1A9}" type="presParOf" srcId="{24599FE0-F056-4635-8785-A6D5E809FF27}" destId="{A14723C3-4296-48C3-84B8-936A05AF3D40}" srcOrd="19" destOrd="0" presId="urn:microsoft.com/office/officeart/2008/layout/HexagonCluster"/>
    <dgm:cxn modelId="{5FC6AEAD-205F-4E22-9DD5-9FC393B15080}" type="presParOf" srcId="{A14723C3-4296-48C3-84B8-936A05AF3D40}" destId="{E6EAAF1F-86B9-44B9-937A-0341321B674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90FFE-7185-46B8-B1B0-3E4069F0A5CB}">
      <dsp:nvSpPr>
        <dsp:cNvPr id="0" name=""/>
        <dsp:cNvSpPr/>
      </dsp:nvSpPr>
      <dsp:spPr>
        <a:xfrm>
          <a:off x="1936531" y="3055372"/>
          <a:ext cx="2141690" cy="1838705"/>
        </a:xfrm>
        <a:prstGeom prst="hexagon">
          <a:avLst>
            <a:gd name="adj" fmla="val 25000"/>
            <a:gd name="vf" fmla="val 115470"/>
          </a:avLst>
        </a:prstGeom>
        <a:blipFill rotWithShape="0">
          <a:blip xmlns:r="http://schemas.openxmlformats.org/officeDocument/2006/relationships" r:embed="rId1"/>
          <a:srcRect/>
          <a:stretch>
            <a:fillRect t="-9000" b="-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268231" y="3340146"/>
        <a:ext cx="1478290" cy="1269157"/>
      </dsp:txXfrm>
    </dsp:sp>
    <dsp:sp modelId="{12901C78-8509-4C70-AD1B-8C4FD6DF403C}">
      <dsp:nvSpPr>
        <dsp:cNvPr id="0" name=""/>
        <dsp:cNvSpPr/>
      </dsp:nvSpPr>
      <dsp:spPr>
        <a:xfrm flipH="1">
          <a:off x="2397536" y="2467231"/>
          <a:ext cx="968910" cy="120099"/>
        </a:xfrm>
        <a:prstGeom prst="hexagon">
          <a:avLst>
            <a:gd name="adj" fmla="val 25000"/>
            <a:gd name="vf" fmla="val 11547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77B05-4AB8-4B64-937F-93C2F82D2429}">
      <dsp:nvSpPr>
        <dsp:cNvPr id="0" name=""/>
        <dsp:cNvSpPr/>
      </dsp:nvSpPr>
      <dsp:spPr>
        <a:xfrm>
          <a:off x="74521" y="2006401"/>
          <a:ext cx="2141690" cy="1838705"/>
        </a:xfrm>
        <a:prstGeom prst="hexagon">
          <a:avLst>
            <a:gd name="adj" fmla="val 25000"/>
            <a:gd name="vf" fmla="val 115470"/>
          </a:avLst>
        </a:prstGeom>
        <a:blipFill rotWithShape="1">
          <a:blip xmlns:r="http://schemas.openxmlformats.org/officeDocument/2006/relationships" r:embed="rId2"/>
          <a:srcRect/>
          <a:stretch>
            <a:fillRect t="-19000" b="-1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3FC7C-E00E-40D6-97CB-BD3E8191D469}">
      <dsp:nvSpPr>
        <dsp:cNvPr id="0" name=""/>
        <dsp:cNvSpPr/>
      </dsp:nvSpPr>
      <dsp:spPr>
        <a:xfrm>
          <a:off x="6082562" y="4616881"/>
          <a:ext cx="249826" cy="2153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660E95-330F-4518-875C-7B369A78FC0D}">
      <dsp:nvSpPr>
        <dsp:cNvPr id="0" name=""/>
        <dsp:cNvSpPr/>
      </dsp:nvSpPr>
      <dsp:spPr>
        <a:xfrm>
          <a:off x="3779566" y="2033000"/>
          <a:ext cx="2141690" cy="1838705"/>
        </a:xfrm>
        <a:prstGeom prst="hexagon">
          <a:avLst>
            <a:gd name="adj" fmla="val 25000"/>
            <a:gd name="vf" fmla="val 115470"/>
          </a:avLst>
        </a:prstGeom>
        <a:blipFill rotWithShape="0">
          <a:blip xmlns:r="http://schemas.openxmlformats.org/officeDocument/2006/relationships" r:embed="rId3"/>
          <a:srcRect/>
          <a:stretch>
            <a:fillRect t="-17000" b="-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111266" y="2317774"/>
        <a:ext cx="1478290" cy="1269157"/>
      </dsp:txXfrm>
    </dsp:sp>
    <dsp:sp modelId="{DA056B87-F57C-4846-90F7-36D3FA3E6CC4}">
      <dsp:nvSpPr>
        <dsp:cNvPr id="0" name=""/>
        <dsp:cNvSpPr/>
      </dsp:nvSpPr>
      <dsp:spPr>
        <a:xfrm>
          <a:off x="3629842" y="1920322"/>
          <a:ext cx="249826" cy="215339"/>
        </a:xfrm>
        <a:prstGeom prst="hexagon">
          <a:avLst>
            <a:gd name="adj" fmla="val 25000"/>
            <a:gd name="vf" fmla="val 11547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30C6F8-8965-43E4-BF2A-EE10B89EF552}">
      <dsp:nvSpPr>
        <dsp:cNvPr id="0" name=""/>
        <dsp:cNvSpPr/>
      </dsp:nvSpPr>
      <dsp:spPr>
        <a:xfrm>
          <a:off x="5621465" y="3051457"/>
          <a:ext cx="2141690" cy="1838705"/>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FA215E-1836-4CCC-B329-CF4695A17BE2}">
      <dsp:nvSpPr>
        <dsp:cNvPr id="0" name=""/>
        <dsp:cNvSpPr/>
      </dsp:nvSpPr>
      <dsp:spPr>
        <a:xfrm>
          <a:off x="5233438" y="3579340"/>
          <a:ext cx="249826" cy="2153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ABB9BE4-D177-4DE3-ADAE-6B0270A34102}">
      <dsp:nvSpPr>
        <dsp:cNvPr id="0" name=""/>
        <dsp:cNvSpPr/>
      </dsp:nvSpPr>
      <dsp:spPr>
        <a:xfrm>
          <a:off x="1936531" y="1022372"/>
          <a:ext cx="2141690" cy="183870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268231" y="1307146"/>
        <a:ext cx="1478290" cy="1269157"/>
      </dsp:txXfrm>
    </dsp:sp>
    <dsp:sp modelId="{B3BD771B-B141-48D4-81B8-DDE34E5561BF}">
      <dsp:nvSpPr>
        <dsp:cNvPr id="0" name=""/>
        <dsp:cNvSpPr/>
      </dsp:nvSpPr>
      <dsp:spPr>
        <a:xfrm>
          <a:off x="3403691" y="1057120"/>
          <a:ext cx="249826" cy="2153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6590CB0-0C9F-4F31-BDEF-1747AAD33442}">
      <dsp:nvSpPr>
        <dsp:cNvPr id="0" name=""/>
        <dsp:cNvSpPr/>
      </dsp:nvSpPr>
      <dsp:spPr>
        <a:xfrm>
          <a:off x="3779566" y="0"/>
          <a:ext cx="2141690" cy="1838705"/>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32000" b="-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86E25-C4AD-4126-BDA3-4DB132E33815}">
      <dsp:nvSpPr>
        <dsp:cNvPr id="0" name=""/>
        <dsp:cNvSpPr/>
      </dsp:nvSpPr>
      <dsp:spPr>
        <a:xfrm>
          <a:off x="3839751" y="814863"/>
          <a:ext cx="249826" cy="2153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6FC2866-D935-4391-A856-F1A62CDBBC1C}">
      <dsp:nvSpPr>
        <dsp:cNvPr id="0" name=""/>
        <dsp:cNvSpPr/>
      </dsp:nvSpPr>
      <dsp:spPr>
        <a:xfrm>
          <a:off x="5621465" y="1018457"/>
          <a:ext cx="2141690" cy="183870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Larry Mellinger,</a:t>
          </a:r>
          <a:br>
            <a:rPr lang="en-US" sz="1400" b="1" kern="1200" dirty="0"/>
          </a:br>
          <a:r>
            <a:rPr lang="en-US" sz="1400" b="1" kern="1200" dirty="0"/>
            <a:t>SOLICITOR</a:t>
          </a:r>
        </a:p>
      </dsp:txBody>
      <dsp:txXfrm>
        <a:off x="5953165" y="1303231"/>
        <a:ext cx="1478290" cy="1269157"/>
      </dsp:txXfrm>
    </dsp:sp>
    <dsp:sp modelId="{522391B0-D381-490E-9F48-55D180FC6186}">
      <dsp:nvSpPr>
        <dsp:cNvPr id="0" name=""/>
        <dsp:cNvSpPr/>
      </dsp:nvSpPr>
      <dsp:spPr>
        <a:xfrm>
          <a:off x="7474720" y="1833321"/>
          <a:ext cx="249826" cy="215339"/>
        </a:xfrm>
        <a:prstGeom prst="hexagon">
          <a:avLst>
            <a:gd name="adj" fmla="val 25000"/>
            <a:gd name="vf" fmla="val 11547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02686F-7FC3-48FD-A814-9D2C534FD732}">
      <dsp:nvSpPr>
        <dsp:cNvPr id="0" name=""/>
        <dsp:cNvSpPr/>
      </dsp:nvSpPr>
      <dsp:spPr>
        <a:xfrm>
          <a:off x="7387452" y="2052564"/>
          <a:ext cx="2209260" cy="1838300"/>
        </a:xfrm>
        <a:prstGeom prst="hexagon">
          <a:avLst>
            <a:gd name="adj" fmla="val 25000"/>
            <a:gd name="vf" fmla="val 115470"/>
          </a:avLst>
        </a:prstGeom>
        <a:blipFill rotWithShape="1">
          <a:blip xmlns:r="http://schemas.openxmlformats.org/officeDocument/2006/relationships" r:embed="rId6"/>
          <a:srcRect/>
          <a:stretch>
            <a:fillRect t="-30000" b="-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787141-3CA7-499A-AE4B-BA51F201FDA2}">
      <dsp:nvSpPr>
        <dsp:cNvPr id="0" name=""/>
        <dsp:cNvSpPr/>
      </dsp:nvSpPr>
      <dsp:spPr>
        <a:xfrm>
          <a:off x="7882391" y="2085366"/>
          <a:ext cx="249826" cy="2153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F740B-CCD9-4126-8AB4-F8BA512E193A}">
      <dsp:nvSpPr>
        <dsp:cNvPr id="0" name=""/>
        <dsp:cNvSpPr/>
      </dsp:nvSpPr>
      <dsp:spPr>
        <a:xfrm>
          <a:off x="7484118" y="1373"/>
          <a:ext cx="2141690" cy="1838705"/>
        </a:xfrm>
        <a:prstGeom prst="hexagon">
          <a:avLst>
            <a:gd name="adj" fmla="val 25000"/>
            <a:gd name="vf" fmla="val 115470"/>
          </a:avLst>
        </a:prstGeom>
        <a:blipFill rotWithShape="0">
          <a:blip xmlns:r="http://schemas.openxmlformats.org/officeDocument/2006/relationships" r:embed="rId7"/>
          <a:srcRect/>
          <a:stretch>
            <a:fillRect l="-17000" r="-1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chemeClr val="bg1"/>
            </a:solidFill>
          </a:endParaRPr>
        </a:p>
      </dsp:txBody>
      <dsp:txXfrm>
        <a:off x="7815818" y="286147"/>
        <a:ext cx="1478290" cy="1269157"/>
      </dsp:txXfrm>
    </dsp:sp>
    <dsp:sp modelId="{7293FC2D-665C-4C8D-B6DB-FB97C2AC9C4A}">
      <dsp:nvSpPr>
        <dsp:cNvPr id="0" name=""/>
        <dsp:cNvSpPr/>
      </dsp:nvSpPr>
      <dsp:spPr>
        <a:xfrm>
          <a:off x="4959135" y="1543745"/>
          <a:ext cx="249826" cy="215339"/>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2C2A303-1B85-47EC-A3BC-62F295239727}">
      <dsp:nvSpPr>
        <dsp:cNvPr id="0" name=""/>
        <dsp:cNvSpPr/>
      </dsp:nvSpPr>
      <dsp:spPr>
        <a:xfrm>
          <a:off x="9307535" y="1045375"/>
          <a:ext cx="2141690" cy="1838705"/>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EAAF1F-86B9-44B9-937A-0341321B6744}">
      <dsp:nvSpPr>
        <dsp:cNvPr id="0" name=""/>
        <dsp:cNvSpPr/>
      </dsp:nvSpPr>
      <dsp:spPr>
        <a:xfrm flipH="1" flipV="1">
          <a:off x="7919115" y="1584004"/>
          <a:ext cx="259686" cy="202808"/>
        </a:xfrm>
        <a:prstGeom prst="hexagon">
          <a:avLst>
            <a:gd name="adj" fmla="val 25000"/>
            <a:gd name="vf" fmla="val 11547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AFD1BE-C95A-4E16-A54F-9100581F9425}" type="datetimeFigureOut">
              <a:rPr lang="en-US" smtClean="0"/>
              <a:t>4/30/2021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489289-ADF1-4CD6-9267-7D9017414807}" type="slidenum">
              <a:rPr lang="en-US" smtClean="0"/>
              <a:t>‹#›</a:t>
            </a:fld>
            <a:endParaRPr lang="en-US"/>
          </a:p>
        </p:txBody>
      </p:sp>
    </p:spTree>
    <p:extLst>
      <p:ext uri="{BB962C8B-B14F-4D97-AF65-F5344CB8AC3E}">
        <p14:creationId xmlns:p14="http://schemas.microsoft.com/office/powerpoint/2010/main" val="1072952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allowing me a few minutes in your busy schedule this week to talk about the WSFR WR/HE Advisory Team.</a:t>
            </a:r>
          </a:p>
        </p:txBody>
      </p:sp>
      <p:sp>
        <p:nvSpPr>
          <p:cNvPr id="4" name="Slide Number Placeholder 3"/>
          <p:cNvSpPr>
            <a:spLocks noGrp="1"/>
          </p:cNvSpPr>
          <p:nvPr>
            <p:ph type="sldNum" sz="quarter" idx="5"/>
          </p:nvPr>
        </p:nvSpPr>
        <p:spPr/>
        <p:txBody>
          <a:bodyPr/>
          <a:lstStyle/>
          <a:p>
            <a:fld id="{18489289-ADF1-4CD6-9267-7D9017414807}" type="slidenum">
              <a:rPr lang="en-US" smtClean="0"/>
              <a:t>1</a:t>
            </a:fld>
            <a:endParaRPr lang="en-US"/>
          </a:p>
        </p:txBody>
      </p:sp>
    </p:spTree>
    <p:extLst>
      <p:ext uri="{BB962C8B-B14F-4D97-AF65-F5344CB8AC3E}">
        <p14:creationId xmlns:p14="http://schemas.microsoft.com/office/powerpoint/2010/main" val="371393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rPr>
              <a:t>The Team was established about a year ago with the purpose to </a:t>
            </a:r>
            <a:r>
              <a:rPr lang="en-US" dirty="0">
                <a:solidFill>
                  <a:schemeClr val="bg1"/>
                </a:solidFill>
              </a:rPr>
              <a:t>coordinate reliable and consistent implementation and administration for projects/awards under the Wildlife Restoration Act, as amended by the T</a:t>
            </a:r>
            <a:r>
              <a:rPr lang="en-US" i="1" dirty="0">
                <a:solidFill>
                  <a:schemeClr val="bg1"/>
                </a:solidFill>
              </a:rPr>
              <a:t>arget Practice and Marksmanship Training Support Act</a:t>
            </a:r>
            <a:r>
              <a:rPr lang="en-US" dirty="0">
                <a:solidFill>
                  <a:schemeClr val="bg1"/>
                </a:solidFill>
              </a:rPr>
              <a:t> and the M</a:t>
            </a:r>
            <a:r>
              <a:rPr lang="en-US" i="1" dirty="0">
                <a:solidFill>
                  <a:schemeClr val="bg1"/>
                </a:solidFill>
              </a:rPr>
              <a:t>odernizing the Pittman-Robertson Fund for Tomorrow’s Needs Act</a:t>
            </a:r>
            <a:r>
              <a:rPr lang="en-US" dirty="0">
                <a:solidFill>
                  <a:schemeClr val="bg1"/>
                </a:solidFill>
              </a:rPr>
              <a:t>. </a:t>
            </a:r>
          </a:p>
          <a:p>
            <a:endParaRPr lang="en-US" dirty="0">
              <a:solidFill>
                <a:schemeClr val="bg1"/>
              </a:solidFill>
            </a:endParaRPr>
          </a:p>
          <a:p>
            <a:r>
              <a:rPr lang="en-US" dirty="0">
                <a:solidFill>
                  <a:schemeClr val="bg1"/>
                </a:solidFill>
              </a:rPr>
              <a:t>Pictured here are the WSFR expert members of the Team – From the Regions we have Cliff </a:t>
            </a:r>
            <a:r>
              <a:rPr lang="en-US" dirty="0" err="1">
                <a:solidFill>
                  <a:schemeClr val="bg1"/>
                </a:solidFill>
              </a:rPr>
              <a:t>Schleusner</a:t>
            </a:r>
            <a:r>
              <a:rPr lang="en-US" dirty="0">
                <a:solidFill>
                  <a:schemeClr val="bg1"/>
                </a:solidFill>
              </a:rPr>
              <a:t>, Regional Manager from LR2 as our co-lead, Tom Decker from LR5 and Otto Jose from LR6  </a:t>
            </a:r>
            <a:br>
              <a:rPr lang="en-US" dirty="0">
                <a:solidFill>
                  <a:schemeClr val="bg1"/>
                </a:solidFill>
              </a:rPr>
            </a:br>
            <a:r>
              <a:rPr lang="en-US" dirty="0">
                <a:solidFill>
                  <a:schemeClr val="bg1"/>
                </a:solidFill>
              </a:rPr>
              <a:t>From WSFR HQ we have Christy Vigfusson, who has worn several hats since we started and is now the Programs Branch Manager and the other co-lead, Brad Gunn has assisted a lot during the year while supporting his Acting roles, Phil King from the Training Team, who recently retired and is replaced by Ryan Oster, Lisa Van Alstyne (that’s me), Policy Team Lead, Christina Milloy Programs Branch, and not pictured here is our Solicitor, Larry Mellinger.</a:t>
            </a:r>
          </a:p>
          <a:p>
            <a:endParaRPr lang="en-US" dirty="0">
              <a:solidFill>
                <a:schemeClr val="bg1"/>
              </a:solidFill>
            </a:endParaRPr>
          </a:p>
          <a:p>
            <a:r>
              <a:rPr lang="en-US" dirty="0">
                <a:solidFill>
                  <a:schemeClr val="bg1"/>
                </a:solidFill>
              </a:rPr>
              <a:t>Also, the Advisory Team on occasion worked with the JTF-sponsored Modernizing PR Team on overlapping topics. The Teams provided support to each other to maintain a cohesive effort to ensure our direction aligns.  </a:t>
            </a:r>
            <a:endParaRPr lang="en-US" dirty="0"/>
          </a:p>
        </p:txBody>
      </p:sp>
      <p:sp>
        <p:nvSpPr>
          <p:cNvPr id="4" name="Slide Number Placeholder 3"/>
          <p:cNvSpPr>
            <a:spLocks noGrp="1"/>
          </p:cNvSpPr>
          <p:nvPr>
            <p:ph type="sldNum" sz="quarter" idx="5"/>
          </p:nvPr>
        </p:nvSpPr>
        <p:spPr/>
        <p:txBody>
          <a:bodyPr/>
          <a:lstStyle/>
          <a:p>
            <a:fld id="{18489289-ADF1-4CD6-9267-7D9017414807}" type="slidenum">
              <a:rPr lang="en-US" smtClean="0"/>
              <a:t>2</a:t>
            </a:fld>
            <a:endParaRPr lang="en-US"/>
          </a:p>
        </p:txBody>
      </p:sp>
    </p:spTree>
    <p:extLst>
      <p:ext uri="{BB962C8B-B14F-4D97-AF65-F5344CB8AC3E}">
        <p14:creationId xmlns:p14="http://schemas.microsoft.com/office/powerpoint/2010/main" val="5780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the Team follows is for States to work with their WSFR Regional office or WSFR HQ contact to submit questions to the Team for consideration. We have also received a few topics from WSFR staff and have also proactively created some advisories that we feel will be supportive for State and Federal grant and project managers.</a:t>
            </a:r>
          </a:p>
          <a:p>
            <a:endParaRPr lang="en-US" dirty="0"/>
          </a:p>
          <a:p>
            <a:r>
              <a:rPr lang="en-US" dirty="0"/>
              <a:t>We received topics and questions consistently up through last November. Engagement since then has tapered off some, but the Team is still active! We can accept either specific questions, or examples of a grant proposal with associated questions. If anything during this conference triggers a thought or question, or you’ve been wondering about an activity, we encourage you to work with your WSFR contacts to forward your thoughts or concerns to the Team. </a:t>
            </a:r>
          </a:p>
          <a:p>
            <a:endParaRPr lang="en-US" dirty="0"/>
          </a:p>
          <a:p>
            <a:r>
              <a:rPr lang="en-US" dirty="0"/>
              <a:t>To date, the Team had published 25 advisories, with the 26</a:t>
            </a:r>
            <a:r>
              <a:rPr lang="en-US" baseline="30000" dirty="0"/>
              <a:t>th</a:t>
            </a:r>
            <a:r>
              <a:rPr lang="en-US" dirty="0"/>
              <a:t> being finalized. Listed on this slide are some of the topics that we have addressed, and as you can see, we’ve tackled a wide range of topics. It has been wonderful working with many of you to consider the breadth of activities that are eligible for funding under the WR Act, as amended. </a:t>
            </a:r>
          </a:p>
          <a:p>
            <a:endParaRPr lang="en-US" dirty="0"/>
          </a:p>
          <a:p>
            <a:r>
              <a:rPr lang="en-US" dirty="0"/>
              <a:t>Of note, The State Electronic Data Systems advisory at (014) is also being addressed as a WSFR policy and is currently out for State comment, due April 9. Contact your Regional office or myself if you would like the opportunity to comment and did not receive the draft for review. WSFR realizes that States may have once used these data systems primarily for selling licenses, which is an income generating activity and not eligible for funding, but now these systems have expanded and manage so much more than simply license sales and we expect systems will continue to be expanded to support additional R3 activities and management. This guidance gives States an approach for requesting to assign some eligible costs of a SEDS to an award.</a:t>
            </a:r>
          </a:p>
        </p:txBody>
      </p:sp>
      <p:sp>
        <p:nvSpPr>
          <p:cNvPr id="4" name="Slide Number Placeholder 3"/>
          <p:cNvSpPr>
            <a:spLocks noGrp="1"/>
          </p:cNvSpPr>
          <p:nvPr>
            <p:ph type="sldNum" sz="quarter" idx="5"/>
          </p:nvPr>
        </p:nvSpPr>
        <p:spPr/>
        <p:txBody>
          <a:bodyPr/>
          <a:lstStyle/>
          <a:p>
            <a:fld id="{18489289-ADF1-4CD6-9267-7D9017414807}" type="slidenum">
              <a:rPr lang="en-US" smtClean="0"/>
              <a:t>3</a:t>
            </a:fld>
            <a:endParaRPr lang="en-US"/>
          </a:p>
        </p:txBody>
      </p:sp>
    </p:spTree>
    <p:extLst>
      <p:ext uri="{BB962C8B-B14F-4D97-AF65-F5344CB8AC3E}">
        <p14:creationId xmlns:p14="http://schemas.microsoft.com/office/powerpoint/2010/main" val="392444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has also published two general advisories that we recommend ALL FACs and State grant writers read to assist in increased understanding. The first one listed here on Legal authorities was prompted by questions that arose from conversations about the various authorities, such as statute, U.S. Code, and regulations, and how they work together under a financial assistance program. Advisory 22 explains the difference between the term “eligible,”, which refers to activities supported by grant program authority, and the term “allowable,” which is guided by the financial assistance regulations at 2 CFR 200. At one point, the Advisory Team was asked if we could list all eligible activities under the Modernizing PR Act. We quickly agreed that this was a bad idea, because we do not want to limit creativity and innovation for activities that a State could support as having a clear connection to its R3 objectives. The Advisory 25 gives useful pointers on building a strong grant proposal, allowing States to maximize activities under the law.   </a:t>
            </a:r>
          </a:p>
          <a:p>
            <a:endParaRPr lang="en-US" dirty="0"/>
          </a:p>
          <a:p>
            <a:endParaRPr lang="en-US" dirty="0"/>
          </a:p>
        </p:txBody>
      </p:sp>
      <p:sp>
        <p:nvSpPr>
          <p:cNvPr id="4" name="Slide Number Placeholder 3"/>
          <p:cNvSpPr>
            <a:spLocks noGrp="1"/>
          </p:cNvSpPr>
          <p:nvPr>
            <p:ph type="sldNum" sz="quarter" idx="5"/>
          </p:nvPr>
        </p:nvSpPr>
        <p:spPr/>
        <p:txBody>
          <a:bodyPr/>
          <a:lstStyle/>
          <a:p>
            <a:fld id="{18489289-ADF1-4CD6-9267-7D9017414807}" type="slidenum">
              <a:rPr lang="en-US" smtClean="0"/>
              <a:t>4</a:t>
            </a:fld>
            <a:endParaRPr lang="en-US"/>
          </a:p>
        </p:txBody>
      </p:sp>
    </p:spTree>
    <p:extLst>
      <p:ext uri="{BB962C8B-B14F-4D97-AF65-F5344CB8AC3E}">
        <p14:creationId xmlns:p14="http://schemas.microsoft.com/office/powerpoint/2010/main" val="1772735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 want to quickly take you to the website for the Advisory Team that includes the advisories, but also several many resources to help support building successful projects. First, I would like to ask a few questions.  </a:t>
            </a:r>
          </a:p>
          <a:p>
            <a:pPr marL="232943" indent="-232943">
              <a:buAutoNum type="arabicPeriod"/>
            </a:pPr>
            <a:r>
              <a:rPr lang="en-US" dirty="0"/>
              <a:t>If you have visited the WR/HE Advisory Wiki space, please raise your hand.</a:t>
            </a:r>
          </a:p>
          <a:p>
            <a:pPr marL="232943" indent="-232943">
              <a:buAutoNum type="arabicPeriod"/>
            </a:pPr>
            <a:r>
              <a:rPr lang="en-US" dirty="0"/>
              <a:t>If you have referred to any of the Advisories, please raise your hand.</a:t>
            </a:r>
          </a:p>
          <a:p>
            <a:pPr marL="232943" indent="-232943">
              <a:buAutoNum type="arabicPeriod"/>
            </a:pPr>
            <a:endParaRPr lang="en-US" dirty="0"/>
          </a:p>
          <a:p>
            <a:r>
              <a:rPr lang="en-US" dirty="0"/>
              <a:t>Take to Wiki site and do walk through…..</a:t>
            </a:r>
          </a:p>
        </p:txBody>
      </p:sp>
      <p:sp>
        <p:nvSpPr>
          <p:cNvPr id="4" name="Slide Number Placeholder 3"/>
          <p:cNvSpPr>
            <a:spLocks noGrp="1"/>
          </p:cNvSpPr>
          <p:nvPr>
            <p:ph type="sldNum" sz="quarter" idx="5"/>
          </p:nvPr>
        </p:nvSpPr>
        <p:spPr/>
        <p:txBody>
          <a:bodyPr/>
          <a:lstStyle/>
          <a:p>
            <a:fld id="{18489289-ADF1-4CD6-9267-7D9017414807}" type="slidenum">
              <a:rPr lang="en-US" smtClean="0"/>
              <a:t>5</a:t>
            </a:fld>
            <a:endParaRPr lang="en-US"/>
          </a:p>
        </p:txBody>
      </p:sp>
    </p:spTree>
    <p:extLst>
      <p:ext uri="{BB962C8B-B14F-4D97-AF65-F5344CB8AC3E}">
        <p14:creationId xmlns:p14="http://schemas.microsoft.com/office/powerpoint/2010/main" val="16204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D11F-DC9D-42D5-B100-FED8B57BBD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E44641-E997-42F1-9B54-594ECE95D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95415B-F9DB-4CCF-87BB-A697A51FFAF0}"/>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4A798E3E-C06A-4623-B1A8-047589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2C9B0F-544B-4840-A947-455123A88E68}"/>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83503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EAD9-01EE-47D1-ADD5-97A62B15D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D39AB-339E-42B8-9701-61365CD84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651D3-9C46-426A-96DC-D67AE592A813}"/>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077F5231-6BD4-4F8E-A81D-A159569AB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99C62-3BBC-432C-B316-958123D9B5F1}"/>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3372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CB86B1-6053-4756-8168-7A981E9D9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0D5A0F-91DB-46DA-81EB-712743BB34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5BA0F-BF55-423E-AFC9-9BB41C0BA0F6}"/>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C9B2D8DA-BE38-4A20-8D5E-6B00FC535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3B32E-D936-4B84-A2F2-55A0584165A7}"/>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299331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2356-F5E6-4B51-9BFD-B24EDEF9A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B245F-A2D0-41AE-83E9-6BDF1604A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EB126-5C8A-451F-967F-36056B86EAF6}"/>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F0BE4A7D-E744-4928-B1E1-6C94DB629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BB709-9FAE-4B11-8F78-284EA940C1E2}"/>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91219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3BAB-AFFD-42DE-BC12-081085326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91BA5A-E391-4F20-9E2B-FDDB576BF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A0BB29-F53D-4507-818E-954145C31290}"/>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E922DF39-94E6-4A3E-AA46-2E3FED948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5B776-FEC0-40BD-8936-4D27D2721BCF}"/>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327121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50B0-44C8-4F79-A96B-34F4C5DE3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2D497-C61E-4360-9D89-2535E5E7F2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1475F-E120-4FC6-8E8C-2D551F641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2D0BD8-6815-4ABA-91AD-366989D636A6}"/>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6" name="Footer Placeholder 5">
            <a:extLst>
              <a:ext uri="{FF2B5EF4-FFF2-40B4-BE49-F238E27FC236}">
                <a16:creationId xmlns:a16="http://schemas.microsoft.com/office/drawing/2014/main" id="{078280D9-6DA3-4516-806D-BCDA4D750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43D03-FE29-45AB-9DC5-C1CC07FEECDE}"/>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67065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A495-E283-42A9-B08C-637CB944AD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C8E4DD-6C5F-495C-8936-246B7FA43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3D427-4653-43DD-98F6-95077AE87D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2D02A-7559-4F00-87AC-2625450A4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116EA-2A03-4425-A754-4146740D8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A4C253-54BC-4EA1-9D59-7A3ACD711C50}"/>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8" name="Footer Placeholder 7">
            <a:extLst>
              <a:ext uri="{FF2B5EF4-FFF2-40B4-BE49-F238E27FC236}">
                <a16:creationId xmlns:a16="http://schemas.microsoft.com/office/drawing/2014/main" id="{C43383BA-9256-4031-ABB1-FC9F7F4F9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090EA-48B6-4BBA-AF33-7EF8321729BC}"/>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398359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5C84-761D-4B9F-A2CC-2E5E39EC15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21E45D-B1BC-4B09-A046-3BFECD8CBD34}"/>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4" name="Footer Placeholder 3">
            <a:extLst>
              <a:ext uri="{FF2B5EF4-FFF2-40B4-BE49-F238E27FC236}">
                <a16:creationId xmlns:a16="http://schemas.microsoft.com/office/drawing/2014/main" id="{780B9E48-460B-4B22-9F90-A1A5BA6E2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9BF67-35C7-4D3B-9697-65DA5D17099E}"/>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287509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183EAD-0F59-4349-A8C6-3D1984096977}"/>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3" name="Footer Placeholder 2">
            <a:extLst>
              <a:ext uri="{FF2B5EF4-FFF2-40B4-BE49-F238E27FC236}">
                <a16:creationId xmlns:a16="http://schemas.microsoft.com/office/drawing/2014/main" id="{9AE1EAAF-7A87-4A0C-8D57-FA81148B6C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E1778-7D8D-4C21-8B48-6DA9F66C11F4}"/>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181448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5275-1922-4FCC-923D-CF6A9E88C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BFDD7B-8588-40CD-947A-A742F8BF33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DB9D1E-86CA-4AB5-A364-7ED35B5E59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FF538-AC10-423A-9BE2-CC1AD1544B26}"/>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6" name="Footer Placeholder 5">
            <a:extLst>
              <a:ext uri="{FF2B5EF4-FFF2-40B4-BE49-F238E27FC236}">
                <a16:creationId xmlns:a16="http://schemas.microsoft.com/office/drawing/2014/main" id="{25E9EB1D-2182-4FAD-9156-8AA7B2454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61152E-1241-4B12-A80A-141CE0F886B4}"/>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422501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D270-7E15-48E8-9FD7-C8D73796A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87261-8841-43FE-9091-71C35FEAD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867C67-8EB5-4A00-8333-9E52AE071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744DB1-D6C8-445F-A5EF-EB2925A7FB71}"/>
              </a:ext>
            </a:extLst>
          </p:cNvPr>
          <p:cNvSpPr>
            <a:spLocks noGrp="1"/>
          </p:cNvSpPr>
          <p:nvPr>
            <p:ph type="dt" sz="half" idx="10"/>
          </p:nvPr>
        </p:nvSpPr>
        <p:spPr/>
        <p:txBody>
          <a:bodyPr/>
          <a:lstStyle/>
          <a:p>
            <a:fld id="{26618B42-8C30-4048-8760-81503B553782}" type="datetimeFigureOut">
              <a:rPr lang="en-US" smtClean="0"/>
              <a:t>4/30/2021</a:t>
            </a:fld>
            <a:endParaRPr lang="en-US"/>
          </a:p>
        </p:txBody>
      </p:sp>
      <p:sp>
        <p:nvSpPr>
          <p:cNvPr id="6" name="Footer Placeholder 5">
            <a:extLst>
              <a:ext uri="{FF2B5EF4-FFF2-40B4-BE49-F238E27FC236}">
                <a16:creationId xmlns:a16="http://schemas.microsoft.com/office/drawing/2014/main" id="{89EB2BA7-4264-4161-A27B-D820A3D1D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6750D-59AE-401F-8ADF-86C3F5EF4E7F}"/>
              </a:ext>
            </a:extLst>
          </p:cNvPr>
          <p:cNvSpPr>
            <a:spLocks noGrp="1"/>
          </p:cNvSpPr>
          <p:nvPr>
            <p:ph type="sldNum" sz="quarter" idx="12"/>
          </p:nvPr>
        </p:nvSpPr>
        <p:spPr/>
        <p:txBody>
          <a:bodyPr/>
          <a:lstStyle/>
          <a:p>
            <a:fld id="{B7052B89-B5A9-4384-9362-B5E186143054}" type="slidenum">
              <a:rPr lang="en-US" smtClean="0"/>
              <a:t>‹#›</a:t>
            </a:fld>
            <a:endParaRPr lang="en-US"/>
          </a:p>
        </p:txBody>
      </p:sp>
    </p:spTree>
    <p:extLst>
      <p:ext uri="{BB962C8B-B14F-4D97-AF65-F5344CB8AC3E}">
        <p14:creationId xmlns:p14="http://schemas.microsoft.com/office/powerpoint/2010/main" val="29006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4DB07-2803-436C-9008-D7109BB08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9B62DE-2E48-4D9B-9E11-13C99C926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8507A-59B7-4D0C-BB68-6B91E6DB0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18B42-8C30-4048-8760-81503B553782}" type="datetimeFigureOut">
              <a:rPr lang="en-US" smtClean="0"/>
              <a:t>4/30/2021</a:t>
            </a:fld>
            <a:endParaRPr lang="en-US"/>
          </a:p>
        </p:txBody>
      </p:sp>
      <p:sp>
        <p:nvSpPr>
          <p:cNvPr id="5" name="Footer Placeholder 4">
            <a:extLst>
              <a:ext uri="{FF2B5EF4-FFF2-40B4-BE49-F238E27FC236}">
                <a16:creationId xmlns:a16="http://schemas.microsoft.com/office/drawing/2014/main" id="{95795E9C-C6FB-4B0A-84E1-F1B4A7A2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E6495A-A0A3-41F7-AEB5-74440951A4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52B89-B5A9-4384-9362-B5E186143054}" type="slidenum">
              <a:rPr lang="en-US" smtClean="0"/>
              <a:t>‹#›</a:t>
            </a:fld>
            <a:endParaRPr lang="en-US"/>
          </a:p>
        </p:txBody>
      </p:sp>
    </p:spTree>
    <p:extLst>
      <p:ext uri="{BB962C8B-B14F-4D97-AF65-F5344CB8AC3E}">
        <p14:creationId xmlns:p14="http://schemas.microsoft.com/office/powerpoint/2010/main" val="28893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fawiki.fws.gov/pages/viewpage.action?pageId=1176698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DC3CA7-7985-4C56-B2E4-519012B5C657}"/>
              </a:ext>
              <a:ext uri="{C183D7F6-B498-43B3-948B-1728B52AA6E4}">
                <adec:decorative xmlns:adec="http://schemas.microsoft.com/office/drawing/2017/decorative" val="1"/>
              </a:ext>
            </a:extLst>
          </p:cNvPr>
          <p:cNvPicPr>
            <a:picLocks noChangeAspect="1"/>
          </p:cNvPicPr>
          <p:nvPr/>
        </p:nvPicPr>
        <p:blipFill rotWithShape="1">
          <a:blip r:embed="rId3"/>
          <a:srcRect l="14359" r="1258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557B7A60-442D-43A2-8F12-B12324EE0821}"/>
              </a:ext>
            </a:extLst>
          </p:cNvPr>
          <p:cNvSpPr>
            <a:spLocks noGrp="1"/>
          </p:cNvSpPr>
          <p:nvPr>
            <p:ph type="ctrTitle"/>
          </p:nvPr>
        </p:nvSpPr>
        <p:spPr>
          <a:xfrm>
            <a:off x="4939004" y="4047646"/>
            <a:ext cx="5753464" cy="953729"/>
          </a:xfrm>
        </p:spPr>
        <p:txBody>
          <a:bodyPr anchor="b">
            <a:noAutofit/>
          </a:bodyPr>
          <a:lstStyle/>
          <a:p>
            <a:pPr algn="l"/>
            <a:r>
              <a:rPr lang="en-US" sz="2800" b="1" dirty="0">
                <a:solidFill>
                  <a:srgbClr val="FF0000"/>
                </a:solidFill>
              </a:rPr>
              <a:t>WSFR WILDLIFE RESTORATION/HUNTER EDUCATION ADVISORY TEAM</a:t>
            </a:r>
          </a:p>
        </p:txBody>
      </p:sp>
      <p:sp>
        <p:nvSpPr>
          <p:cNvPr id="3" name="Subtitle 2">
            <a:extLst>
              <a:ext uri="{FF2B5EF4-FFF2-40B4-BE49-F238E27FC236}">
                <a16:creationId xmlns:a16="http://schemas.microsoft.com/office/drawing/2014/main" id="{472E3FA8-5916-41F7-B71F-82CA8A421A8E}"/>
              </a:ext>
            </a:extLst>
          </p:cNvPr>
          <p:cNvSpPr>
            <a:spLocks noGrp="1"/>
          </p:cNvSpPr>
          <p:nvPr>
            <p:ph type="subTitle" idx="1"/>
          </p:nvPr>
        </p:nvSpPr>
        <p:spPr>
          <a:xfrm>
            <a:off x="6343650" y="5171768"/>
            <a:ext cx="5395975" cy="1184583"/>
          </a:xfrm>
        </p:spPr>
        <p:txBody>
          <a:bodyPr>
            <a:normAutofit fontScale="92500" lnSpcReduction="10000"/>
          </a:bodyPr>
          <a:lstStyle/>
          <a:p>
            <a:pPr algn="l"/>
            <a:r>
              <a:rPr lang="en-US" dirty="0"/>
              <a:t>National WSFR Federal Assistance Coordinators Meeting, March 29 – 31, 2021</a:t>
            </a:r>
            <a:br>
              <a:rPr lang="en-US" dirty="0"/>
            </a:br>
            <a:br>
              <a:rPr lang="en-US" dirty="0"/>
            </a:br>
            <a:r>
              <a:rPr lang="en-US" i="1" dirty="0"/>
              <a:t>Lisa E. Van Alstyne, WSFR Policy Team Lead</a:t>
            </a:r>
          </a:p>
        </p:txBody>
      </p:sp>
      <p:pic>
        <p:nvPicPr>
          <p:cNvPr id="5" name="Picture 4">
            <a:extLst>
              <a:ext uri="{FF2B5EF4-FFF2-40B4-BE49-F238E27FC236}">
                <a16:creationId xmlns:a16="http://schemas.microsoft.com/office/drawing/2014/main" id="{12ED84A4-6600-425F-BF16-47FB1994780B}"/>
              </a:ext>
              <a:ext uri="{C183D7F6-B498-43B3-948B-1728B52AA6E4}">
                <adec:decorative xmlns:adec="http://schemas.microsoft.com/office/drawing/2017/decorative" val="1"/>
              </a:ext>
            </a:extLst>
          </p:cNvPr>
          <p:cNvPicPr>
            <a:picLocks noChangeAspect="1"/>
          </p:cNvPicPr>
          <p:nvPr/>
        </p:nvPicPr>
        <p:blipFill rotWithShape="1">
          <a:blip r:embed="rId4"/>
          <a:srcRect l="1636" r="20233"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a:extLst>
              <a:ext uri="{FF2B5EF4-FFF2-40B4-BE49-F238E27FC236}">
                <a16:creationId xmlns:a16="http://schemas.microsoft.com/office/drawing/2014/main" id="{B5262A57-DC7A-45E1-8EC9-EE854D069E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66302" y="3962400"/>
            <a:ext cx="1425698" cy="1382927"/>
          </a:xfrm>
          <a:prstGeom prst="rect">
            <a:avLst/>
          </a:prstGeom>
        </p:spPr>
      </p:pic>
    </p:spTree>
    <p:extLst>
      <p:ext uri="{BB962C8B-B14F-4D97-AF65-F5344CB8AC3E}">
        <p14:creationId xmlns:p14="http://schemas.microsoft.com/office/powerpoint/2010/main" val="13825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A5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4CD503-529B-404F-8756-3251906B99C7}"/>
              </a:ext>
              <a:ext uri="{C183D7F6-B498-43B3-948B-1728B52AA6E4}">
                <adec:decorative xmlns:adec="http://schemas.microsoft.com/office/drawing/2017/decorative" val="1"/>
              </a:ext>
            </a:extLst>
          </p:cNvPr>
          <p:cNvSpPr>
            <a:spLocks noGrp="1"/>
          </p:cNvSpPr>
          <p:nvPr>
            <p:ph type="title"/>
          </p:nvPr>
        </p:nvSpPr>
        <p:spPr>
          <a:xfrm>
            <a:off x="524256" y="491260"/>
            <a:ext cx="6594189" cy="1625210"/>
          </a:xfrm>
        </p:spPr>
        <p:txBody>
          <a:bodyPr>
            <a:normAutofit/>
          </a:bodyPr>
          <a:lstStyle/>
          <a:p>
            <a:r>
              <a:rPr lang="en-US" b="1" dirty="0">
                <a:solidFill>
                  <a:srgbClr val="FFFFFF"/>
                </a:solidFill>
              </a:rPr>
              <a:t>WR/HE Advisory Team</a:t>
            </a:r>
          </a:p>
        </p:txBody>
      </p:sp>
      <p:sp>
        <p:nvSpPr>
          <p:cNvPr id="41" name="Rectangle 4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Diagram 13">
            <a:extLst>
              <a:ext uri="{FF2B5EF4-FFF2-40B4-BE49-F238E27FC236}">
                <a16:creationId xmlns:a16="http://schemas.microsoft.com/office/drawing/2014/main" id="{F23774A6-3906-49B0-9CF9-28897F85C03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6153317"/>
              </p:ext>
            </p:extLst>
          </p:nvPr>
        </p:nvGraphicFramePr>
        <p:xfrm>
          <a:off x="321732" y="1642188"/>
          <a:ext cx="11542722" cy="4894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FB3FAAF9-F24F-4D89-87B0-7A97A8F49BDC}"/>
              </a:ext>
              <a:ext uri="{C183D7F6-B498-43B3-948B-1728B52AA6E4}">
                <adec:decorative xmlns:adec="http://schemas.microsoft.com/office/drawing/2017/decorative" val="1"/>
              </a:ext>
            </a:extLst>
          </p:cNvPr>
          <p:cNvSpPr txBox="1"/>
          <p:nvPr/>
        </p:nvSpPr>
        <p:spPr>
          <a:xfrm>
            <a:off x="9879276" y="3997573"/>
            <a:ext cx="2116321" cy="307777"/>
          </a:xfrm>
          <a:prstGeom prst="rect">
            <a:avLst/>
          </a:prstGeom>
          <a:noFill/>
        </p:spPr>
        <p:txBody>
          <a:bodyPr wrap="square" rtlCol="0">
            <a:spAutoFit/>
          </a:bodyPr>
          <a:lstStyle/>
          <a:p>
            <a:r>
              <a:rPr lang="en-US" sz="1400" b="1" dirty="0">
                <a:solidFill>
                  <a:schemeClr val="bg1"/>
                </a:solidFill>
              </a:rPr>
              <a:t>Phil King and Ryan Oster</a:t>
            </a:r>
          </a:p>
        </p:txBody>
      </p:sp>
      <p:sp>
        <p:nvSpPr>
          <p:cNvPr id="18" name="TextBox 17">
            <a:extLst>
              <a:ext uri="{FF2B5EF4-FFF2-40B4-BE49-F238E27FC236}">
                <a16:creationId xmlns:a16="http://schemas.microsoft.com/office/drawing/2014/main" id="{84BDC778-AA26-4F8E-BAD9-F05847152228}"/>
              </a:ext>
              <a:ext uri="{C183D7F6-B498-43B3-948B-1728B52AA6E4}">
                <adec:decorative xmlns:adec="http://schemas.microsoft.com/office/drawing/2017/decorative" val="1"/>
              </a:ext>
            </a:extLst>
          </p:cNvPr>
          <p:cNvSpPr txBox="1"/>
          <p:nvPr/>
        </p:nvSpPr>
        <p:spPr>
          <a:xfrm>
            <a:off x="658713" y="4619033"/>
            <a:ext cx="1268964" cy="307777"/>
          </a:xfrm>
          <a:prstGeom prst="rect">
            <a:avLst/>
          </a:prstGeom>
          <a:noFill/>
        </p:spPr>
        <p:txBody>
          <a:bodyPr wrap="square" rtlCol="0">
            <a:spAutoFit/>
          </a:bodyPr>
          <a:lstStyle/>
          <a:p>
            <a:r>
              <a:rPr lang="en-US" sz="1400" b="1" dirty="0">
                <a:solidFill>
                  <a:schemeClr val="bg1"/>
                </a:solidFill>
              </a:rPr>
              <a:t>Tom Decker</a:t>
            </a:r>
          </a:p>
        </p:txBody>
      </p:sp>
      <p:sp>
        <p:nvSpPr>
          <p:cNvPr id="20" name="TextBox 19">
            <a:extLst>
              <a:ext uri="{FF2B5EF4-FFF2-40B4-BE49-F238E27FC236}">
                <a16:creationId xmlns:a16="http://schemas.microsoft.com/office/drawing/2014/main" id="{A26573F1-785F-41F5-B233-14A4B327ED86}"/>
              </a:ext>
              <a:ext uri="{C183D7F6-B498-43B3-948B-1728B52AA6E4}">
                <adec:decorative xmlns:adec="http://schemas.microsoft.com/office/drawing/2017/decorative" val="1"/>
              </a:ext>
            </a:extLst>
          </p:cNvPr>
          <p:cNvSpPr txBox="1"/>
          <p:nvPr/>
        </p:nvSpPr>
        <p:spPr>
          <a:xfrm>
            <a:off x="2889542" y="5659570"/>
            <a:ext cx="1586204" cy="307777"/>
          </a:xfrm>
          <a:prstGeom prst="rect">
            <a:avLst/>
          </a:prstGeom>
          <a:noFill/>
        </p:spPr>
        <p:txBody>
          <a:bodyPr wrap="square" rtlCol="0">
            <a:spAutoFit/>
          </a:bodyPr>
          <a:lstStyle/>
          <a:p>
            <a:r>
              <a:rPr lang="en-US" sz="1400" b="1" dirty="0">
                <a:solidFill>
                  <a:schemeClr val="bg1"/>
                </a:solidFill>
              </a:rPr>
              <a:t>Cliff </a:t>
            </a:r>
            <a:r>
              <a:rPr lang="en-US" sz="1400" b="1" dirty="0" err="1">
                <a:solidFill>
                  <a:schemeClr val="bg1"/>
                </a:solidFill>
              </a:rPr>
              <a:t>Schleusner</a:t>
            </a:r>
            <a:endParaRPr lang="en-US" sz="1400" b="1" dirty="0">
              <a:solidFill>
                <a:schemeClr val="bg1"/>
              </a:solidFill>
            </a:endParaRPr>
          </a:p>
        </p:txBody>
      </p:sp>
      <p:sp>
        <p:nvSpPr>
          <p:cNvPr id="22" name="TextBox 21">
            <a:extLst>
              <a:ext uri="{FF2B5EF4-FFF2-40B4-BE49-F238E27FC236}">
                <a16:creationId xmlns:a16="http://schemas.microsoft.com/office/drawing/2014/main" id="{41F1E909-8F4A-440D-9BCD-35655425A747}"/>
              </a:ext>
              <a:ext uri="{C183D7F6-B498-43B3-948B-1728B52AA6E4}">
                <adec:decorative xmlns:adec="http://schemas.microsoft.com/office/drawing/2017/decorative" val="1"/>
              </a:ext>
            </a:extLst>
          </p:cNvPr>
          <p:cNvSpPr txBox="1"/>
          <p:nvPr/>
        </p:nvSpPr>
        <p:spPr>
          <a:xfrm>
            <a:off x="4701506" y="3949466"/>
            <a:ext cx="1116563" cy="307777"/>
          </a:xfrm>
          <a:prstGeom prst="rect">
            <a:avLst/>
          </a:prstGeom>
          <a:noFill/>
        </p:spPr>
        <p:txBody>
          <a:bodyPr wrap="square" rtlCol="0">
            <a:spAutoFit/>
          </a:bodyPr>
          <a:lstStyle/>
          <a:p>
            <a:r>
              <a:rPr lang="en-US" sz="1400" b="1" dirty="0">
                <a:solidFill>
                  <a:schemeClr val="bg1"/>
                </a:solidFill>
              </a:rPr>
              <a:t>Otto Jose</a:t>
            </a:r>
          </a:p>
        </p:txBody>
      </p:sp>
      <p:sp>
        <p:nvSpPr>
          <p:cNvPr id="24" name="TextBox 23">
            <a:extLst>
              <a:ext uri="{FF2B5EF4-FFF2-40B4-BE49-F238E27FC236}">
                <a16:creationId xmlns:a16="http://schemas.microsoft.com/office/drawing/2014/main" id="{4A283A65-504D-4239-9BF6-B32A25FAB01A}"/>
              </a:ext>
              <a:ext uri="{C183D7F6-B498-43B3-948B-1728B52AA6E4}">
                <adec:decorative xmlns:adec="http://schemas.microsoft.com/office/drawing/2017/decorative" val="1"/>
              </a:ext>
            </a:extLst>
          </p:cNvPr>
          <p:cNvSpPr txBox="1"/>
          <p:nvPr/>
        </p:nvSpPr>
        <p:spPr>
          <a:xfrm>
            <a:off x="6497293" y="5813459"/>
            <a:ext cx="1434414" cy="307777"/>
          </a:xfrm>
          <a:prstGeom prst="rect">
            <a:avLst/>
          </a:prstGeom>
          <a:noFill/>
        </p:spPr>
        <p:txBody>
          <a:bodyPr wrap="square" rtlCol="0">
            <a:spAutoFit/>
          </a:bodyPr>
          <a:lstStyle/>
          <a:p>
            <a:r>
              <a:rPr lang="en-US" sz="1400" b="1" dirty="0">
                <a:solidFill>
                  <a:schemeClr val="bg1"/>
                </a:solidFill>
              </a:rPr>
              <a:t>Lisa Van Alstyne</a:t>
            </a:r>
          </a:p>
        </p:txBody>
      </p:sp>
      <p:sp>
        <p:nvSpPr>
          <p:cNvPr id="36" name="TextBox 35">
            <a:extLst>
              <a:ext uri="{FF2B5EF4-FFF2-40B4-BE49-F238E27FC236}">
                <a16:creationId xmlns:a16="http://schemas.microsoft.com/office/drawing/2014/main" id="{B877B0BF-5963-46DF-BE65-47C61534250C}"/>
              </a:ext>
              <a:ext uri="{C183D7F6-B498-43B3-948B-1728B52AA6E4}">
                <adec:decorative xmlns:adec="http://schemas.microsoft.com/office/drawing/2017/decorative" val="1"/>
              </a:ext>
            </a:extLst>
          </p:cNvPr>
          <p:cNvSpPr txBox="1"/>
          <p:nvPr/>
        </p:nvSpPr>
        <p:spPr>
          <a:xfrm>
            <a:off x="8259788" y="1808693"/>
            <a:ext cx="1557867" cy="307777"/>
          </a:xfrm>
          <a:prstGeom prst="rect">
            <a:avLst/>
          </a:prstGeom>
          <a:noFill/>
        </p:spPr>
        <p:txBody>
          <a:bodyPr wrap="square" rtlCol="0">
            <a:spAutoFit/>
          </a:bodyPr>
          <a:lstStyle/>
          <a:p>
            <a:r>
              <a:rPr lang="en-US" sz="1400" b="1" dirty="0">
                <a:solidFill>
                  <a:schemeClr val="bg1"/>
                </a:solidFill>
              </a:rPr>
              <a:t>Christina Milloy</a:t>
            </a:r>
          </a:p>
        </p:txBody>
      </p:sp>
      <p:sp>
        <p:nvSpPr>
          <p:cNvPr id="37" name="TextBox 36">
            <a:extLst>
              <a:ext uri="{FF2B5EF4-FFF2-40B4-BE49-F238E27FC236}">
                <a16:creationId xmlns:a16="http://schemas.microsoft.com/office/drawing/2014/main" id="{9E295BA2-D316-4331-A371-498B54E39923}"/>
              </a:ext>
              <a:ext uri="{C183D7F6-B498-43B3-948B-1728B52AA6E4}">
                <adec:decorative xmlns:adec="http://schemas.microsoft.com/office/drawing/2017/decorative" val="1"/>
              </a:ext>
            </a:extLst>
          </p:cNvPr>
          <p:cNvSpPr txBox="1"/>
          <p:nvPr/>
        </p:nvSpPr>
        <p:spPr>
          <a:xfrm>
            <a:off x="8147928" y="4772922"/>
            <a:ext cx="1557867" cy="307777"/>
          </a:xfrm>
          <a:prstGeom prst="rect">
            <a:avLst/>
          </a:prstGeom>
          <a:noFill/>
        </p:spPr>
        <p:txBody>
          <a:bodyPr wrap="square" rtlCol="0">
            <a:spAutoFit/>
          </a:bodyPr>
          <a:lstStyle/>
          <a:p>
            <a:r>
              <a:rPr lang="en-US" sz="1400" b="1" dirty="0">
                <a:solidFill>
                  <a:schemeClr val="bg1"/>
                </a:solidFill>
              </a:rPr>
              <a:t>Christy Vigfusson</a:t>
            </a:r>
          </a:p>
        </p:txBody>
      </p:sp>
      <p:sp>
        <p:nvSpPr>
          <p:cNvPr id="228" name="TextBox 227">
            <a:extLst>
              <a:ext uri="{FF2B5EF4-FFF2-40B4-BE49-F238E27FC236}">
                <a16:creationId xmlns:a16="http://schemas.microsoft.com/office/drawing/2014/main" id="{AFD66E27-A3C6-4D0C-A72A-5FBF76D19637}"/>
              </a:ext>
              <a:ext uri="{C183D7F6-B498-43B3-948B-1728B52AA6E4}">
                <adec:decorative xmlns:adec="http://schemas.microsoft.com/office/drawing/2017/decorative" val="1"/>
              </a:ext>
            </a:extLst>
          </p:cNvPr>
          <p:cNvSpPr txBox="1"/>
          <p:nvPr/>
        </p:nvSpPr>
        <p:spPr>
          <a:xfrm>
            <a:off x="4615504" y="3066225"/>
            <a:ext cx="1202565" cy="307777"/>
          </a:xfrm>
          <a:prstGeom prst="rect">
            <a:avLst/>
          </a:prstGeom>
          <a:noFill/>
        </p:spPr>
        <p:txBody>
          <a:bodyPr wrap="square" rtlCol="0">
            <a:spAutoFit/>
          </a:bodyPr>
          <a:lstStyle/>
          <a:p>
            <a:r>
              <a:rPr lang="en-US" sz="1400" b="1" dirty="0">
                <a:solidFill>
                  <a:schemeClr val="accent1"/>
                </a:solidFill>
              </a:rPr>
              <a:t>Brad Gunn</a:t>
            </a:r>
          </a:p>
        </p:txBody>
      </p:sp>
      <p:sp>
        <p:nvSpPr>
          <p:cNvPr id="229" name="TextBox 228">
            <a:extLst>
              <a:ext uri="{FF2B5EF4-FFF2-40B4-BE49-F238E27FC236}">
                <a16:creationId xmlns:a16="http://schemas.microsoft.com/office/drawing/2014/main" id="{03E44546-B9D3-475D-A4E3-74E400C5292B}"/>
              </a:ext>
              <a:ext uri="{C183D7F6-B498-43B3-948B-1728B52AA6E4}">
                <adec:decorative xmlns:adec="http://schemas.microsoft.com/office/drawing/2017/decorative" val="1"/>
              </a:ext>
            </a:extLst>
          </p:cNvPr>
          <p:cNvSpPr txBox="1"/>
          <p:nvPr/>
        </p:nvSpPr>
        <p:spPr>
          <a:xfrm>
            <a:off x="2580801" y="3144894"/>
            <a:ext cx="1919110" cy="954107"/>
          </a:xfrm>
          <a:prstGeom prst="rect">
            <a:avLst/>
          </a:prstGeom>
          <a:noFill/>
        </p:spPr>
        <p:txBody>
          <a:bodyPr wrap="square" rtlCol="0">
            <a:spAutoFit/>
          </a:bodyPr>
          <a:lstStyle/>
          <a:p>
            <a:r>
              <a:rPr lang="en-US" sz="1400" b="1" dirty="0">
                <a:solidFill>
                  <a:schemeClr val="bg1"/>
                </a:solidFill>
              </a:rPr>
              <a:t>Modernizing PR Guidance Recommendation Team</a:t>
            </a:r>
          </a:p>
        </p:txBody>
      </p:sp>
    </p:spTree>
    <p:extLst>
      <p:ext uri="{BB962C8B-B14F-4D97-AF65-F5344CB8AC3E}">
        <p14:creationId xmlns:p14="http://schemas.microsoft.com/office/powerpoint/2010/main" val="1841378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1D14AC8-AB6A-44D6-825E-9566555532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10539" y="1195766"/>
            <a:ext cx="2392711" cy="1345900"/>
          </a:xfrm>
          <a:prstGeom prst="rect">
            <a:avLst/>
          </a:prstGeom>
        </p:spPr>
      </p:pic>
      <p:pic>
        <p:nvPicPr>
          <p:cNvPr id="23" name="Picture 22">
            <a:extLst>
              <a:ext uri="{FF2B5EF4-FFF2-40B4-BE49-F238E27FC236}">
                <a16:creationId xmlns:a16="http://schemas.microsoft.com/office/drawing/2014/main" id="{5CEF6B65-52FE-477B-9829-73D43A6892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09511" y="4976708"/>
            <a:ext cx="2619375" cy="1743075"/>
          </a:xfrm>
          <a:prstGeom prst="rect">
            <a:avLst/>
          </a:prstGeom>
        </p:spPr>
      </p:pic>
      <p:pic>
        <p:nvPicPr>
          <p:cNvPr id="22" name="Picture 21">
            <a:extLst>
              <a:ext uri="{FF2B5EF4-FFF2-40B4-BE49-F238E27FC236}">
                <a16:creationId xmlns:a16="http://schemas.microsoft.com/office/drawing/2014/main" id="{EBAC4E5E-159C-4A2F-AB89-F0E74AD2A6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2051" y="5167208"/>
            <a:ext cx="2933700" cy="1552575"/>
          </a:xfrm>
          <a:prstGeom prst="rect">
            <a:avLst/>
          </a:prstGeom>
        </p:spPr>
      </p:pic>
      <p:pic>
        <p:nvPicPr>
          <p:cNvPr id="21" name="Picture 20">
            <a:extLst>
              <a:ext uri="{FF2B5EF4-FFF2-40B4-BE49-F238E27FC236}">
                <a16:creationId xmlns:a16="http://schemas.microsoft.com/office/drawing/2014/main" id="{7072B861-490A-4573-9683-D3FBD4AE3FB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8569" y="2849266"/>
            <a:ext cx="1981200" cy="2305050"/>
          </a:xfrm>
          <a:prstGeom prst="rect">
            <a:avLst/>
          </a:prstGeom>
        </p:spPr>
      </p:pic>
      <p:pic>
        <p:nvPicPr>
          <p:cNvPr id="20" name="Picture 19">
            <a:extLst>
              <a:ext uri="{FF2B5EF4-FFF2-40B4-BE49-F238E27FC236}">
                <a16:creationId xmlns:a16="http://schemas.microsoft.com/office/drawing/2014/main" id="{4046FC13-A662-4473-A292-7D56A7B3842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8727" y="1096346"/>
            <a:ext cx="2857500" cy="1600200"/>
          </a:xfrm>
          <a:prstGeom prst="rect">
            <a:avLst/>
          </a:prstGeom>
        </p:spPr>
      </p:pic>
      <p:pic>
        <p:nvPicPr>
          <p:cNvPr id="19" name="Picture 18">
            <a:extLst>
              <a:ext uri="{FF2B5EF4-FFF2-40B4-BE49-F238E27FC236}">
                <a16:creationId xmlns:a16="http://schemas.microsoft.com/office/drawing/2014/main" id="{47606C8D-996D-432E-A1B9-EA156A87EFA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94046" y="3525381"/>
            <a:ext cx="2324100" cy="1857629"/>
          </a:xfrm>
          <a:prstGeom prst="rect">
            <a:avLst/>
          </a:prstGeom>
        </p:spPr>
      </p:pic>
      <p:pic>
        <p:nvPicPr>
          <p:cNvPr id="18" name="Picture 17">
            <a:extLst>
              <a:ext uri="{FF2B5EF4-FFF2-40B4-BE49-F238E27FC236}">
                <a16:creationId xmlns:a16="http://schemas.microsoft.com/office/drawing/2014/main" id="{6C504C06-9864-4CCC-8152-889BA4EAD6C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074089" y="3126549"/>
            <a:ext cx="2857500" cy="1428750"/>
          </a:xfrm>
          <a:prstGeom prst="rect">
            <a:avLst/>
          </a:prstGeom>
        </p:spPr>
      </p:pic>
      <p:pic>
        <p:nvPicPr>
          <p:cNvPr id="17" name="Picture 16">
            <a:extLst>
              <a:ext uri="{FF2B5EF4-FFF2-40B4-BE49-F238E27FC236}">
                <a16:creationId xmlns:a16="http://schemas.microsoft.com/office/drawing/2014/main" id="{6E1971B9-59B6-4DF2-94E6-1E10B2A8817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074089" y="5053274"/>
            <a:ext cx="2857500" cy="1600200"/>
          </a:xfrm>
          <a:prstGeom prst="rect">
            <a:avLst/>
          </a:prstGeom>
        </p:spPr>
      </p:pic>
      <p:pic>
        <p:nvPicPr>
          <p:cNvPr id="4" name="Picture 3">
            <a:extLst>
              <a:ext uri="{FF2B5EF4-FFF2-40B4-BE49-F238E27FC236}">
                <a16:creationId xmlns:a16="http://schemas.microsoft.com/office/drawing/2014/main" id="{1F1896C1-8416-4E8D-AB66-9DB835247568}"/>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475124" y="215398"/>
            <a:ext cx="2591025" cy="1761897"/>
          </a:xfrm>
          <a:prstGeom prst="rect">
            <a:avLst/>
          </a:prstGeom>
        </p:spPr>
      </p:pic>
      <p:sp>
        <p:nvSpPr>
          <p:cNvPr id="2" name="Title 1">
            <a:extLst>
              <a:ext uri="{FF2B5EF4-FFF2-40B4-BE49-F238E27FC236}">
                <a16:creationId xmlns:a16="http://schemas.microsoft.com/office/drawing/2014/main" id="{81C25D6B-E908-4FD5-A360-96480672EA72}"/>
              </a:ext>
            </a:extLst>
          </p:cNvPr>
          <p:cNvSpPr>
            <a:spLocks noGrp="1"/>
          </p:cNvSpPr>
          <p:nvPr>
            <p:ph type="title"/>
          </p:nvPr>
        </p:nvSpPr>
        <p:spPr>
          <a:xfrm>
            <a:off x="139428" y="57988"/>
            <a:ext cx="10515600" cy="1325563"/>
          </a:xfrm>
        </p:spPr>
        <p:txBody>
          <a:bodyPr/>
          <a:lstStyle/>
          <a:p>
            <a:r>
              <a:rPr lang="en-US" b="1" dirty="0"/>
              <a:t>WR/HE Advisory Team: Topics Addressed</a:t>
            </a:r>
          </a:p>
        </p:txBody>
      </p:sp>
      <p:sp>
        <p:nvSpPr>
          <p:cNvPr id="8" name="Speech Bubble: Oval 7">
            <a:extLst>
              <a:ext uri="{FF2B5EF4-FFF2-40B4-BE49-F238E27FC236}">
                <a16:creationId xmlns:a16="http://schemas.microsoft.com/office/drawing/2014/main" id="{2136587D-5802-49DB-9FE2-0342A9178809}"/>
              </a:ext>
              <a:ext uri="{C183D7F6-B498-43B3-948B-1728B52AA6E4}">
                <adec:decorative xmlns:adec="http://schemas.microsoft.com/office/drawing/2017/decorative" val="1"/>
              </a:ext>
            </a:extLst>
          </p:cNvPr>
          <p:cNvSpPr/>
          <p:nvPr/>
        </p:nvSpPr>
        <p:spPr>
          <a:xfrm>
            <a:off x="2578679" y="943626"/>
            <a:ext cx="2460249" cy="1478284"/>
          </a:xfrm>
          <a:prstGeom prst="wedgeEllipseCallout">
            <a:avLst>
              <a:gd name="adj1" fmla="val -50340"/>
              <a:gd name="adj2" fmla="val 3766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Marketing, Advertising, Promotions</a:t>
            </a:r>
          </a:p>
        </p:txBody>
      </p:sp>
      <p:sp>
        <p:nvSpPr>
          <p:cNvPr id="9" name="Speech Bubble: Oval 8">
            <a:extLst>
              <a:ext uri="{FF2B5EF4-FFF2-40B4-BE49-F238E27FC236}">
                <a16:creationId xmlns:a16="http://schemas.microsoft.com/office/drawing/2014/main" id="{3444C6A3-9A95-4130-AC86-148860695F82}"/>
              </a:ext>
              <a:ext uri="{C183D7F6-B498-43B3-948B-1728B52AA6E4}">
                <adec:decorative xmlns:adec="http://schemas.microsoft.com/office/drawing/2017/decorative" val="1"/>
              </a:ext>
            </a:extLst>
          </p:cNvPr>
          <p:cNvSpPr/>
          <p:nvPr/>
        </p:nvSpPr>
        <p:spPr>
          <a:xfrm>
            <a:off x="5372748" y="2555188"/>
            <a:ext cx="2172478" cy="1678716"/>
          </a:xfrm>
          <a:prstGeom prst="wedgeEllipseCallout">
            <a:avLst>
              <a:gd name="adj1" fmla="val 39616"/>
              <a:gd name="adj2" fmla="val 549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Guide services, guided hunts, species use for R3</a:t>
            </a:r>
          </a:p>
        </p:txBody>
      </p:sp>
      <p:sp>
        <p:nvSpPr>
          <p:cNvPr id="10" name="Speech Bubble: Oval 9">
            <a:extLst>
              <a:ext uri="{FF2B5EF4-FFF2-40B4-BE49-F238E27FC236}">
                <a16:creationId xmlns:a16="http://schemas.microsoft.com/office/drawing/2014/main" id="{2E513635-30D2-42AB-974D-7AC6B01C81F9}"/>
              </a:ext>
              <a:ext uri="{C183D7F6-B498-43B3-948B-1728B52AA6E4}">
                <adec:decorative xmlns:adec="http://schemas.microsoft.com/office/drawing/2017/decorative" val="1"/>
              </a:ext>
            </a:extLst>
          </p:cNvPr>
          <p:cNvSpPr/>
          <p:nvPr/>
        </p:nvSpPr>
        <p:spPr>
          <a:xfrm>
            <a:off x="2025117" y="2705795"/>
            <a:ext cx="2172478" cy="1260527"/>
          </a:xfrm>
          <a:prstGeom prst="wedgeEllipseCallout">
            <a:avLst>
              <a:gd name="adj1" fmla="val -57639"/>
              <a:gd name="adj2" fmla="val 4183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Translating and clarifying regulations</a:t>
            </a:r>
          </a:p>
        </p:txBody>
      </p:sp>
      <p:sp>
        <p:nvSpPr>
          <p:cNvPr id="11" name="Speech Bubble: Oval 10">
            <a:extLst>
              <a:ext uri="{FF2B5EF4-FFF2-40B4-BE49-F238E27FC236}">
                <a16:creationId xmlns:a16="http://schemas.microsoft.com/office/drawing/2014/main" id="{0287A91F-920D-459D-A66A-D762AC44E897}"/>
              </a:ext>
              <a:ext uri="{C183D7F6-B498-43B3-948B-1728B52AA6E4}">
                <adec:decorative xmlns:adec="http://schemas.microsoft.com/office/drawing/2017/decorative" val="1"/>
              </a:ext>
            </a:extLst>
          </p:cNvPr>
          <p:cNvSpPr/>
          <p:nvPr/>
        </p:nvSpPr>
        <p:spPr>
          <a:xfrm>
            <a:off x="6716313" y="1005700"/>
            <a:ext cx="3295434" cy="2258010"/>
          </a:xfrm>
          <a:prstGeom prst="wedgeEllipseCallout">
            <a:avLst>
              <a:gd name="adj1" fmla="val 60048"/>
              <a:gd name="adj2" fmla="val -2452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 Target Ranges: Mobile ranges, operations, maintenance, coordination, third-party ranges</a:t>
            </a:r>
          </a:p>
        </p:txBody>
      </p:sp>
      <p:sp>
        <p:nvSpPr>
          <p:cNvPr id="12" name="Speech Bubble: Oval 11">
            <a:extLst>
              <a:ext uri="{FF2B5EF4-FFF2-40B4-BE49-F238E27FC236}">
                <a16:creationId xmlns:a16="http://schemas.microsoft.com/office/drawing/2014/main" id="{3A3A0E50-5B1B-4A60-BDD8-168924947722}"/>
              </a:ext>
              <a:ext uri="{C183D7F6-B498-43B3-948B-1728B52AA6E4}">
                <adec:decorative xmlns:adec="http://schemas.microsoft.com/office/drawing/2017/decorative" val="1"/>
              </a:ext>
            </a:extLst>
          </p:cNvPr>
          <p:cNvSpPr/>
          <p:nvPr/>
        </p:nvSpPr>
        <p:spPr>
          <a:xfrm>
            <a:off x="2176331" y="4214208"/>
            <a:ext cx="2659059" cy="1325564"/>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Events, Search Engines, Web sites</a:t>
            </a:r>
          </a:p>
        </p:txBody>
      </p:sp>
      <p:sp>
        <p:nvSpPr>
          <p:cNvPr id="13" name="Speech Bubble: Oval 12">
            <a:extLst>
              <a:ext uri="{FF2B5EF4-FFF2-40B4-BE49-F238E27FC236}">
                <a16:creationId xmlns:a16="http://schemas.microsoft.com/office/drawing/2014/main" id="{F73CF3FF-39B4-4F42-BE7B-666C3490C794}"/>
              </a:ext>
              <a:ext uri="{C183D7F6-B498-43B3-948B-1728B52AA6E4}">
                <adec:decorative xmlns:adec="http://schemas.microsoft.com/office/drawing/2017/decorative" val="1"/>
              </a:ext>
            </a:extLst>
          </p:cNvPr>
          <p:cNvSpPr/>
          <p:nvPr/>
        </p:nvSpPr>
        <p:spPr>
          <a:xfrm>
            <a:off x="3961020" y="2888645"/>
            <a:ext cx="1755711" cy="1325563"/>
          </a:xfrm>
          <a:prstGeom prst="wedgeEllipseCallout">
            <a:avLst>
              <a:gd name="adj1" fmla="val 33464"/>
              <a:gd name="adj2" fmla="val -10114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Wildlife harvest donations</a:t>
            </a:r>
          </a:p>
        </p:txBody>
      </p:sp>
      <p:sp>
        <p:nvSpPr>
          <p:cNvPr id="14" name="Speech Bubble: Oval 13">
            <a:extLst>
              <a:ext uri="{FF2B5EF4-FFF2-40B4-BE49-F238E27FC236}">
                <a16:creationId xmlns:a16="http://schemas.microsoft.com/office/drawing/2014/main" id="{112C665A-0ACC-4D55-A112-3AE6DE37129C}"/>
              </a:ext>
              <a:ext uri="{C183D7F6-B498-43B3-948B-1728B52AA6E4}">
                <adec:decorative xmlns:adec="http://schemas.microsoft.com/office/drawing/2017/decorative" val="1"/>
              </a:ext>
            </a:extLst>
          </p:cNvPr>
          <p:cNvSpPr/>
          <p:nvPr/>
        </p:nvSpPr>
        <p:spPr>
          <a:xfrm>
            <a:off x="10365488" y="2192076"/>
            <a:ext cx="1566101" cy="1231641"/>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State Electronic Data Systems</a:t>
            </a:r>
          </a:p>
        </p:txBody>
      </p:sp>
      <p:sp>
        <p:nvSpPr>
          <p:cNvPr id="15" name="Speech Bubble: Oval 14">
            <a:extLst>
              <a:ext uri="{FF2B5EF4-FFF2-40B4-BE49-F238E27FC236}">
                <a16:creationId xmlns:a16="http://schemas.microsoft.com/office/drawing/2014/main" id="{288FFB87-EA19-4D44-BE9C-01409AAE66AD}"/>
              </a:ext>
              <a:ext uri="{C183D7F6-B498-43B3-948B-1728B52AA6E4}">
                <adec:decorative xmlns:adec="http://schemas.microsoft.com/office/drawing/2017/decorative" val="1"/>
              </a:ext>
            </a:extLst>
          </p:cNvPr>
          <p:cNvSpPr/>
          <p:nvPr/>
        </p:nvSpPr>
        <p:spPr>
          <a:xfrm>
            <a:off x="6094770" y="5502133"/>
            <a:ext cx="1652340" cy="1092172"/>
          </a:xfrm>
          <a:prstGeom prst="wedgeEllipseCallout">
            <a:avLst>
              <a:gd name="adj1" fmla="val -57334"/>
              <a:gd name="adj2" fmla="val 5003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Incentives</a:t>
            </a:r>
          </a:p>
        </p:txBody>
      </p:sp>
      <p:sp>
        <p:nvSpPr>
          <p:cNvPr id="16" name="Speech Bubble: Oval 15">
            <a:extLst>
              <a:ext uri="{FF2B5EF4-FFF2-40B4-BE49-F238E27FC236}">
                <a16:creationId xmlns:a16="http://schemas.microsoft.com/office/drawing/2014/main" id="{D37B0697-445F-4808-9D36-207D7959609C}"/>
              </a:ext>
              <a:ext uri="{C183D7F6-B498-43B3-948B-1728B52AA6E4}">
                <adec:decorative xmlns:adec="http://schemas.microsoft.com/office/drawing/2017/decorative" val="1"/>
              </a:ext>
            </a:extLst>
          </p:cNvPr>
          <p:cNvSpPr/>
          <p:nvPr/>
        </p:nvSpPr>
        <p:spPr>
          <a:xfrm>
            <a:off x="7756096" y="5471860"/>
            <a:ext cx="1664918" cy="1054533"/>
          </a:xfrm>
          <a:prstGeom prst="wedgeEllipseCallout">
            <a:avLst>
              <a:gd name="adj1" fmla="val 62134"/>
              <a:gd name="adj2" fmla="val 3298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Wildlife viewing</a:t>
            </a:r>
          </a:p>
        </p:txBody>
      </p:sp>
    </p:spTree>
    <p:extLst>
      <p:ext uri="{BB962C8B-B14F-4D97-AF65-F5344CB8AC3E}">
        <p14:creationId xmlns:p14="http://schemas.microsoft.com/office/powerpoint/2010/main" val="96353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E4FB-5B50-4F1C-9AF6-D3C6F3A18BE1}"/>
              </a:ext>
              <a:ext uri="{C183D7F6-B498-43B3-948B-1728B52AA6E4}">
                <adec:decorative xmlns:adec="http://schemas.microsoft.com/office/drawing/2017/decorative" val="1"/>
              </a:ext>
            </a:extLst>
          </p:cNvPr>
          <p:cNvSpPr>
            <a:spLocks noGrp="1"/>
          </p:cNvSpPr>
          <p:nvPr>
            <p:ph type="title"/>
          </p:nvPr>
        </p:nvSpPr>
        <p:spPr/>
        <p:txBody>
          <a:bodyPr/>
          <a:lstStyle/>
          <a:p>
            <a:r>
              <a:rPr lang="en-US" b="1" dirty="0"/>
              <a:t>General Advisories</a:t>
            </a:r>
          </a:p>
        </p:txBody>
      </p:sp>
      <p:sp>
        <p:nvSpPr>
          <p:cNvPr id="4" name="Rectangle 3">
            <a:extLst>
              <a:ext uri="{FF2B5EF4-FFF2-40B4-BE49-F238E27FC236}">
                <a16:creationId xmlns:a16="http://schemas.microsoft.com/office/drawing/2014/main" id="{52258DD7-9DFC-4493-AF15-3FFAED9187B2}"/>
              </a:ext>
              <a:ext uri="{C183D7F6-B498-43B3-948B-1728B52AA6E4}">
                <adec:decorative xmlns:adec="http://schemas.microsoft.com/office/drawing/2017/decorative" val="1"/>
              </a:ext>
            </a:extLst>
          </p:cNvPr>
          <p:cNvSpPr/>
          <p:nvPr/>
        </p:nvSpPr>
        <p:spPr>
          <a:xfrm>
            <a:off x="880532" y="1426750"/>
            <a:ext cx="10430933" cy="830997"/>
          </a:xfrm>
          <a:prstGeom prst="rect">
            <a:avLst/>
          </a:prstGeom>
        </p:spPr>
        <p:txBody>
          <a:bodyPr wrap="square">
            <a:spAutoFit/>
          </a:bodyPr>
          <a:lstStyle/>
          <a:p>
            <a:r>
              <a:rPr lang="en-US" sz="2400" b="1" dirty="0"/>
              <a:t>Legal Authorities for Determining Eligible and Allowable Costs/Activities Under the Wildlife Restoration Act: </a:t>
            </a:r>
            <a:r>
              <a:rPr lang="en-US" sz="2400" b="1" dirty="0">
                <a:solidFill>
                  <a:schemeClr val="accent2">
                    <a:lumMod val="75000"/>
                  </a:schemeClr>
                </a:solidFill>
              </a:rPr>
              <a:t>Advisory 2020-022   </a:t>
            </a:r>
          </a:p>
        </p:txBody>
      </p:sp>
      <p:sp>
        <p:nvSpPr>
          <p:cNvPr id="5" name="Rectangle 4">
            <a:extLst>
              <a:ext uri="{FF2B5EF4-FFF2-40B4-BE49-F238E27FC236}">
                <a16:creationId xmlns:a16="http://schemas.microsoft.com/office/drawing/2014/main" id="{B76DE5FC-9086-4CBB-8334-8F275052E4DB}"/>
              </a:ext>
              <a:ext uri="{C183D7F6-B498-43B3-948B-1728B52AA6E4}">
                <adec:decorative xmlns:adec="http://schemas.microsoft.com/office/drawing/2017/decorative" val="1"/>
              </a:ext>
            </a:extLst>
          </p:cNvPr>
          <p:cNvSpPr/>
          <p:nvPr/>
        </p:nvSpPr>
        <p:spPr>
          <a:xfrm>
            <a:off x="1072444" y="4053714"/>
            <a:ext cx="10001956" cy="461665"/>
          </a:xfrm>
          <a:prstGeom prst="rect">
            <a:avLst/>
          </a:prstGeom>
        </p:spPr>
        <p:txBody>
          <a:bodyPr wrap="square">
            <a:spAutoFit/>
          </a:bodyPr>
          <a:lstStyle/>
          <a:p>
            <a:r>
              <a:rPr lang="en-US" sz="2400" b="1" dirty="0"/>
              <a:t>Writing a Grant to Support R3 Activities: </a:t>
            </a:r>
            <a:r>
              <a:rPr lang="en-US" sz="2400" b="1" dirty="0">
                <a:solidFill>
                  <a:schemeClr val="accent2">
                    <a:lumMod val="75000"/>
                  </a:schemeClr>
                </a:solidFill>
              </a:rPr>
              <a:t>Advisory 2020-025</a:t>
            </a:r>
          </a:p>
        </p:txBody>
      </p:sp>
      <p:sp>
        <p:nvSpPr>
          <p:cNvPr id="6" name="Rectangle 5">
            <a:extLst>
              <a:ext uri="{FF2B5EF4-FFF2-40B4-BE49-F238E27FC236}">
                <a16:creationId xmlns:a16="http://schemas.microsoft.com/office/drawing/2014/main" id="{C8419212-AEFC-4D90-9079-4FD9D0E89A08}"/>
              </a:ext>
              <a:ext uri="{C183D7F6-B498-43B3-948B-1728B52AA6E4}">
                <adec:decorative xmlns:adec="http://schemas.microsoft.com/office/drawing/2017/decorative" val="1"/>
              </a:ext>
            </a:extLst>
          </p:cNvPr>
          <p:cNvSpPr/>
          <p:nvPr/>
        </p:nvSpPr>
        <p:spPr>
          <a:xfrm>
            <a:off x="769055" y="2424826"/>
            <a:ext cx="10653889" cy="1477328"/>
          </a:xfrm>
          <a:prstGeom prst="rect">
            <a:avLst/>
          </a:prstGeom>
        </p:spPr>
        <p:txBody>
          <a:bodyPr wrap="square">
            <a:spAutoFit/>
          </a:bodyPr>
          <a:lstStyle/>
          <a:p>
            <a:pPr marL="742950" lvl="1" indent="-285750">
              <a:buFont typeface="Wingdings" panose="05000000000000000000" pitchFamily="2" charset="2"/>
              <a:buChar char="Ø"/>
            </a:pPr>
            <a:r>
              <a:rPr lang="en-US" b="1" dirty="0"/>
              <a:t>Reviewed and supported by WSFR and AFWA Solicitor</a:t>
            </a:r>
          </a:p>
          <a:p>
            <a:pPr marL="742950" lvl="1" indent="-285750">
              <a:buFont typeface="Wingdings" panose="05000000000000000000" pitchFamily="2" charset="2"/>
              <a:buChar char="Ø"/>
            </a:pPr>
            <a:r>
              <a:rPr lang="en-US" b="1" dirty="0"/>
              <a:t>Explains the difference between eligible (under program authorities) and allowable (under FA regulations at 2 CFR 200)</a:t>
            </a:r>
          </a:p>
          <a:p>
            <a:pPr marL="742950" lvl="1" indent="-285750">
              <a:buFont typeface="Wingdings" panose="05000000000000000000" pitchFamily="2" charset="2"/>
              <a:buChar char="Ø"/>
            </a:pPr>
            <a:r>
              <a:rPr lang="en-US" b="1" dirty="0"/>
              <a:t>Describes how laws, regulations, and policies work together as the “standards fixed by the Secretary of the Interior” </a:t>
            </a:r>
          </a:p>
        </p:txBody>
      </p:sp>
      <p:sp>
        <p:nvSpPr>
          <p:cNvPr id="7" name="Rectangle 6">
            <a:extLst>
              <a:ext uri="{FF2B5EF4-FFF2-40B4-BE49-F238E27FC236}">
                <a16:creationId xmlns:a16="http://schemas.microsoft.com/office/drawing/2014/main" id="{72727FC7-779B-42AA-B8BC-17FF055C938A}"/>
              </a:ext>
              <a:ext uri="{C183D7F6-B498-43B3-948B-1728B52AA6E4}">
                <adec:decorative xmlns:adec="http://schemas.microsoft.com/office/drawing/2017/decorative" val="1"/>
              </a:ext>
            </a:extLst>
          </p:cNvPr>
          <p:cNvSpPr/>
          <p:nvPr/>
        </p:nvSpPr>
        <p:spPr>
          <a:xfrm>
            <a:off x="769055" y="4847561"/>
            <a:ext cx="6096000" cy="923330"/>
          </a:xfrm>
          <a:prstGeom prst="rect">
            <a:avLst/>
          </a:prstGeom>
        </p:spPr>
        <p:txBody>
          <a:bodyPr>
            <a:spAutoFit/>
          </a:bodyPr>
          <a:lstStyle/>
          <a:p>
            <a:pPr marL="742950" lvl="1" indent="-285750">
              <a:buFont typeface="Wingdings" panose="05000000000000000000" pitchFamily="2" charset="2"/>
              <a:buChar char="Ø"/>
            </a:pPr>
            <a:r>
              <a:rPr lang="en-US" b="1" dirty="0"/>
              <a:t>Highlights best practices</a:t>
            </a:r>
          </a:p>
          <a:p>
            <a:pPr marL="742950" lvl="1" indent="-285750">
              <a:buFont typeface="Wingdings" panose="05000000000000000000" pitchFamily="2" charset="2"/>
              <a:buChar char="Ø"/>
            </a:pPr>
            <a:r>
              <a:rPr lang="en-US" b="1" dirty="0"/>
              <a:t>Reinforces general principles</a:t>
            </a:r>
          </a:p>
          <a:p>
            <a:pPr marL="742950" lvl="1" indent="-285750">
              <a:buFont typeface="Wingdings" panose="05000000000000000000" pitchFamily="2" charset="2"/>
              <a:buChar char="Ø"/>
            </a:pPr>
            <a:r>
              <a:rPr lang="en-US" b="1" dirty="0"/>
              <a:t>Emphasizes a path to approval </a:t>
            </a:r>
          </a:p>
        </p:txBody>
      </p:sp>
    </p:spTree>
    <p:extLst>
      <p:ext uri="{BB962C8B-B14F-4D97-AF65-F5344CB8AC3E}">
        <p14:creationId xmlns:p14="http://schemas.microsoft.com/office/powerpoint/2010/main" val="280365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BC615BF9-0A8E-48B4-A857-8C5B2A5F89B0}"/>
              </a:ext>
              <a:ext uri="{C183D7F6-B498-43B3-948B-1728B52AA6E4}">
                <adec:decorative xmlns:adec="http://schemas.microsoft.com/office/drawing/2017/decorative" val="1"/>
              </a:ext>
            </a:extLst>
          </p:cNvPr>
          <p:cNvPicPr>
            <a:picLocks noChangeAspect="1"/>
          </p:cNvPicPr>
          <p:nvPr/>
        </p:nvPicPr>
        <p:blipFill rotWithShape="1">
          <a:blip r:embed="rId3"/>
          <a:srcRect l="50000"/>
          <a:stretch/>
        </p:blipFill>
        <p:spPr>
          <a:xfrm>
            <a:off x="1674713" y="228600"/>
            <a:ext cx="8766374" cy="4953000"/>
          </a:xfrm>
          <a:prstGeom prst="rect">
            <a:avLst/>
          </a:prstGeom>
        </p:spPr>
      </p:pic>
      <p:sp>
        <p:nvSpPr>
          <p:cNvPr id="9" name="Title 8">
            <a:extLst>
              <a:ext uri="{FF2B5EF4-FFF2-40B4-BE49-F238E27FC236}">
                <a16:creationId xmlns:a16="http://schemas.microsoft.com/office/drawing/2014/main" id="{0C3930CC-3A06-4CAE-8EE9-B939C13D9AAE}"/>
              </a:ext>
            </a:extLst>
          </p:cNvPr>
          <p:cNvSpPr txBox="1">
            <a:spLocks noGrp="1"/>
          </p:cNvSpPr>
          <p:nvPr>
            <p:ph type="title" idx="4294967295"/>
          </p:nvPr>
        </p:nvSpPr>
        <p:spPr>
          <a:xfrm>
            <a:off x="97366" y="6263759"/>
            <a:ext cx="1192106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hlinkClick r:id="rId4"/>
              </a:rPr>
              <a:t>Target Practice &amp; Marksmanship Training Support Act and Modernizing the Pittman-Robertson Fund for Tomorrow’s Needs Act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9451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5993</TotalTime>
  <Words>1097</Words>
  <Application>Microsoft Office PowerPoint</Application>
  <PresentationFormat>Widescreen</PresentationFormat>
  <Paragraphs>57</Paragraphs>
  <Slides>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Wingdings</vt:lpstr>
      <vt:lpstr>Office Theme</vt:lpstr>
      <vt:lpstr>WSFR WILDLIFE RESTORATION/HUNTER EDUCATION ADVISORY TEAM</vt:lpstr>
      <vt:lpstr>WR/HE Advisory Team</vt:lpstr>
      <vt:lpstr>WR/HE Advisory Team: Topics Addressed</vt:lpstr>
      <vt:lpstr>General Advisories</vt:lpstr>
      <vt:lpstr>Target Practice &amp; Marksmanship Training Support Act and Modernizing the Pittman-Robertson Fund for Tomorrow’s Needs 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Alstyne, Lisa</dc:creator>
  <cp:lastModifiedBy>Cohen, Yonah R</cp:lastModifiedBy>
  <cp:revision>33</cp:revision>
  <cp:lastPrinted>2021-03-29T09:52:55Z</cp:lastPrinted>
  <dcterms:created xsi:type="dcterms:W3CDTF">2021-03-25T11:44:37Z</dcterms:created>
  <dcterms:modified xsi:type="dcterms:W3CDTF">2021-04-30T20:25:47Z</dcterms:modified>
</cp:coreProperties>
</file>