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302" r:id="rId3"/>
    <p:sldId id="309" r:id="rId4"/>
    <p:sldId id="306" r:id="rId5"/>
    <p:sldId id="310" r:id="rId6"/>
    <p:sldId id="311" r:id="rId7"/>
    <p:sldId id="30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35" autoAdjust="0"/>
  </p:normalViewPr>
  <p:slideViewPr>
    <p:cSldViewPr>
      <p:cViewPr varScale="1">
        <p:scale>
          <a:sx n="74" d="100"/>
          <a:sy n="74" d="100"/>
        </p:scale>
        <p:origin x="57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FC834-6E35-4200-9B3B-6E1CB4745FEC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65098-EC6B-48EB-8E9B-99ADE21F0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7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4FF72-6831-4BF9-A9B6-2D92B37D49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7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60A0-5367-446F-9DB8-E509762286BA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5180-C2A7-4BCD-B024-1A637ABAC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0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60A0-5367-446F-9DB8-E509762286BA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5180-C2A7-4BCD-B024-1A637ABAC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6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60A0-5367-446F-9DB8-E509762286BA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5180-C2A7-4BCD-B024-1A637ABAC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3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60A0-5367-446F-9DB8-E509762286BA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5180-C2A7-4BCD-B024-1A637ABAC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7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60A0-5367-446F-9DB8-E509762286BA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5180-C2A7-4BCD-B024-1A637ABAC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60A0-5367-446F-9DB8-E509762286BA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5180-C2A7-4BCD-B024-1A637ABAC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8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60A0-5367-446F-9DB8-E509762286BA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5180-C2A7-4BCD-B024-1A637ABAC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8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60A0-5367-446F-9DB8-E509762286BA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5180-C2A7-4BCD-B024-1A637ABAC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3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60A0-5367-446F-9DB8-E509762286BA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5180-C2A7-4BCD-B024-1A637ABAC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6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60A0-5367-446F-9DB8-E509762286BA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5180-C2A7-4BCD-B024-1A637ABAC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9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60A0-5367-446F-9DB8-E509762286BA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5180-C2A7-4BCD-B024-1A637ABAC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9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960A0-5367-446F-9DB8-E509762286BA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55180-C2A7-4BCD-B024-1A637ABAC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4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microsoft.com/office/2007/relationships/hdphoto" Target="../media/hdphoto5.wdp"/><Relationship Id="rId26" Type="http://schemas.microsoft.com/office/2007/relationships/hdphoto" Target="../media/hdphoto8.wdp"/><Relationship Id="rId39" Type="http://schemas.openxmlformats.org/officeDocument/2006/relationships/image" Target="../media/image25.jpg"/><Relationship Id="rId21" Type="http://schemas.microsoft.com/office/2007/relationships/hdphoto" Target="../media/hdphoto6.wdp"/><Relationship Id="rId34" Type="http://schemas.openxmlformats.org/officeDocument/2006/relationships/image" Target="../media/image22.png"/><Relationship Id="rId42" Type="http://schemas.microsoft.com/office/2007/relationships/hdphoto" Target="../media/hdphoto13.wdp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6" Type="http://schemas.microsoft.com/office/2007/relationships/hdphoto" Target="../media/hdphoto4.wdp"/><Relationship Id="rId20" Type="http://schemas.openxmlformats.org/officeDocument/2006/relationships/image" Target="../media/image13.png"/><Relationship Id="rId29" Type="http://schemas.openxmlformats.org/officeDocument/2006/relationships/image" Target="../media/image19.png"/><Relationship Id="rId41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24" Type="http://schemas.microsoft.com/office/2007/relationships/hdphoto" Target="../media/hdphoto7.wdp"/><Relationship Id="rId32" Type="http://schemas.microsoft.com/office/2007/relationships/hdphoto" Target="../media/hdphoto10.wdp"/><Relationship Id="rId37" Type="http://schemas.microsoft.com/office/2007/relationships/hdphoto" Target="../media/hdphoto12.wdp"/><Relationship Id="rId40" Type="http://schemas.openxmlformats.org/officeDocument/2006/relationships/image" Target="../media/image26.jpg"/><Relationship Id="rId5" Type="http://schemas.openxmlformats.org/officeDocument/2006/relationships/image" Target="../media/image2.png"/><Relationship Id="rId15" Type="http://schemas.openxmlformats.org/officeDocument/2006/relationships/image" Target="../media/image10.png"/><Relationship Id="rId23" Type="http://schemas.openxmlformats.org/officeDocument/2006/relationships/image" Target="../media/image15.png"/><Relationship Id="rId28" Type="http://schemas.openxmlformats.org/officeDocument/2006/relationships/image" Target="../media/image18.jpeg"/><Relationship Id="rId36" Type="http://schemas.openxmlformats.org/officeDocument/2006/relationships/image" Target="../media/image23.png"/><Relationship Id="rId10" Type="http://schemas.openxmlformats.org/officeDocument/2006/relationships/image" Target="../media/image7.png"/><Relationship Id="rId19" Type="http://schemas.openxmlformats.org/officeDocument/2006/relationships/image" Target="../media/image12.gif"/><Relationship Id="rId31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3.wdp"/><Relationship Id="rId22" Type="http://schemas.openxmlformats.org/officeDocument/2006/relationships/image" Target="../media/image14.gif"/><Relationship Id="rId27" Type="http://schemas.openxmlformats.org/officeDocument/2006/relationships/image" Target="../media/image17.png"/><Relationship Id="rId30" Type="http://schemas.microsoft.com/office/2007/relationships/hdphoto" Target="../media/hdphoto9.wdp"/><Relationship Id="rId35" Type="http://schemas.microsoft.com/office/2007/relationships/hdphoto" Target="../media/hdphoto11.wdp"/><Relationship Id="rId8" Type="http://schemas.openxmlformats.org/officeDocument/2006/relationships/image" Target="../media/image5.gif"/><Relationship Id="rId3" Type="http://schemas.openxmlformats.org/officeDocument/2006/relationships/image" Target="../media/image1.png"/><Relationship Id="rId12" Type="http://schemas.microsoft.com/office/2007/relationships/hdphoto" Target="../media/hdphoto2.wdp"/><Relationship Id="rId17" Type="http://schemas.openxmlformats.org/officeDocument/2006/relationships/image" Target="../media/image11.png"/><Relationship Id="rId25" Type="http://schemas.openxmlformats.org/officeDocument/2006/relationships/image" Target="../media/image16.png"/><Relationship Id="rId33" Type="http://schemas.openxmlformats.org/officeDocument/2006/relationships/image" Target="../media/image21.gif"/><Relationship Id="rId38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1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1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1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1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1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1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204"/>
            <a:ext cx="9144000" cy="4983796"/>
          </a:xfrm>
          <a:prstGeom prst="rect">
            <a:avLst/>
          </a:prstGeom>
        </p:spPr>
      </p:pic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153" y="5932033"/>
            <a:ext cx="6337551" cy="9259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Wildlife &amp; Sport Fish Restoration Program South Atlantic – Gulf and Mississippi Basin Unified Regions</a:t>
            </a:r>
          </a:p>
        </p:txBody>
      </p:sp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b="1" dirty="0">
              <a:latin typeface="Papyrus" panose="03070502060502030205" pitchFamily="66" charset="0"/>
            </a:endParaRP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3" y="1415801"/>
            <a:ext cx="881063" cy="881063"/>
          </a:xfrm>
          <a:prstGeom prst="rect">
            <a:avLst/>
          </a:prstGeom>
        </p:spPr>
      </p:pic>
      <p:pic>
        <p:nvPicPr>
          <p:cNvPr id="14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59" y="121340"/>
            <a:ext cx="1228725" cy="900113"/>
          </a:xfrm>
          <a:prstGeom prst="rect">
            <a:avLst/>
          </a:prstGeom>
        </p:spPr>
      </p:pic>
      <p:sp>
        <p:nvSpPr>
          <p:cNvPr id="15" name="Tit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8391" y="2728727"/>
            <a:ext cx="9144000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WSFR Fiscal Update</a:t>
            </a:r>
          </a:p>
        </p:txBody>
      </p:sp>
      <p:sp>
        <p:nvSpPr>
          <p:cNvPr id="18" name="Rectangl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5704" y="5932034"/>
            <a:ext cx="1908296" cy="9259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 Coley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31, 2021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88" y="65297"/>
            <a:ext cx="886916" cy="985463"/>
          </a:xfrm>
          <a:prstGeom prst="rect">
            <a:avLst/>
          </a:prstGeom>
        </p:spPr>
      </p:pic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570" y="359720"/>
            <a:ext cx="1197795" cy="396621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37" y="122139"/>
            <a:ext cx="685800" cy="871780"/>
          </a:xfrm>
          <a:prstGeom prst="rect">
            <a:avLst/>
          </a:prstGeom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1" y="2367366"/>
            <a:ext cx="1121645" cy="1121645"/>
          </a:xfrm>
          <a:prstGeom prst="rect">
            <a:avLst/>
          </a:prstGeom>
        </p:spPr>
      </p:pic>
      <p:pic>
        <p:nvPicPr>
          <p:cNvPr id="20" name="Pictur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77" b="98616" l="1269" r="98270">
                        <a14:foregroundMark x1="1384" y1="44060" x2="18224" y2="13379"/>
                        <a14:foregroundMark x1="18570" y1="12226" x2="42907" y2="692"/>
                        <a14:foregroundMark x1="41522" y1="2422" x2="67243" y2="4152"/>
                        <a14:foregroundMark x1="65513" y1="3806" x2="85236" y2="16148"/>
                        <a14:foregroundMark x1="85236" y1="16494" x2="97578" y2="38754"/>
                        <a14:foregroundMark x1="2422" y1="41522" x2="7382" y2="74971"/>
                        <a14:foregroundMark x1="7728" y1="75779" x2="29527" y2="94118"/>
                        <a14:foregroundMark x1="28835" y1="94118" x2="58131" y2="95848"/>
                        <a14:foregroundMark x1="43599" y1="96886" x2="92272" y2="67935"/>
                        <a14:foregroundMark x1="3114" y1="45790" x2="97232" y2="37716"/>
                        <a14:foregroundMark x1="23183" y1="22491" x2="55940" y2="11188"/>
                        <a14:foregroundMark x1="55940" y1="11188" x2="78893" y2="24221"/>
                        <a14:foregroundMark x1="77855" y1="24567" x2="84198" y2="15802"/>
                        <a14:foregroundMark x1="83506" y1="15456" x2="67589" y2="5536"/>
                        <a14:foregroundMark x1="67243" y1="5190" x2="45790" y2="2422"/>
                        <a14:foregroundMark x1="44406" y1="3114" x2="16840" y2="13379"/>
                        <a14:foregroundMark x1="17878" y1="14418" x2="21107" y2="29181"/>
                        <a14:foregroundMark x1="20761" y1="27451" x2="26413" y2="21107"/>
                        <a14:foregroundMark x1="15802" y1="49596" x2="47520" y2="49250"/>
                        <a14:foregroundMark x1="47866" y1="49596" x2="31719" y2="76471"/>
                        <a14:foregroundMark x1="31719" y1="75779" x2="14418" y2="48558"/>
                        <a14:foregroundMark x1="42907" y1="98616" x2="59862" y2="97924"/>
                        <a14:foregroundMark x1="58824" y1="98270" x2="81430" y2="87313"/>
                        <a14:foregroundMark x1="80969" y1="88812" x2="94464" y2="70127"/>
                        <a14:foregroundMark x1="92964" y1="71511" x2="98270" y2="55248"/>
                        <a14:foregroundMark x1="97924" y1="55940" x2="97232" y2="36217"/>
                        <a14:foregroundMark x1="22145" y1="19377" x2="48904" y2="2768"/>
                        <a14:foregroundMark x1="20761" y1="16840" x2="26413" y2="13379"/>
                        <a14:foregroundMark x1="31373" y1="12226" x2="37716" y2="5190"/>
                        <a14:foregroundMark x1="32065" y1="15456" x2="55594" y2="4152"/>
                        <a14:foregroundMark x1="48212" y1="11534" x2="59516" y2="2422"/>
                        <a14:foregroundMark x1="58824" y1="13033" x2="60900" y2="3806"/>
                        <a14:foregroundMark x1="57093" y1="6690" x2="80623" y2="18224"/>
                        <a14:foregroundMark x1="67935" y1="8766" x2="71857" y2="11880"/>
                        <a14:foregroundMark x1="29873" y1="56401" x2="38754" y2="55594"/>
                        <a14:foregroundMark x1="10150" y1="48558" x2="10150" y2="48558"/>
                        <a14:foregroundMark x1="9804" y1="47174" x2="13033" y2="67589"/>
                        <a14:foregroundMark x1="8420" y1="65859" x2="19031" y2="82122"/>
                        <a14:foregroundMark x1="14764" y1="68627" x2="27797" y2="84198"/>
                        <a14:foregroundMark x1="26413" y1="86967" x2="42215" y2="92618"/>
                        <a14:foregroundMark x1="34833" y1="86621" x2="43599" y2="90196"/>
                        <a14:foregroundMark x1="55248" y1="94810" x2="79585" y2="84544"/>
                        <a14:foregroundMark x1="81430" y1="84198" x2="95156" y2="50404"/>
                        <a14:foregroundMark x1="95156" y1="50404" x2="95156" y2="50404"/>
                        <a14:foregroundMark x1="89158" y1="63091" x2="91234" y2="40138"/>
                        <a14:foregroundMark x1="95156" y1="50404" x2="95502" y2="39100"/>
                        <a14:foregroundMark x1="90888" y1="46828" x2="95502" y2="47174"/>
                        <a14:backgroundMark x1="1038" y1="35179" x2="16494" y2="0"/>
                        <a14:backgroundMark x1="346" y1="346" x2="15456" y2="0"/>
                        <a14:backgroundMark x1="346" y1="1384" x2="692" y2="35179"/>
                        <a14:backgroundMark x1="61246" y1="346" x2="79239" y2="8074"/>
                        <a14:backgroundMark x1="78547" y1="8074" x2="86621" y2="14418"/>
                        <a14:backgroundMark x1="86967" y1="15456" x2="90888" y2="20069"/>
                        <a14:backgroundMark x1="91926" y1="20761" x2="97232" y2="31373"/>
                        <a14:backgroundMark x1="97232" y1="32411" x2="99654" y2="39446"/>
                        <a14:backgroundMark x1="62284" y1="346" x2="99654" y2="0"/>
                        <a14:backgroundMark x1="99308" y1="1038" x2="99654" y2="38408"/>
                        <a14:backgroundMark x1="0" y1="58478" x2="0" y2="58478"/>
                        <a14:backgroundMark x1="346" y1="60900" x2="692" y2="99308"/>
                        <a14:backgroundMark x1="0" y1="99308" x2="38408" y2="99654"/>
                        <a14:backgroundMark x1="7382" y1="22145" x2="19031" y2="8074"/>
                        <a14:backgroundMark x1="18224" y1="9112" x2="35871" y2="346"/>
                        <a14:backgroundMark x1="346" y1="64821" x2="7382" y2="78201"/>
                        <a14:backgroundMark x1="7728" y1="79239" x2="18570" y2="91234"/>
                        <a14:backgroundMark x1="19031" y1="91580" x2="36217" y2="99308"/>
                        <a14:backgroundMark x1="96194" y1="72203" x2="83506" y2="90888"/>
                        <a14:backgroundMark x1="83160" y1="90196" x2="64129" y2="99654"/>
                        <a14:backgroundMark x1="65167" y1="99654" x2="99308" y2="99308"/>
                        <a14:backgroundMark x1="99654" y1="95502" x2="99654" y2="64475"/>
                        <a14:backgroundMark x1="99654" y1="64475" x2="96540" y2="72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97" y="4804447"/>
            <a:ext cx="903291" cy="903291"/>
          </a:xfrm>
          <a:prstGeom prst="rect">
            <a:avLst/>
          </a:prstGeom>
        </p:spPr>
      </p:pic>
      <p:pic>
        <p:nvPicPr>
          <p:cNvPr id="21" name="Picture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469" l="2500" r="96500">
                        <a14:foregroundMark x1="7000" y1="51020" x2="7000" y2="51020"/>
                        <a14:foregroundMark x1="92500" y1="51020" x2="92500" y2="51020"/>
                        <a14:foregroundMark x1="49000" y1="6122" x2="49000" y2="6122"/>
                        <a14:foregroundMark x1="49500" y1="93878" x2="49500" y2="93878"/>
                        <a14:foregroundMark x1="25000" y1="25510" x2="25000" y2="25510"/>
                        <a14:foregroundMark x1="25500" y1="25000" x2="48500" y2="1020"/>
                        <a14:foregroundMark x1="24000" y1="27041" x2="2500" y2="48469"/>
                        <a14:foregroundMark x1="96500" y1="51020" x2="96500" y2="51020"/>
                        <a14:foregroundMark x1="50000" y1="98469" x2="50000" y2="98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59" y="107839"/>
            <a:ext cx="946246" cy="927321"/>
          </a:xfrm>
          <a:prstGeom prst="rect">
            <a:avLst/>
          </a:prstGeom>
        </p:spPr>
      </p:pic>
      <p:pic>
        <p:nvPicPr>
          <p:cNvPr id="22" name="Pictur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8479" l="1591" r="98864">
                        <a14:foregroundMark x1="15682" y1="12738" x2="76364" y2="16730"/>
                        <a14:foregroundMark x1="7273" y1="3422" x2="7273" y2="3422"/>
                        <a14:foregroundMark x1="10909" y1="1711" x2="52045" y2="951"/>
                        <a14:foregroundMark x1="51364" y1="1711" x2="86364" y2="760"/>
                        <a14:foregroundMark x1="85909" y1="1711" x2="95455" y2="4753"/>
                        <a14:foregroundMark x1="94318" y1="4183" x2="98864" y2="12167"/>
                        <a14:foregroundMark x1="97500" y1="11787" x2="97500" y2="65209"/>
                        <a14:foregroundMark x1="94545" y1="73954" x2="97955" y2="63688"/>
                        <a14:foregroundMark x1="94545" y1="73194" x2="82273" y2="87072"/>
                        <a14:foregroundMark x1="72045" y1="94297" x2="72045" y2="94297"/>
                        <a14:foregroundMark x1="76364" y1="92395" x2="90227" y2="80608"/>
                        <a14:foregroundMark x1="2045" y1="9506" x2="8636" y2="1711"/>
                        <a14:foregroundMark x1="2273" y1="8555" x2="2955" y2="69582"/>
                        <a14:foregroundMark x1="3864" y1="69392" x2="15000" y2="85932"/>
                        <a14:foregroundMark x1="14091" y1="86122" x2="37500" y2="97719"/>
                        <a14:foregroundMark x1="33636" y1="96198" x2="54318" y2="98479"/>
                        <a14:foregroundMark x1="74091" y1="93536" x2="53864" y2="98479"/>
                        <a14:foregroundMark x1="4091" y1="8555" x2="95909" y2="5513"/>
                        <a14:foregroundMark x1="2273" y1="20152" x2="96818" y2="19582"/>
                        <a14:foregroundMark x1="74318" y1="15019" x2="91136" y2="13308"/>
                        <a14:foregroundMark x1="7727" y1="14829" x2="14545" y2="15019"/>
                        <a14:foregroundMark x1="27727" y1="24715" x2="71591" y2="23194"/>
                        <a14:foregroundMark x1="7500" y1="22243" x2="7273" y2="69011"/>
                        <a14:foregroundMark x1="27727" y1="75285" x2="44318" y2="74905"/>
                        <a14:foregroundMark x1="14091" y1="75475" x2="28864" y2="75285"/>
                        <a14:foregroundMark x1="43636" y1="75665" x2="64545" y2="72053"/>
                        <a14:foregroundMark x1="43636" y1="73004" x2="50682" y2="69011"/>
                        <a14:foregroundMark x1="53864" y1="72053" x2="57045" y2="67871"/>
                        <a14:foregroundMark x1="40455" y1="72243" x2="45455" y2="67871"/>
                        <a14:foregroundMark x1="82955" y1="26806" x2="94545" y2="25665"/>
                        <a14:foregroundMark x1="92273" y1="26426" x2="92273" y2="70152"/>
                        <a14:foregroundMark x1="90455" y1="72053" x2="73636" y2="90494"/>
                        <a14:foregroundMark x1="79773" y1="82510" x2="43864" y2="81749"/>
                        <a14:foregroundMark x1="82045" y1="73004" x2="81591" y2="66920"/>
                        <a14:foregroundMark x1="77955" y1="72814" x2="77955" y2="67300"/>
                        <a14:foregroundMark x1="76591" y1="68631" x2="59318" y2="71673"/>
                        <a14:foregroundMark x1="76818" y1="75665" x2="61818" y2="72624"/>
                        <a14:foregroundMark x1="70000" y1="81179" x2="61364" y2="74905"/>
                        <a14:foregroundMark x1="70227" y1="81179" x2="65682" y2="95057"/>
                        <a14:foregroundMark x1="70455" y1="87262" x2="40455" y2="82319"/>
                        <a14:foregroundMark x1="39545" y1="85932" x2="67955" y2="89734"/>
                        <a14:foregroundMark x1="38409" y1="87833" x2="66364" y2="92395"/>
                        <a14:foregroundMark x1="11591" y1="75475" x2="31136" y2="92205"/>
                        <a14:foregroundMark x1="31136" y1="91635" x2="65227" y2="92586"/>
                        <a14:foregroundMark x1="42955" y1="94487" x2="49091" y2="95057"/>
                        <a14:foregroundMark x1="10909" y1="26426" x2="43636" y2="26046"/>
                        <a14:foregroundMark x1="90227" y1="61027" x2="89773" y2="32890"/>
                        <a14:foregroundMark x1="46591" y1="9506" x2="60455" y2="10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45" y="4886766"/>
            <a:ext cx="698709" cy="834957"/>
          </a:xfrm>
          <a:prstGeom prst="rect">
            <a:avLst/>
          </a:prstGeom>
        </p:spPr>
      </p:pic>
      <p:pic>
        <p:nvPicPr>
          <p:cNvPr id="23" name="Picture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125" b="96875" l="5000" r="97273">
                        <a14:foregroundMark x1="43182" y1="11607" x2="13182" y2="28125"/>
                        <a14:foregroundMark x1="20909" y1="20982" x2="34545" y2="11607"/>
                        <a14:foregroundMark x1="35455" y1="6250" x2="49545" y2="3571"/>
                        <a14:foregroundMark x1="81818" y1="25000" x2="97273" y2="49554"/>
                        <a14:foregroundMark x1="75455" y1="84821" x2="28636" y2="91071"/>
                        <a14:foregroundMark x1="40455" y1="92857" x2="64545" y2="92857"/>
                        <a14:foregroundMark x1="52273" y1="96875" x2="52273" y2="96875"/>
                        <a14:foregroundMark x1="5000" y1="64732" x2="13636" y2="36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906" y="4789927"/>
            <a:ext cx="914400" cy="931164"/>
          </a:xfrm>
          <a:prstGeom prst="rect">
            <a:avLst/>
          </a:prstGeom>
        </p:spPr>
      </p:pic>
      <p:pic>
        <p:nvPicPr>
          <p:cNvPr id="24" name="Picture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476" y="1422416"/>
            <a:ext cx="934147" cy="934147"/>
          </a:xfrm>
          <a:prstGeom prst="rect">
            <a:avLst/>
          </a:prstGeom>
        </p:spPr>
      </p:pic>
      <p:pic>
        <p:nvPicPr>
          <p:cNvPr id="25" name="Picture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325" b="99117" l="658" r="98904">
                        <a14:foregroundMark x1="34649" y1="33554" x2="36623" y2="3532"/>
                        <a14:foregroundMark x1="13596" y1="27152" x2="41009" y2="5960"/>
                        <a14:foregroundMark x1="16667" y1="35762" x2="31140" y2="18764"/>
                        <a14:foregroundMark x1="16228" y1="33333" x2="21272" y2="24283"/>
                        <a14:foregroundMark x1="16886" y1="37528" x2="14693" y2="45475"/>
                        <a14:foregroundMark x1="15570" y1="37528" x2="12719" y2="53422"/>
                        <a14:foregroundMark x1="15351" y1="33996" x2="11842" y2="43709"/>
                        <a14:foregroundMark x1="12061" y1="43709" x2="11842" y2="56291"/>
                        <a14:foregroundMark x1="2412" y1="62031" x2="1096" y2="54525"/>
                        <a14:foregroundMark x1="2412" y1="60927" x2="96930" y2="62252"/>
                        <a14:foregroundMark x1="10965" y1="60044" x2="6140" y2="28256"/>
                        <a14:foregroundMark x1="7018" y1="44150" x2="6798" y2="55408"/>
                        <a14:foregroundMark x1="1316" y1="54305" x2="1316" y2="43709"/>
                        <a14:foregroundMark x1="1535" y1="43488" x2="3289" y2="34879"/>
                        <a14:foregroundMark x1="3509" y1="34879" x2="7456" y2="26269"/>
                        <a14:foregroundMark x1="7456" y1="26269" x2="13158" y2="17660"/>
                        <a14:foregroundMark x1="13816" y1="17881" x2="21272" y2="10596"/>
                        <a14:foregroundMark x1="17763" y1="20971" x2="32895" y2="9272"/>
                        <a14:foregroundMark x1="35526" y1="3974" x2="27851" y2="6402"/>
                        <a14:foregroundMark x1="27632" y1="6843" x2="22149" y2="9934"/>
                        <a14:foregroundMark x1="46930" y1="1766" x2="38377" y2="2870"/>
                        <a14:foregroundMark x1="39254" y1="8168" x2="75658" y2="9051"/>
                        <a14:foregroundMark x1="35088" y1="16336" x2="83991" y2="15673"/>
                        <a14:foregroundMark x1="67105" y1="10596" x2="70395" y2="11479"/>
                        <a14:foregroundMark x1="53289" y1="16998" x2="97807" y2="41280"/>
                        <a14:foregroundMark x1="78289" y1="17439" x2="81579" y2="20971"/>
                        <a14:foregroundMark x1="61623" y1="3091" x2="48026" y2="1325"/>
                        <a14:foregroundMark x1="61623" y1="3091" x2="75439" y2="8389"/>
                        <a14:foregroundMark x1="76096" y1="9051" x2="83772" y2="15232"/>
                        <a14:foregroundMark x1="84211" y1="15673" x2="91447" y2="24062"/>
                        <a14:foregroundMark x1="91667" y1="24724" x2="96053" y2="34879"/>
                        <a14:foregroundMark x1="98904" y1="49890" x2="97807" y2="41060"/>
                        <a14:foregroundMark x1="92105" y1="43267" x2="92763" y2="52097"/>
                        <a14:foregroundMark x1="25439" y1="70199" x2="71053" y2="69536"/>
                        <a14:foregroundMark x1="43640" y1="67550" x2="43640" y2="67550"/>
                        <a14:foregroundMark x1="96491" y1="64680" x2="98465" y2="54746"/>
                        <a14:foregroundMark x1="2193" y1="62472" x2="7018" y2="73951"/>
                        <a14:foregroundMark x1="7018" y1="74172" x2="12939" y2="82781"/>
                        <a14:foregroundMark x1="12939" y1="82561" x2="22149" y2="90728"/>
                        <a14:foregroundMark x1="16667" y1="61589" x2="23684" y2="74172"/>
                        <a14:foregroundMark x1="13158" y1="61589" x2="26096" y2="83664"/>
                        <a14:foregroundMark x1="10746" y1="70640" x2="21491" y2="83223"/>
                        <a14:foregroundMark x1="26535" y1="73068" x2="74123" y2="71965"/>
                        <a14:foregroundMark x1="21930" y1="78808" x2="79825" y2="76600"/>
                        <a14:foregroundMark x1="29605" y1="84768" x2="70833" y2="83885"/>
                        <a14:foregroundMark x1="37939" y1="87638" x2="61623" y2="87417"/>
                        <a14:foregroundMark x1="21930" y1="91170" x2="30921" y2="95364"/>
                        <a14:foregroundMark x1="30921" y1="95364" x2="41886" y2="98455"/>
                        <a14:foregroundMark x1="96491" y1="65342" x2="91886" y2="75938"/>
                        <a14:foregroundMark x1="91886" y1="75938" x2="85965" y2="83664"/>
                        <a14:foregroundMark x1="85965" y1="83885" x2="78947" y2="89845"/>
                        <a14:foregroundMark x1="78509" y1="90287" x2="71711" y2="94260"/>
                        <a14:foregroundMark x1="71930" y1="94260" x2="62939" y2="97572"/>
                        <a14:foregroundMark x1="41886" y1="99117" x2="53728" y2="99117"/>
                        <a14:foregroundMark x1="62939" y1="97792" x2="54167" y2="98896"/>
                        <a14:foregroundMark x1="80482" y1="80132" x2="75000" y2="86976"/>
                        <a14:foregroundMark x1="72368" y1="87196" x2="47149" y2="95806"/>
                        <a14:backgroundMark x1="1364" y1="63470" x2="1364" y2="63470"/>
                        <a14:backgroundMark x1="99545" y1="40183" x2="99545" y2="40183"/>
                        <a14:backgroundMark x1="99545" y1="41096" x2="99545" y2="41096"/>
                        <a14:backgroundMark x1="99545" y1="44292" x2="99545" y2="44292"/>
                        <a14:backgroundMark x1="1364" y1="60274" x2="1364" y2="60274"/>
                        <a14:backgroundMark x1="51364" y1="457" x2="51364" y2="457"/>
                        <a14:backgroundMark x1="46818" y1="913" x2="46818" y2="913"/>
                        <a14:backgroundMark x1="48182" y1="913" x2="48182" y2="913"/>
                        <a14:backgroundMark x1="12727" y1="17352" x2="12727" y2="17352"/>
                        <a14:backgroundMark x1="21818" y1="9132" x2="21818" y2="9132"/>
                        <a14:backgroundMark x1="20000" y1="10959" x2="20000" y2="10959"/>
                        <a14:backgroundMark x1="909" y1="43836" x2="909" y2="43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350" y="2498904"/>
            <a:ext cx="914400" cy="908384"/>
          </a:xfrm>
          <a:prstGeom prst="rect">
            <a:avLst/>
          </a:prstGeom>
        </p:spPr>
      </p:pic>
      <p:pic>
        <p:nvPicPr>
          <p:cNvPr id="27" name="Picture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350" y="3657600"/>
            <a:ext cx="924273" cy="924273"/>
          </a:xfrm>
          <a:prstGeom prst="rect">
            <a:avLst/>
          </a:prstGeom>
        </p:spPr>
      </p:pic>
      <p:pic>
        <p:nvPicPr>
          <p:cNvPr id="28" name="Picture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841" b="96023" l="2273" r="96591">
                        <a14:foregroundMark x1="57955" y1="31250" x2="57955" y2="31250"/>
                        <a14:foregroundMark x1="63068" y1="2841" x2="83523" y2="13636"/>
                        <a14:foregroundMark x1="59091" y1="12500" x2="77273" y2="21591"/>
                        <a14:foregroundMark x1="44886" y1="5682" x2="93182" y2="26705"/>
                        <a14:foregroundMark x1="60795" y1="4545" x2="28409" y2="5114"/>
                        <a14:foregroundMark x1="23295" y1="22159" x2="9091" y2="21591"/>
                        <a14:foregroundMark x1="33523" y1="9091" x2="14205" y2="21023"/>
                        <a14:foregroundMark x1="10227" y1="22159" x2="7386" y2="75000"/>
                        <a14:foregroundMark x1="5114" y1="33523" x2="2273" y2="63068"/>
                        <a14:foregroundMark x1="94318" y1="29545" x2="80114" y2="88636"/>
                        <a14:foregroundMark x1="97159" y1="38636" x2="93750" y2="72159"/>
                        <a14:foregroundMark x1="7955" y1="76705" x2="65909" y2="96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351" y="4800600"/>
            <a:ext cx="914400" cy="914400"/>
          </a:xfrm>
          <a:prstGeom prst="rect">
            <a:avLst/>
          </a:prstGeom>
        </p:spPr>
      </p:pic>
      <p:pic>
        <p:nvPicPr>
          <p:cNvPr id="29" name="Pictur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" r="98333">
                        <a14:foregroundMark x1="11000" y1="44667" x2="1333" y2="36667"/>
                        <a14:foregroundMark x1="86667" y1="45000" x2="98333" y2="36000"/>
                        <a14:foregroundMark x1="24333" y1="30333" x2="57333" y2="20667"/>
                        <a14:foregroundMark x1="63000" y1="22000" x2="78333" y2="31667"/>
                        <a14:foregroundMark x1="87000" y1="49667" x2="78667" y2="71333"/>
                        <a14:foregroundMark x1="78333" y1="67333" x2="61333" y2="79333"/>
                        <a14:foregroundMark x1="60000" y1="78667" x2="19333" y2="67000"/>
                        <a14:foregroundMark x1="45333" y1="79333" x2="32667" y2="74333"/>
                        <a14:foregroundMark x1="20333" y1="66333" x2="15333" y2="50000"/>
                        <a14:backgroundMark x1="1333" y1="36333" x2="1333" y2="3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3" y="-5509"/>
            <a:ext cx="1127078" cy="1127078"/>
          </a:xfrm>
          <a:prstGeom prst="rect">
            <a:avLst/>
          </a:prstGeom>
        </p:spPr>
      </p:pic>
      <p:pic>
        <p:nvPicPr>
          <p:cNvPr id="30" name="Picture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162" y="4872782"/>
            <a:ext cx="814084" cy="834957"/>
          </a:xfrm>
          <a:prstGeom prst="rect">
            <a:avLst/>
          </a:prstGeom>
        </p:spPr>
      </p:pic>
      <p:pic>
        <p:nvPicPr>
          <p:cNvPr id="31" name="Picture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415" y="380245"/>
            <a:ext cx="1177491" cy="382302"/>
          </a:xfrm>
          <a:prstGeom prst="rect">
            <a:avLst/>
          </a:prstGeom>
        </p:spPr>
      </p:pic>
      <p:pic>
        <p:nvPicPr>
          <p:cNvPr id="32" name="Picture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778" b="96889" l="1778" r="96889">
                        <a14:foregroundMark x1="16000" y1="14667" x2="92889" y2="26222"/>
                        <a14:foregroundMark x1="24000" y1="13778" x2="63556" y2="2222"/>
                        <a14:foregroundMark x1="68000" y1="9778" x2="75111" y2="13333"/>
                        <a14:foregroundMark x1="94667" y1="30222" x2="97333" y2="62667"/>
                        <a14:foregroundMark x1="88889" y1="29778" x2="92000" y2="36444"/>
                        <a14:foregroundMark x1="85778" y1="32444" x2="16444" y2="84444"/>
                        <a14:foregroundMark x1="58222" y1="6667" x2="84444" y2="21333"/>
                        <a14:foregroundMark x1="23556" y1="15556" x2="2222" y2="57333"/>
                        <a14:foregroundMark x1="16444" y1="20444" x2="11556" y2="27111"/>
                        <a14:foregroundMark x1="30667" y1="18222" x2="16000" y2="31556"/>
                        <a14:foregroundMark x1="27556" y1="27111" x2="11556" y2="51556"/>
                        <a14:foregroundMark x1="17778" y1="48000" x2="27556" y2="75111"/>
                        <a14:foregroundMark x1="5778" y1="60444" x2="29778" y2="91111"/>
                        <a14:foregroundMark x1="13778" y1="75556" x2="17333" y2="81333"/>
                        <a14:foregroundMark x1="91556" y1="60444" x2="68444" y2="94222"/>
                        <a14:foregroundMark x1="56000" y1="96889" x2="28444" y2="89778"/>
                        <a14:foregroundMark x1="78667" y1="37778" x2="76444" y2="73778"/>
                        <a14:foregroundMark x1="73778" y1="68444" x2="29333" y2="82222"/>
                        <a14:foregroundMark x1="20000" y1="53333" x2="75111" y2="25778"/>
                        <a14:backgroundMark x1="63111" y1="0" x2="63111" y2="0"/>
                        <a14:backgroundMark x1="41778" y1="889" x2="41778" y2="889"/>
                        <a14:backgroundMark x1="55111" y1="444" x2="55111" y2="444"/>
                        <a14:backgroundMark x1="63556" y1="2222" x2="63556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08" y="4823992"/>
            <a:ext cx="897731" cy="897731"/>
          </a:xfrm>
          <a:prstGeom prst="rect">
            <a:avLst/>
          </a:prstGeom>
        </p:spPr>
      </p:pic>
      <p:pic>
        <p:nvPicPr>
          <p:cNvPr id="33" name="Picture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3134" b="95442" l="1000" r="98875">
                        <a14:foregroundMark x1="1000" y1="9972" x2="18125" y2="28490"/>
                        <a14:foregroundMark x1="19250" y1="4843" x2="43250" y2="6268"/>
                        <a14:foregroundMark x1="26375" y1="20798" x2="43500" y2="43875"/>
                        <a14:foregroundMark x1="58750" y1="43020" x2="66750" y2="69801"/>
                        <a14:foregroundMark x1="66000" y1="61823" x2="75625" y2="56980"/>
                        <a14:foregroundMark x1="71750" y1="41880" x2="85375" y2="41026"/>
                        <a14:foregroundMark x1="86250" y1="36752" x2="92375" y2="3134"/>
                        <a14:foregroundMark x1="8125" y1="82621" x2="8125" y2="82621"/>
                        <a14:foregroundMark x1="11375" y1="84615" x2="11375" y2="84615"/>
                        <a14:foregroundMark x1="15250" y1="83191" x2="15250" y2="83191"/>
                        <a14:foregroundMark x1="19750" y1="81766" x2="19750" y2="81766"/>
                        <a14:foregroundMark x1="24750" y1="83761" x2="24750" y2="83761"/>
                        <a14:foregroundMark x1="28375" y1="83191" x2="28375" y2="83191"/>
                        <a14:foregroundMark x1="33375" y1="85755" x2="33375" y2="85755"/>
                        <a14:foregroundMark x1="33625" y1="84330" x2="33625" y2="84330"/>
                        <a14:foregroundMark x1="36375" y1="83761" x2="36375" y2="83761"/>
                        <a14:foregroundMark x1="39875" y1="84330" x2="39875" y2="84330"/>
                        <a14:foregroundMark x1="46500" y1="83476" x2="46500" y2="83476"/>
                        <a14:foregroundMark x1="51500" y1="84330" x2="51500" y2="84330"/>
                        <a14:foregroundMark x1="55250" y1="85185" x2="55250" y2="85185"/>
                        <a14:foregroundMark x1="60625" y1="85470" x2="60625" y2="85470"/>
                        <a14:foregroundMark x1="63750" y1="84615" x2="63750" y2="84615"/>
                        <a14:foregroundMark x1="68125" y1="83191" x2="68125" y2="83191"/>
                        <a14:foregroundMark x1="71375" y1="82621" x2="71375" y2="82621"/>
                        <a14:foregroundMark x1="76875" y1="84615" x2="76875" y2="84615"/>
                        <a14:foregroundMark x1="74125" y1="82906" x2="74125" y2="82906"/>
                        <a14:foregroundMark x1="80750" y1="82051" x2="80750" y2="82051"/>
                        <a14:foregroundMark x1="86000" y1="82621" x2="86000" y2="82621"/>
                        <a14:foregroundMark x1="93750" y1="81197" x2="93750" y2="81197"/>
                        <a14:foregroundMark x1="97000" y1="84330" x2="97000" y2="84330"/>
                        <a14:foregroundMark x1="98000" y1="95442" x2="98000" y2="95442"/>
                        <a14:foregroundMark x1="95750" y1="92877" x2="95750" y2="92877"/>
                        <a14:foregroundMark x1="92625" y1="91168" x2="92625" y2="91168"/>
                        <a14:foregroundMark x1="29875" y1="84330" x2="29875" y2="84330"/>
                        <a14:foregroundMark x1="21875" y1="84615" x2="21875" y2="84615"/>
                        <a14:foregroundMark x1="24875" y1="91453" x2="24875" y2="91453"/>
                        <a14:foregroundMark x1="27250" y1="92877" x2="27250" y2="92877"/>
                        <a14:foregroundMark x1="31375" y1="91738" x2="31375" y2="91738"/>
                        <a14:foregroundMark x1="34000" y1="91738" x2="34000" y2="91738"/>
                        <a14:foregroundMark x1="7750" y1="92877" x2="7750" y2="92877"/>
                        <a14:foregroundMark x1="10625" y1="92023" x2="10625" y2="92023"/>
                        <a14:foregroundMark x1="18125" y1="92877" x2="18125" y2="92877"/>
                        <a14:foregroundMark x1="16250" y1="92877" x2="16250" y2="92877"/>
                        <a14:foregroundMark x1="21750" y1="92877" x2="21750" y2="92877"/>
                        <a14:foregroundMark x1="36125" y1="94302" x2="36125" y2="94302"/>
                        <a14:foregroundMark x1="39250" y1="92308" x2="39250" y2="92308"/>
                        <a14:foregroundMark x1="43000" y1="91738" x2="43000" y2="91738"/>
                        <a14:foregroundMark x1="47750" y1="93162" x2="47750" y2="93162"/>
                        <a14:foregroundMark x1="51000" y1="92877" x2="51000" y2="92877"/>
                        <a14:foregroundMark x1="55125" y1="92023" x2="55125" y2="92023"/>
                        <a14:foregroundMark x1="61125" y1="92023" x2="61125" y2="92023"/>
                        <a14:foregroundMark x1="66000" y1="93162" x2="66000" y2="93162"/>
                        <a14:foregroundMark x1="67750" y1="92593" x2="67750" y2="92593"/>
                        <a14:foregroundMark x1="72500" y1="91453" x2="72500" y2="91453"/>
                        <a14:foregroundMark x1="74750" y1="94017" x2="74750" y2="94017"/>
                        <a14:foregroundMark x1="77375" y1="94017" x2="77375" y2="94017"/>
                        <a14:foregroundMark x1="81000" y1="93162" x2="81000" y2="93162"/>
                        <a14:foregroundMark x1="85250" y1="92877" x2="85250" y2="92877"/>
                        <a14:foregroundMark x1="87625" y1="92308" x2="87625" y2="92308"/>
                        <a14:foregroundMark x1="89750" y1="93162" x2="89750" y2="93162"/>
                        <a14:foregroundMark x1="91750" y1="22222" x2="98625" y2="26211"/>
                        <a14:foregroundMark x1="98875" y1="47009" x2="98875" y2="47009"/>
                        <a14:backgroundMark x1="24375" y1="93732" x2="24375" y2="93732"/>
                        <a14:backgroundMark x1="47500" y1="84046" x2="47500" y2="84046"/>
                        <a14:backgroundMark x1="93125" y1="84330" x2="93125" y2="84330"/>
                        <a14:backgroundMark x1="92875" y1="94017" x2="92875" y2="94017"/>
                        <a14:backgroundMark x1="56125" y1="94017" x2="56125" y2="94017"/>
                        <a14:backgroundMark x1="64750" y1="93732" x2="64750" y2="93732"/>
                        <a14:backgroundMark x1="48500" y1="94017" x2="48500" y2="940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489" y="233767"/>
            <a:ext cx="1478120" cy="648525"/>
          </a:xfrm>
          <a:prstGeom prst="rect">
            <a:avLst/>
          </a:prstGeom>
        </p:spPr>
      </p:pic>
      <p:pic>
        <p:nvPicPr>
          <p:cNvPr id="34" name="Picture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7" y="3687456"/>
            <a:ext cx="851109" cy="851109"/>
          </a:xfrm>
          <a:prstGeom prst="rect">
            <a:avLst/>
          </a:prstGeom>
        </p:spPr>
      </p:pic>
      <p:sp>
        <p:nvSpPr>
          <p:cNvPr id="6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95735" l="5021" r="89540">
                        <a14:foregroundMark x1="30544" y1="42180" x2="30544" y2="42180"/>
                        <a14:foregroundMark x1="5439" y1="48815" x2="47280" y2="95735"/>
                        <a14:foregroundMark x1="5439" y1="49289" x2="47280" y2="0"/>
                        <a14:foregroundMark x1="15481" y1="56398" x2="31381" y2="47867"/>
                        <a14:foregroundMark x1="12552" y1="54028" x2="9623" y2="44550"/>
                        <a14:foregroundMark x1="11715" y1="48341" x2="11715" y2="48341"/>
                        <a14:foregroundMark x1="12134" y1="46919" x2="15063" y2="45024"/>
                        <a14:foregroundMark x1="35565" y1="55924" x2="56067" y2="24171"/>
                        <a14:foregroundMark x1="70293" y1="21327" x2="76151" y2="27488"/>
                        <a14:foregroundMark x1="69874" y1="75355" x2="76569" y2="68246"/>
                        <a14:backgroundMark x1="41004" y1="2370" x2="41004" y2="2370"/>
                        <a14:backgroundMark x1="42678" y1="2370" x2="42678" y2="2370"/>
                        <a14:backgroundMark x1="50209" y1="1422" x2="50209" y2="1422"/>
                        <a14:backgroundMark x1="44770" y1="1422" x2="44770" y2="1422"/>
                        <a14:backgroundMark x1="76569" y1="68720" x2="76569" y2="68720"/>
                        <a14:backgroundMark x1="74895" y1="71090" x2="74895" y2="71090"/>
                        <a14:backgroundMark x1="71548" y1="74408" x2="71548" y2="74408"/>
                        <a14:backgroundMark x1="72385" y1="73460" x2="72385" y2="73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502" y="1343936"/>
            <a:ext cx="1147005" cy="1012627"/>
          </a:xfrm>
          <a:prstGeom prst="diamond">
            <a:avLst/>
          </a:prstGeom>
        </p:spPr>
      </p:pic>
      <p:pic>
        <p:nvPicPr>
          <p:cNvPr id="17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101" b="97615" l="2509" r="98208">
                        <a14:foregroundMark x1="41935" y1="42385" x2="41935" y2="42385"/>
                        <a14:foregroundMark x1="22760" y1="60000" x2="22760" y2="60000"/>
                        <a14:foregroundMark x1="11470" y1="28440" x2="35663" y2="5505"/>
                        <a14:foregroundMark x1="35305" y1="5872" x2="58065" y2="3486"/>
                        <a14:foregroundMark x1="59857" y1="4220" x2="83154" y2="15963"/>
                        <a14:foregroundMark x1="83333" y1="16697" x2="95341" y2="40917"/>
                        <a14:foregroundMark x1="94265" y1="42385" x2="12724" y2="27339"/>
                        <a14:foregroundMark x1="30645" y1="24587" x2="81900" y2="17615"/>
                        <a14:foregroundMark x1="50358" y1="31009" x2="82258" y2="30092"/>
                        <a14:foregroundMark x1="67921" y1="30275" x2="68459" y2="34862"/>
                        <a14:foregroundMark x1="66487" y1="13211" x2="30824" y2="17431"/>
                        <a14:foregroundMark x1="38351" y1="31193" x2="7348" y2="63119"/>
                        <a14:foregroundMark x1="27599" y1="47706" x2="94086" y2="62752"/>
                        <a14:foregroundMark x1="29211" y1="62936" x2="81004" y2="67890"/>
                        <a14:foregroundMark x1="40143" y1="85321" x2="40143" y2="85321"/>
                        <a14:foregroundMark x1="93369" y1="65321" x2="80108" y2="84404"/>
                        <a14:foregroundMark x1="96057" y1="59083" x2="96237" y2="44220"/>
                        <a14:foregroundMark x1="43728" y1="46422" x2="92294" y2="50642"/>
                        <a14:foregroundMark x1="65771" y1="68073" x2="71685" y2="77798"/>
                        <a14:foregroundMark x1="31004" y1="78899" x2="18280" y2="62202"/>
                        <a14:foregroundMark x1="22222" y1="27523" x2="5556" y2="57615"/>
                        <a14:foregroundMark x1="4659" y1="47339" x2="5018" y2="59817"/>
                        <a14:foregroundMark x1="24014" y1="61468" x2="24014" y2="61468"/>
                        <a14:foregroundMark x1="23656" y1="11743" x2="9677" y2="27706"/>
                        <a14:foregroundMark x1="9319" y1="27706" x2="3584" y2="45138"/>
                        <a14:foregroundMark x1="7885" y1="29174" x2="19534" y2="12844"/>
                        <a14:foregroundMark x1="84588" y1="16330" x2="89427" y2="22018"/>
                        <a14:foregroundMark x1="89964" y1="22569" x2="94086" y2="30092"/>
                        <a14:foregroundMark x1="94086" y1="30642" x2="96595" y2="37431"/>
                        <a14:foregroundMark x1="97491" y1="43303" x2="97491" y2="43303"/>
                        <a14:foregroundMark x1="43728" y1="82385" x2="43728" y2="82385"/>
                        <a14:foregroundMark x1="3584" y1="58899" x2="6093" y2="67890"/>
                        <a14:foregroundMark x1="6452" y1="68257" x2="10573" y2="75413"/>
                        <a14:foregroundMark x1="2688" y1="45138" x2="2867" y2="51743"/>
                        <a14:foregroundMark x1="3047" y1="56330" x2="2688" y2="53028"/>
                        <a14:foregroundMark x1="96774" y1="37431" x2="98387" y2="46055"/>
                        <a14:foregroundMark x1="97491" y1="58532" x2="95699" y2="65688"/>
                        <a14:foregroundMark x1="8065" y1="27523" x2="11649" y2="20917"/>
                        <a14:foregroundMark x1="13262" y1="18716" x2="18100" y2="13394"/>
                        <a14:foregroundMark x1="19355" y1="12844" x2="23656" y2="9174"/>
                        <a14:foregroundMark x1="24373" y1="8624" x2="33333" y2="4037"/>
                        <a14:foregroundMark x1="33692" y1="4404" x2="38889" y2="2385"/>
                        <a14:foregroundMark x1="39785" y1="2752" x2="45878" y2="1284"/>
                        <a14:foregroundMark x1="45520" y1="1284" x2="55735" y2="1284"/>
                        <a14:foregroundMark x1="55914" y1="1468" x2="64875" y2="3303"/>
                        <a14:foregroundMark x1="68100" y1="4587" x2="75090" y2="8073"/>
                        <a14:foregroundMark x1="75448" y1="8440" x2="79749" y2="11376"/>
                        <a14:foregroundMark x1="79928" y1="11376" x2="82975" y2="14128"/>
                        <a14:foregroundMark x1="97670" y1="57615" x2="98387" y2="46239"/>
                        <a14:foregroundMark x1="88351" y1="79083" x2="92832" y2="71743"/>
                        <a14:foregroundMark x1="93011" y1="71560" x2="95699" y2="65688"/>
                        <a14:foregroundMark x1="77957" y1="89174" x2="82437" y2="85321"/>
                        <a14:foregroundMark x1="82796" y1="85138" x2="87276" y2="80367"/>
                        <a14:foregroundMark x1="77419" y1="83303" x2="77419" y2="83303"/>
                        <a14:foregroundMark x1="53226" y1="90642" x2="53226" y2="90642"/>
                        <a14:foregroundMark x1="75986" y1="86422" x2="75986" y2="86422"/>
                        <a14:foregroundMark x1="73297" y1="86422" x2="73297" y2="86422"/>
                        <a14:foregroundMark x1="70968" y1="87339" x2="70968" y2="87339"/>
                        <a14:foregroundMark x1="68459" y1="88440" x2="68459" y2="88440"/>
                        <a14:foregroundMark x1="72939" y1="88624" x2="72939" y2="88624"/>
                        <a14:foregroundMark x1="74910" y1="88073" x2="74910" y2="88073"/>
                        <a14:foregroundMark x1="71685" y1="89174" x2="71685" y2="89174"/>
                        <a14:foregroundMark x1="68638" y1="89908" x2="68638" y2="89908"/>
                        <a14:foregroundMark x1="27599" y1="87523" x2="27599" y2="87523"/>
                        <a14:foregroundMark x1="28495" y1="87523" x2="28495" y2="87523"/>
                        <a14:foregroundMark x1="31004" y1="88624" x2="31004" y2="88624"/>
                        <a14:foregroundMark x1="34588" y1="89908" x2="34588" y2="89908"/>
                        <a14:foregroundMark x1="33154" y1="89908" x2="33154" y2="89908"/>
                        <a14:foregroundMark x1="31720" y1="89908" x2="31720" y2="89908"/>
                        <a14:foregroundMark x1="15233" y1="75963" x2="15233" y2="75963"/>
                        <a14:foregroundMark x1="15950" y1="77982" x2="27957" y2="89174"/>
                        <a14:foregroundMark x1="28853" y1="89358" x2="48566" y2="94495"/>
                        <a14:foregroundMark x1="49642" y1="95963" x2="73477" y2="89174"/>
                        <a14:foregroundMark x1="61649" y1="94679" x2="61649" y2="94679"/>
                        <a14:foregroundMark x1="60036" y1="96697" x2="68459" y2="94128"/>
                        <a14:foregroundMark x1="69176" y1="93945" x2="77599" y2="89174"/>
                        <a14:foregroundMark x1="51971" y1="97615" x2="55914" y2="97248"/>
                        <a14:foregroundMark x1="11470" y1="77431" x2="14695" y2="81101"/>
                        <a14:foregroundMark x1="14875" y1="81468" x2="18817" y2="85505"/>
                        <a14:foregroundMark x1="18996" y1="85872" x2="23656" y2="89358"/>
                        <a14:foregroundMark x1="23835" y1="89725" x2="30287" y2="93028"/>
                        <a14:foregroundMark x1="30645" y1="93578" x2="38889" y2="95963"/>
                        <a14:foregroundMark x1="39606" y1="96330" x2="48746" y2="97431"/>
                        <a14:foregroundMark x1="49558" y1="2715" x2="49558" y2="2715"/>
                        <a14:foregroundMark x1="44248" y1="1357" x2="57965" y2="1357"/>
                        <a14:foregroundMark x1="46018" y1="1810" x2="55752" y2="1810"/>
                        <a14:foregroundMark x1="45133" y1="1810" x2="56195" y2="1357"/>
                        <a14:foregroundMark x1="53540" y1="1357" x2="56637" y2="1810"/>
                        <a14:backgroundMark x1="1434" y1="38165" x2="1434" y2="38165"/>
                        <a14:backgroundMark x1="1075" y1="43486" x2="1075" y2="43486"/>
                        <a14:backgroundMark x1="1434" y1="61468" x2="1434" y2="61468"/>
                        <a14:backgroundMark x1="717" y1="56697" x2="717" y2="56697"/>
                        <a14:backgroundMark x1="99283" y1="37248" x2="99283" y2="37248"/>
                        <a14:backgroundMark x1="99104" y1="40367" x2="99104" y2="40367"/>
                        <a14:backgroundMark x1="99462" y1="43853" x2="99462" y2="43853"/>
                        <a14:backgroundMark x1="99462" y1="46606" x2="99462" y2="46606"/>
                        <a14:backgroundMark x1="99462" y1="49908" x2="99462" y2="49908"/>
                        <a14:backgroundMark x1="36918" y1="734" x2="36918" y2="734"/>
                        <a14:backgroundMark x1="38710" y1="917" x2="38710" y2="917"/>
                        <a14:backgroundMark x1="40143" y1="917" x2="40143" y2="917"/>
                        <a14:backgroundMark x1="41756" y1="917" x2="41756" y2="917"/>
                        <a14:backgroundMark x1="47312" y1="550" x2="47312" y2="550"/>
                        <a14:backgroundMark x1="43369" y1="367" x2="43369" y2="367"/>
                        <a14:backgroundMark x1="58244" y1="550" x2="58244" y2="550"/>
                        <a14:backgroundMark x1="57348" y1="550" x2="57348" y2="550"/>
                        <a14:backgroundMark x1="54839" y1="550" x2="54839" y2="550"/>
                        <a14:backgroundMark x1="52330" y1="734" x2="52330" y2="734"/>
                        <a14:backgroundMark x1="53405" y1="550" x2="53405" y2="550"/>
                        <a14:backgroundMark x1="51254" y1="734" x2="51254" y2="734"/>
                        <a14:backgroundMark x1="48566" y1="550" x2="48566" y2="550"/>
                        <a14:backgroundMark x1="44624" y1="367" x2="44624" y2="367"/>
                        <a14:backgroundMark x1="55914" y1="550" x2="55914" y2="550"/>
                        <a14:backgroundMark x1="45878" y1="550" x2="45878" y2="550"/>
                        <a14:backgroundMark x1="49462" y1="550" x2="49462" y2="550"/>
                        <a14:backgroundMark x1="50179" y1="550" x2="50179" y2="550"/>
                        <a14:backgroundMark x1="99104" y1="64037" x2="99104" y2="64037"/>
                        <a14:backgroundMark x1="98566" y1="62018" x2="98566" y2="62018"/>
                        <a14:backgroundMark x1="98925" y1="58165" x2="98925" y2="58165"/>
                        <a14:backgroundMark x1="99283" y1="55413" x2="99283" y2="55413"/>
                        <a14:backgroundMark x1="99104" y1="53578" x2="99104" y2="53578"/>
                        <a14:backgroundMark x1="60932" y1="98716" x2="60932" y2="98716"/>
                        <a14:backgroundMark x1="58244" y1="98899" x2="58244" y2="98899"/>
                        <a14:backgroundMark x1="33333" y1="96697" x2="33333" y2="96697"/>
                        <a14:backgroundMark x1="37814" y1="98716" x2="37814" y2="98716"/>
                        <a14:backgroundMark x1="42652" y1="98899" x2="42652" y2="98899"/>
                        <a14:backgroundMark x1="46595" y1="98716" x2="46595" y2="98716"/>
                        <a14:backgroundMark x1="54301" y1="98899" x2="54301" y2="98899"/>
                        <a14:backgroundMark x1="1254" y1="54495" x2="1254" y2="54495"/>
                        <a14:backgroundMark x1="70354" y1="2715" x2="70354" y2="2715"/>
                        <a14:backgroundMark x1="66814" y1="2262" x2="66814" y2="2262"/>
                        <a14:backgroundMark x1="63274" y1="2262" x2="63274" y2="2262"/>
                        <a14:backgroundMark x1="885" y1="47059" x2="885" y2="47059"/>
                        <a14:backgroundMark x1="49115" y1="99095" x2="49115" y2="99095"/>
                        <a14:backgroundMark x1="99558" y1="48416" x2="99558" y2="48416"/>
                        <a14:backgroundMark x1="7589" y1="5046" x2="7589" y2="5046"/>
                        <a14:backgroundMark x1="28571" y1="2752" x2="28571" y2="27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49" y="4823991"/>
            <a:ext cx="904733" cy="883655"/>
          </a:xfrm>
          <a:prstGeom prst="rect">
            <a:avLst/>
          </a:prstGeom>
        </p:spPr>
      </p:pic>
      <p:pic>
        <p:nvPicPr>
          <p:cNvPr id="19" name="Pictur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376" y="1474393"/>
            <a:ext cx="1283521" cy="830192"/>
          </a:xfrm>
          <a:prstGeom prst="rect">
            <a:avLst/>
          </a:prstGeom>
        </p:spPr>
      </p:pic>
      <p:pic>
        <p:nvPicPr>
          <p:cNvPr id="26" name="Pictur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45" y="1415801"/>
            <a:ext cx="902467" cy="898456"/>
          </a:xfrm>
          <a:prstGeom prst="rect">
            <a:avLst/>
          </a:prstGeom>
        </p:spPr>
      </p:pic>
      <p:pic>
        <p:nvPicPr>
          <p:cNvPr id="36" name="Picture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898" y="1498704"/>
            <a:ext cx="1714500" cy="732650"/>
          </a:xfrm>
          <a:prstGeom prst="rect">
            <a:avLst/>
          </a:prstGeom>
        </p:spPr>
      </p:pic>
      <p:pic>
        <p:nvPicPr>
          <p:cNvPr id="37" name="Picture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" y="5930979"/>
            <a:ext cx="957665" cy="927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775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204"/>
            <a:ext cx="9144000" cy="4983796"/>
          </a:xfrm>
          <a:prstGeom prst="rect">
            <a:avLst/>
          </a:prstGeom>
        </p:spPr>
      </p:pic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Wildlife &amp; Sport Fish Restoration Program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Atlantic – Gulf and Mississippi Basin Unified Regions</a:t>
            </a:r>
          </a:p>
        </p:txBody>
      </p:sp>
      <p:sp>
        <p:nvSpPr>
          <p:cNvPr id="18" name="Rectangl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WSFR Program Lands Update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79" l="1591" r="98864">
                        <a14:foregroundMark x1="15682" y1="12738" x2="76364" y2="16730"/>
                        <a14:foregroundMark x1="7273" y1="3422" x2="7273" y2="3422"/>
                        <a14:foregroundMark x1="10909" y1="1711" x2="52045" y2="951"/>
                        <a14:foregroundMark x1="51364" y1="1711" x2="86364" y2="760"/>
                        <a14:foregroundMark x1="85909" y1="1711" x2="95455" y2="4753"/>
                        <a14:foregroundMark x1="94318" y1="4183" x2="98864" y2="12167"/>
                        <a14:foregroundMark x1="97500" y1="11787" x2="97500" y2="65209"/>
                        <a14:foregroundMark x1="94545" y1="73954" x2="97955" y2="63688"/>
                        <a14:foregroundMark x1="94545" y1="73194" x2="82273" y2="87072"/>
                        <a14:foregroundMark x1="72045" y1="94297" x2="72045" y2="94297"/>
                        <a14:foregroundMark x1="76364" y1="92395" x2="90227" y2="80608"/>
                        <a14:foregroundMark x1="2045" y1="9506" x2="8636" y2="1711"/>
                        <a14:foregroundMark x1="2273" y1="8555" x2="2955" y2="69582"/>
                        <a14:foregroundMark x1="3864" y1="69392" x2="15000" y2="85932"/>
                        <a14:foregroundMark x1="14091" y1="86122" x2="37500" y2="97719"/>
                        <a14:foregroundMark x1="33636" y1="96198" x2="54318" y2="98479"/>
                        <a14:foregroundMark x1="74091" y1="93536" x2="53864" y2="98479"/>
                        <a14:foregroundMark x1="4091" y1="8555" x2="95909" y2="5513"/>
                        <a14:foregroundMark x1="2273" y1="20152" x2="96818" y2="19582"/>
                        <a14:foregroundMark x1="74318" y1="15019" x2="91136" y2="13308"/>
                        <a14:foregroundMark x1="7727" y1="14829" x2="14545" y2="15019"/>
                        <a14:foregroundMark x1="27727" y1="24715" x2="71591" y2="23194"/>
                        <a14:foregroundMark x1="7500" y1="22243" x2="7273" y2="69011"/>
                        <a14:foregroundMark x1="27727" y1="75285" x2="44318" y2="74905"/>
                        <a14:foregroundMark x1="14091" y1="75475" x2="28864" y2="75285"/>
                        <a14:foregroundMark x1="43636" y1="75665" x2="64545" y2="72053"/>
                        <a14:foregroundMark x1="43636" y1="73004" x2="50682" y2="69011"/>
                        <a14:foregroundMark x1="53864" y1="72053" x2="57045" y2="67871"/>
                        <a14:foregroundMark x1="40455" y1="72243" x2="45455" y2="67871"/>
                        <a14:foregroundMark x1="82955" y1="26806" x2="94545" y2="25665"/>
                        <a14:foregroundMark x1="92273" y1="26426" x2="92273" y2="70152"/>
                        <a14:foregroundMark x1="90455" y1="72053" x2="73636" y2="90494"/>
                        <a14:foregroundMark x1="79773" y1="82510" x2="43864" y2="81749"/>
                        <a14:foregroundMark x1="82045" y1="73004" x2="81591" y2="66920"/>
                        <a14:foregroundMark x1="77955" y1="72814" x2="77955" y2="67300"/>
                        <a14:foregroundMark x1="76591" y1="68631" x2="59318" y2="71673"/>
                        <a14:foregroundMark x1="76818" y1="75665" x2="61818" y2="72624"/>
                        <a14:foregroundMark x1="70000" y1="81179" x2="61364" y2="74905"/>
                        <a14:foregroundMark x1="70227" y1="81179" x2="65682" y2="95057"/>
                        <a14:foregroundMark x1="70455" y1="87262" x2="40455" y2="82319"/>
                        <a14:foregroundMark x1="39545" y1="85932" x2="67955" y2="89734"/>
                        <a14:foregroundMark x1="38409" y1="87833" x2="66364" y2="92395"/>
                        <a14:foregroundMark x1="11591" y1="75475" x2="31136" y2="92205"/>
                        <a14:foregroundMark x1="31136" y1="91635" x2="65227" y2="92586"/>
                        <a14:foregroundMark x1="42955" y1="94487" x2="49091" y2="95057"/>
                        <a14:foregroundMark x1="10909" y1="26426" x2="43636" y2="26046"/>
                        <a14:foregroundMark x1="90227" y1="61027" x2="89773" y2="32890"/>
                        <a14:foregroundMark x1="46591" y1="9506" x2="60455" y2="10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"/>
            <a:ext cx="898832" cy="1074104"/>
          </a:xfrm>
          <a:prstGeom prst="rect">
            <a:avLst/>
          </a:prstGeom>
        </p:spPr>
      </p:pic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45036"/>
            <a:ext cx="881124" cy="852928"/>
          </a:xfrm>
          <a:prstGeom prst="rect">
            <a:avLst/>
          </a:prstGeom>
          <a:noFill/>
        </p:spPr>
      </p:pic>
      <p:sp>
        <p:nvSpPr>
          <p:cNvPr id="15" name="Tit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929" y="1643064"/>
            <a:ext cx="9124142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Funding Status</a:t>
            </a:r>
          </a:p>
        </p:txBody>
      </p:sp>
      <p:sp>
        <p:nvSpPr>
          <p:cNvPr id="23" name="TextBox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0" y="3194255"/>
            <a:ext cx="9124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Apportionments</a:t>
            </a:r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095" y="4316082"/>
            <a:ext cx="9124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Margins &amp; Potential Reversions</a:t>
            </a:r>
          </a:p>
        </p:txBody>
      </p:sp>
    </p:spTree>
    <p:extLst>
      <p:ext uri="{BB962C8B-B14F-4D97-AF65-F5344CB8AC3E}">
        <p14:creationId xmlns:p14="http://schemas.microsoft.com/office/powerpoint/2010/main" val="1765325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204"/>
            <a:ext cx="9144000" cy="4983796"/>
          </a:xfrm>
          <a:prstGeom prst="rect">
            <a:avLst/>
          </a:prstGeom>
        </p:spPr>
      </p:pic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Wildlife &amp; Sport Fish Restoration Program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Atlantic – Gulf and Mississippi Basin Unified Regions</a:t>
            </a:r>
          </a:p>
        </p:txBody>
      </p:sp>
      <p:sp>
        <p:nvSpPr>
          <p:cNvPr id="18" name="Rectangl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WSFR Program Lands Update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79" l="1591" r="98864">
                        <a14:foregroundMark x1="15682" y1="12738" x2="76364" y2="16730"/>
                        <a14:foregroundMark x1="7273" y1="3422" x2="7273" y2="3422"/>
                        <a14:foregroundMark x1="10909" y1="1711" x2="52045" y2="951"/>
                        <a14:foregroundMark x1="51364" y1="1711" x2="86364" y2="760"/>
                        <a14:foregroundMark x1="85909" y1="1711" x2="95455" y2="4753"/>
                        <a14:foregroundMark x1="94318" y1="4183" x2="98864" y2="12167"/>
                        <a14:foregroundMark x1="97500" y1="11787" x2="97500" y2="65209"/>
                        <a14:foregroundMark x1="94545" y1="73954" x2="97955" y2="63688"/>
                        <a14:foregroundMark x1="94545" y1="73194" x2="82273" y2="87072"/>
                        <a14:foregroundMark x1="72045" y1="94297" x2="72045" y2="94297"/>
                        <a14:foregroundMark x1="76364" y1="92395" x2="90227" y2="80608"/>
                        <a14:foregroundMark x1="2045" y1="9506" x2="8636" y2="1711"/>
                        <a14:foregroundMark x1="2273" y1="8555" x2="2955" y2="69582"/>
                        <a14:foregroundMark x1="3864" y1="69392" x2="15000" y2="85932"/>
                        <a14:foregroundMark x1="14091" y1="86122" x2="37500" y2="97719"/>
                        <a14:foregroundMark x1="33636" y1="96198" x2="54318" y2="98479"/>
                        <a14:foregroundMark x1="74091" y1="93536" x2="53864" y2="98479"/>
                        <a14:foregroundMark x1="4091" y1="8555" x2="95909" y2="5513"/>
                        <a14:foregroundMark x1="2273" y1="20152" x2="96818" y2="19582"/>
                        <a14:foregroundMark x1="74318" y1="15019" x2="91136" y2="13308"/>
                        <a14:foregroundMark x1="7727" y1="14829" x2="14545" y2="15019"/>
                        <a14:foregroundMark x1="27727" y1="24715" x2="71591" y2="23194"/>
                        <a14:foregroundMark x1="7500" y1="22243" x2="7273" y2="69011"/>
                        <a14:foregroundMark x1="27727" y1="75285" x2="44318" y2="74905"/>
                        <a14:foregroundMark x1="14091" y1="75475" x2="28864" y2="75285"/>
                        <a14:foregroundMark x1="43636" y1="75665" x2="64545" y2="72053"/>
                        <a14:foregroundMark x1="43636" y1="73004" x2="50682" y2="69011"/>
                        <a14:foregroundMark x1="53864" y1="72053" x2="57045" y2="67871"/>
                        <a14:foregroundMark x1="40455" y1="72243" x2="45455" y2="67871"/>
                        <a14:foregroundMark x1="82955" y1="26806" x2="94545" y2="25665"/>
                        <a14:foregroundMark x1="92273" y1="26426" x2="92273" y2="70152"/>
                        <a14:foregroundMark x1="90455" y1="72053" x2="73636" y2="90494"/>
                        <a14:foregroundMark x1="79773" y1="82510" x2="43864" y2="81749"/>
                        <a14:foregroundMark x1="82045" y1="73004" x2="81591" y2="66920"/>
                        <a14:foregroundMark x1="77955" y1="72814" x2="77955" y2="67300"/>
                        <a14:foregroundMark x1="76591" y1="68631" x2="59318" y2="71673"/>
                        <a14:foregroundMark x1="76818" y1="75665" x2="61818" y2="72624"/>
                        <a14:foregroundMark x1="70000" y1="81179" x2="61364" y2="74905"/>
                        <a14:foregroundMark x1="70227" y1="81179" x2="65682" y2="95057"/>
                        <a14:foregroundMark x1="70455" y1="87262" x2="40455" y2="82319"/>
                        <a14:foregroundMark x1="39545" y1="85932" x2="67955" y2="89734"/>
                        <a14:foregroundMark x1="38409" y1="87833" x2="66364" y2="92395"/>
                        <a14:foregroundMark x1="11591" y1="75475" x2="31136" y2="92205"/>
                        <a14:foregroundMark x1="31136" y1="91635" x2="65227" y2="92586"/>
                        <a14:foregroundMark x1="42955" y1="94487" x2="49091" y2="95057"/>
                        <a14:foregroundMark x1="10909" y1="26426" x2="43636" y2="26046"/>
                        <a14:foregroundMark x1="90227" y1="61027" x2="89773" y2="32890"/>
                        <a14:foregroundMark x1="46591" y1="9506" x2="60455" y2="10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"/>
            <a:ext cx="898832" cy="1074104"/>
          </a:xfrm>
          <a:prstGeom prst="rect">
            <a:avLst/>
          </a:prstGeom>
        </p:spPr>
      </p:pic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45036"/>
            <a:ext cx="881124" cy="852928"/>
          </a:xfrm>
          <a:prstGeom prst="rect">
            <a:avLst/>
          </a:prstGeom>
          <a:noFill/>
        </p:spPr>
      </p:pic>
      <p:sp>
        <p:nvSpPr>
          <p:cNvPr id="15" name="Tit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478422"/>
            <a:ext cx="9124142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FY 2022 – 2026 Audit Schedule</a:t>
            </a:r>
          </a:p>
        </p:txBody>
      </p:sp>
      <p:sp>
        <p:nvSpPr>
          <p:cNvPr id="23" name="TextBox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858" y="2945530"/>
            <a:ext cx="9124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from 5 to 6 year cycle</a:t>
            </a:r>
          </a:p>
        </p:txBody>
      </p:sp>
      <p:sp>
        <p:nvSpPr>
          <p:cNvPr id="24" name="TextBox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04" y="4292305"/>
            <a:ext cx="9124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Mississippi, Florida, &amp; Louisiana</a:t>
            </a:r>
          </a:p>
        </p:txBody>
      </p:sp>
    </p:spTree>
    <p:extLst>
      <p:ext uri="{BB962C8B-B14F-4D97-AF65-F5344CB8AC3E}">
        <p14:creationId xmlns:p14="http://schemas.microsoft.com/office/powerpoint/2010/main" val="19061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204"/>
            <a:ext cx="9144000" cy="4983796"/>
          </a:xfrm>
          <a:prstGeom prst="rect">
            <a:avLst/>
          </a:prstGeom>
        </p:spPr>
      </p:pic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Wildlife &amp; Sport Fish Restoration Program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Atlantic – Gulf and Mississippi Basin Unified Regions</a:t>
            </a:r>
          </a:p>
        </p:txBody>
      </p:sp>
      <p:sp>
        <p:nvSpPr>
          <p:cNvPr id="18" name="Rectangl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WSFR Program Lands Update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79" l="1591" r="98864">
                        <a14:foregroundMark x1="15682" y1="12738" x2="76364" y2="16730"/>
                        <a14:foregroundMark x1="7273" y1="3422" x2="7273" y2="3422"/>
                        <a14:foregroundMark x1="10909" y1="1711" x2="52045" y2="951"/>
                        <a14:foregroundMark x1="51364" y1="1711" x2="86364" y2="760"/>
                        <a14:foregroundMark x1="85909" y1="1711" x2="95455" y2="4753"/>
                        <a14:foregroundMark x1="94318" y1="4183" x2="98864" y2="12167"/>
                        <a14:foregroundMark x1="97500" y1="11787" x2="97500" y2="65209"/>
                        <a14:foregroundMark x1="94545" y1="73954" x2="97955" y2="63688"/>
                        <a14:foregroundMark x1="94545" y1="73194" x2="82273" y2="87072"/>
                        <a14:foregroundMark x1="72045" y1="94297" x2="72045" y2="94297"/>
                        <a14:foregroundMark x1="76364" y1="92395" x2="90227" y2="80608"/>
                        <a14:foregroundMark x1="2045" y1="9506" x2="8636" y2="1711"/>
                        <a14:foregroundMark x1="2273" y1="8555" x2="2955" y2="69582"/>
                        <a14:foregroundMark x1="3864" y1="69392" x2="15000" y2="85932"/>
                        <a14:foregroundMark x1="14091" y1="86122" x2="37500" y2="97719"/>
                        <a14:foregroundMark x1="33636" y1="96198" x2="54318" y2="98479"/>
                        <a14:foregroundMark x1="74091" y1="93536" x2="53864" y2="98479"/>
                        <a14:foregroundMark x1="4091" y1="8555" x2="95909" y2="5513"/>
                        <a14:foregroundMark x1="2273" y1="20152" x2="96818" y2="19582"/>
                        <a14:foregroundMark x1="74318" y1="15019" x2="91136" y2="13308"/>
                        <a14:foregroundMark x1="7727" y1="14829" x2="14545" y2="15019"/>
                        <a14:foregroundMark x1="27727" y1="24715" x2="71591" y2="23194"/>
                        <a14:foregroundMark x1="7500" y1="22243" x2="7273" y2="69011"/>
                        <a14:foregroundMark x1="27727" y1="75285" x2="44318" y2="74905"/>
                        <a14:foregroundMark x1="14091" y1="75475" x2="28864" y2="75285"/>
                        <a14:foregroundMark x1="43636" y1="75665" x2="64545" y2="72053"/>
                        <a14:foregroundMark x1="43636" y1="73004" x2="50682" y2="69011"/>
                        <a14:foregroundMark x1="53864" y1="72053" x2="57045" y2="67871"/>
                        <a14:foregroundMark x1="40455" y1="72243" x2="45455" y2="67871"/>
                        <a14:foregroundMark x1="82955" y1="26806" x2="94545" y2="25665"/>
                        <a14:foregroundMark x1="92273" y1="26426" x2="92273" y2="70152"/>
                        <a14:foregroundMark x1="90455" y1="72053" x2="73636" y2="90494"/>
                        <a14:foregroundMark x1="79773" y1="82510" x2="43864" y2="81749"/>
                        <a14:foregroundMark x1="82045" y1="73004" x2="81591" y2="66920"/>
                        <a14:foregroundMark x1="77955" y1="72814" x2="77955" y2="67300"/>
                        <a14:foregroundMark x1="76591" y1="68631" x2="59318" y2="71673"/>
                        <a14:foregroundMark x1="76818" y1="75665" x2="61818" y2="72624"/>
                        <a14:foregroundMark x1="70000" y1="81179" x2="61364" y2="74905"/>
                        <a14:foregroundMark x1="70227" y1="81179" x2="65682" y2="95057"/>
                        <a14:foregroundMark x1="70455" y1="87262" x2="40455" y2="82319"/>
                        <a14:foregroundMark x1="39545" y1="85932" x2="67955" y2="89734"/>
                        <a14:foregroundMark x1="38409" y1="87833" x2="66364" y2="92395"/>
                        <a14:foregroundMark x1="11591" y1="75475" x2="31136" y2="92205"/>
                        <a14:foregroundMark x1="31136" y1="91635" x2="65227" y2="92586"/>
                        <a14:foregroundMark x1="42955" y1="94487" x2="49091" y2="95057"/>
                        <a14:foregroundMark x1="10909" y1="26426" x2="43636" y2="26046"/>
                        <a14:foregroundMark x1="90227" y1="61027" x2="89773" y2="32890"/>
                        <a14:foregroundMark x1="46591" y1="9506" x2="60455" y2="10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"/>
            <a:ext cx="898832" cy="1074104"/>
          </a:xfrm>
          <a:prstGeom prst="rect">
            <a:avLst/>
          </a:prstGeom>
        </p:spPr>
      </p:pic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45036"/>
            <a:ext cx="881124" cy="852928"/>
          </a:xfrm>
          <a:prstGeom prst="rect">
            <a:avLst/>
          </a:prstGeom>
          <a:noFill/>
        </p:spPr>
      </p:pic>
      <p:sp>
        <p:nvSpPr>
          <p:cNvPr id="15" name="Tit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31" y="1327599"/>
            <a:ext cx="9124142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Common Audit Findings</a:t>
            </a:r>
          </a:p>
        </p:txBody>
      </p:sp>
      <p:sp>
        <p:nvSpPr>
          <p:cNvPr id="23" name="TextBox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0" y="2618747"/>
            <a:ext cx="9124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NBCI</a:t>
            </a:r>
          </a:p>
        </p:txBody>
      </p:sp>
      <p:sp>
        <p:nvSpPr>
          <p:cNvPr id="24" name="TextBox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73" y="4149241"/>
            <a:ext cx="9124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Subrecipient Determination &amp; Monitoring</a:t>
            </a:r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0" y="3383994"/>
            <a:ext cx="9124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In-Kind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29" y="4911127"/>
            <a:ext cx="9124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Income</a:t>
            </a:r>
          </a:p>
        </p:txBody>
      </p:sp>
    </p:spTree>
    <p:extLst>
      <p:ext uri="{BB962C8B-B14F-4D97-AF65-F5344CB8AC3E}">
        <p14:creationId xmlns:p14="http://schemas.microsoft.com/office/powerpoint/2010/main" val="1719955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204"/>
            <a:ext cx="9144000" cy="4983796"/>
          </a:xfrm>
          <a:prstGeom prst="rect">
            <a:avLst/>
          </a:prstGeom>
        </p:spPr>
      </p:pic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Wildlife &amp; Sport Fish Restoration Program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Atlantic – Gulf and Mississippi Basin Unified Regions</a:t>
            </a:r>
          </a:p>
        </p:txBody>
      </p:sp>
      <p:sp>
        <p:nvSpPr>
          <p:cNvPr id="18" name="Rectangl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WSFR Program Lands Update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79" l="1591" r="98864">
                        <a14:foregroundMark x1="15682" y1="12738" x2="76364" y2="16730"/>
                        <a14:foregroundMark x1="7273" y1="3422" x2="7273" y2="3422"/>
                        <a14:foregroundMark x1="10909" y1="1711" x2="52045" y2="951"/>
                        <a14:foregroundMark x1="51364" y1="1711" x2="86364" y2="760"/>
                        <a14:foregroundMark x1="85909" y1="1711" x2="95455" y2="4753"/>
                        <a14:foregroundMark x1="94318" y1="4183" x2="98864" y2="12167"/>
                        <a14:foregroundMark x1="97500" y1="11787" x2="97500" y2="65209"/>
                        <a14:foregroundMark x1="94545" y1="73954" x2="97955" y2="63688"/>
                        <a14:foregroundMark x1="94545" y1="73194" x2="82273" y2="87072"/>
                        <a14:foregroundMark x1="72045" y1="94297" x2="72045" y2="94297"/>
                        <a14:foregroundMark x1="76364" y1="92395" x2="90227" y2="80608"/>
                        <a14:foregroundMark x1="2045" y1="9506" x2="8636" y2="1711"/>
                        <a14:foregroundMark x1="2273" y1="8555" x2="2955" y2="69582"/>
                        <a14:foregroundMark x1="3864" y1="69392" x2="15000" y2="85932"/>
                        <a14:foregroundMark x1="14091" y1="86122" x2="37500" y2="97719"/>
                        <a14:foregroundMark x1="33636" y1="96198" x2="54318" y2="98479"/>
                        <a14:foregroundMark x1="74091" y1="93536" x2="53864" y2="98479"/>
                        <a14:foregroundMark x1="4091" y1="8555" x2="95909" y2="5513"/>
                        <a14:foregroundMark x1="2273" y1="20152" x2="96818" y2="19582"/>
                        <a14:foregroundMark x1="74318" y1="15019" x2="91136" y2="13308"/>
                        <a14:foregroundMark x1="7727" y1="14829" x2="14545" y2="15019"/>
                        <a14:foregroundMark x1="27727" y1="24715" x2="71591" y2="23194"/>
                        <a14:foregroundMark x1="7500" y1="22243" x2="7273" y2="69011"/>
                        <a14:foregroundMark x1="27727" y1="75285" x2="44318" y2="74905"/>
                        <a14:foregroundMark x1="14091" y1="75475" x2="28864" y2="75285"/>
                        <a14:foregroundMark x1="43636" y1="75665" x2="64545" y2="72053"/>
                        <a14:foregroundMark x1="43636" y1="73004" x2="50682" y2="69011"/>
                        <a14:foregroundMark x1="53864" y1="72053" x2="57045" y2="67871"/>
                        <a14:foregroundMark x1="40455" y1="72243" x2="45455" y2="67871"/>
                        <a14:foregroundMark x1="82955" y1="26806" x2="94545" y2="25665"/>
                        <a14:foregroundMark x1="92273" y1="26426" x2="92273" y2="70152"/>
                        <a14:foregroundMark x1="90455" y1="72053" x2="73636" y2="90494"/>
                        <a14:foregroundMark x1="79773" y1="82510" x2="43864" y2="81749"/>
                        <a14:foregroundMark x1="82045" y1="73004" x2="81591" y2="66920"/>
                        <a14:foregroundMark x1="77955" y1="72814" x2="77955" y2="67300"/>
                        <a14:foregroundMark x1="76591" y1="68631" x2="59318" y2="71673"/>
                        <a14:foregroundMark x1="76818" y1="75665" x2="61818" y2="72624"/>
                        <a14:foregroundMark x1="70000" y1="81179" x2="61364" y2="74905"/>
                        <a14:foregroundMark x1="70227" y1="81179" x2="65682" y2="95057"/>
                        <a14:foregroundMark x1="70455" y1="87262" x2="40455" y2="82319"/>
                        <a14:foregroundMark x1="39545" y1="85932" x2="67955" y2="89734"/>
                        <a14:foregroundMark x1="38409" y1="87833" x2="66364" y2="92395"/>
                        <a14:foregroundMark x1="11591" y1="75475" x2="31136" y2="92205"/>
                        <a14:foregroundMark x1="31136" y1="91635" x2="65227" y2="92586"/>
                        <a14:foregroundMark x1="42955" y1="94487" x2="49091" y2="95057"/>
                        <a14:foregroundMark x1="10909" y1="26426" x2="43636" y2="26046"/>
                        <a14:foregroundMark x1="90227" y1="61027" x2="89773" y2="32890"/>
                        <a14:foregroundMark x1="46591" y1="9506" x2="60455" y2="10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"/>
            <a:ext cx="898832" cy="1074104"/>
          </a:xfrm>
          <a:prstGeom prst="rect">
            <a:avLst/>
          </a:prstGeom>
        </p:spPr>
      </p:pic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45036"/>
            <a:ext cx="881124" cy="852928"/>
          </a:xfrm>
          <a:prstGeom prst="rect">
            <a:avLst/>
          </a:prstGeom>
          <a:noFill/>
        </p:spPr>
      </p:pic>
      <p:sp>
        <p:nvSpPr>
          <p:cNvPr id="15" name="Tit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31" y="1327599"/>
            <a:ext cx="9124142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Program Income</a:t>
            </a:r>
          </a:p>
        </p:txBody>
      </p:sp>
      <p:sp>
        <p:nvSpPr>
          <p:cNvPr id="23" name="TextBox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0" y="2618747"/>
            <a:ext cx="9124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Defining</a:t>
            </a:r>
          </a:p>
        </p:txBody>
      </p:sp>
      <p:sp>
        <p:nvSpPr>
          <p:cNvPr id="24" name="TextBox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73" y="4149241"/>
            <a:ext cx="9124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Disbursement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29" y="4911127"/>
            <a:ext cx="9124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Reporting</a:t>
            </a:r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0" y="3383994"/>
            <a:ext cx="9124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</a:t>
            </a:r>
          </a:p>
        </p:txBody>
      </p:sp>
    </p:spTree>
    <p:extLst>
      <p:ext uri="{BB962C8B-B14F-4D97-AF65-F5344CB8AC3E}">
        <p14:creationId xmlns:p14="http://schemas.microsoft.com/office/powerpoint/2010/main" val="146958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204"/>
            <a:ext cx="9144000" cy="4983796"/>
          </a:xfrm>
          <a:prstGeom prst="rect">
            <a:avLst/>
          </a:prstGeom>
        </p:spPr>
      </p:pic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Wildlife &amp; Sport Fish Restoration Program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Atlantic – Gulf and Mississippi Basin Unified Regions</a:t>
            </a:r>
          </a:p>
        </p:txBody>
      </p:sp>
      <p:sp>
        <p:nvSpPr>
          <p:cNvPr id="18" name="Rectangl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WSFR Program Lands Update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79" l="1591" r="98864">
                        <a14:foregroundMark x1="15682" y1="12738" x2="76364" y2="16730"/>
                        <a14:foregroundMark x1="7273" y1="3422" x2="7273" y2="3422"/>
                        <a14:foregroundMark x1="10909" y1="1711" x2="52045" y2="951"/>
                        <a14:foregroundMark x1="51364" y1="1711" x2="86364" y2="760"/>
                        <a14:foregroundMark x1="85909" y1="1711" x2="95455" y2="4753"/>
                        <a14:foregroundMark x1="94318" y1="4183" x2="98864" y2="12167"/>
                        <a14:foregroundMark x1="97500" y1="11787" x2="97500" y2="65209"/>
                        <a14:foregroundMark x1="94545" y1="73954" x2="97955" y2="63688"/>
                        <a14:foregroundMark x1="94545" y1="73194" x2="82273" y2="87072"/>
                        <a14:foregroundMark x1="72045" y1="94297" x2="72045" y2="94297"/>
                        <a14:foregroundMark x1="76364" y1="92395" x2="90227" y2="80608"/>
                        <a14:foregroundMark x1="2045" y1="9506" x2="8636" y2="1711"/>
                        <a14:foregroundMark x1="2273" y1="8555" x2="2955" y2="69582"/>
                        <a14:foregroundMark x1="3864" y1="69392" x2="15000" y2="85932"/>
                        <a14:foregroundMark x1="14091" y1="86122" x2="37500" y2="97719"/>
                        <a14:foregroundMark x1="33636" y1="96198" x2="54318" y2="98479"/>
                        <a14:foregroundMark x1="74091" y1="93536" x2="53864" y2="98479"/>
                        <a14:foregroundMark x1="4091" y1="8555" x2="95909" y2="5513"/>
                        <a14:foregroundMark x1="2273" y1="20152" x2="96818" y2="19582"/>
                        <a14:foregroundMark x1="74318" y1="15019" x2="91136" y2="13308"/>
                        <a14:foregroundMark x1="7727" y1="14829" x2="14545" y2="15019"/>
                        <a14:foregroundMark x1="27727" y1="24715" x2="71591" y2="23194"/>
                        <a14:foregroundMark x1="7500" y1="22243" x2="7273" y2="69011"/>
                        <a14:foregroundMark x1="27727" y1="75285" x2="44318" y2="74905"/>
                        <a14:foregroundMark x1="14091" y1="75475" x2="28864" y2="75285"/>
                        <a14:foregroundMark x1="43636" y1="75665" x2="64545" y2="72053"/>
                        <a14:foregroundMark x1="43636" y1="73004" x2="50682" y2="69011"/>
                        <a14:foregroundMark x1="53864" y1="72053" x2="57045" y2="67871"/>
                        <a14:foregroundMark x1="40455" y1="72243" x2="45455" y2="67871"/>
                        <a14:foregroundMark x1="82955" y1="26806" x2="94545" y2="25665"/>
                        <a14:foregroundMark x1="92273" y1="26426" x2="92273" y2="70152"/>
                        <a14:foregroundMark x1="90455" y1="72053" x2="73636" y2="90494"/>
                        <a14:foregroundMark x1="79773" y1="82510" x2="43864" y2="81749"/>
                        <a14:foregroundMark x1="82045" y1="73004" x2="81591" y2="66920"/>
                        <a14:foregroundMark x1="77955" y1="72814" x2="77955" y2="67300"/>
                        <a14:foregroundMark x1="76591" y1="68631" x2="59318" y2="71673"/>
                        <a14:foregroundMark x1="76818" y1="75665" x2="61818" y2="72624"/>
                        <a14:foregroundMark x1="70000" y1="81179" x2="61364" y2="74905"/>
                        <a14:foregroundMark x1="70227" y1="81179" x2="65682" y2="95057"/>
                        <a14:foregroundMark x1="70455" y1="87262" x2="40455" y2="82319"/>
                        <a14:foregroundMark x1="39545" y1="85932" x2="67955" y2="89734"/>
                        <a14:foregroundMark x1="38409" y1="87833" x2="66364" y2="92395"/>
                        <a14:foregroundMark x1="11591" y1="75475" x2="31136" y2="92205"/>
                        <a14:foregroundMark x1="31136" y1="91635" x2="65227" y2="92586"/>
                        <a14:foregroundMark x1="42955" y1="94487" x2="49091" y2="95057"/>
                        <a14:foregroundMark x1="10909" y1="26426" x2="43636" y2="26046"/>
                        <a14:foregroundMark x1="90227" y1="61027" x2="89773" y2="32890"/>
                        <a14:foregroundMark x1="46591" y1="9506" x2="60455" y2="10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"/>
            <a:ext cx="898832" cy="1074104"/>
          </a:xfrm>
          <a:prstGeom prst="rect">
            <a:avLst/>
          </a:prstGeom>
        </p:spPr>
      </p:pic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45036"/>
            <a:ext cx="881124" cy="852928"/>
          </a:xfrm>
          <a:prstGeom prst="rect">
            <a:avLst/>
          </a:prstGeom>
          <a:noFill/>
        </p:spPr>
      </p:pic>
      <p:sp>
        <p:nvSpPr>
          <p:cNvPr id="15" name="Tit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31" y="1327599"/>
            <a:ext cx="9124142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Program Income as Match</a:t>
            </a:r>
          </a:p>
        </p:txBody>
      </p:sp>
      <p:sp>
        <p:nvSpPr>
          <p:cNvPr id="23" name="TextBox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0" y="2618747"/>
            <a:ext cx="9124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Tracking</a:t>
            </a:r>
          </a:p>
        </p:txBody>
      </p:sp>
      <p:sp>
        <p:nvSpPr>
          <p:cNvPr id="24" name="TextBox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0" y="4473704"/>
            <a:ext cx="9124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Denote Program Income on SF-425</a:t>
            </a:r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29" y="3547296"/>
            <a:ext cx="9124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Grant as Necessary</a:t>
            </a:r>
          </a:p>
        </p:txBody>
      </p:sp>
    </p:spTree>
    <p:extLst>
      <p:ext uri="{BB962C8B-B14F-4D97-AF65-F5344CB8AC3E}">
        <p14:creationId xmlns:p14="http://schemas.microsoft.com/office/powerpoint/2010/main" val="2317446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204"/>
            <a:ext cx="9144000" cy="4983796"/>
          </a:xfrm>
          <a:prstGeom prst="rect">
            <a:avLst/>
          </a:prstGeom>
        </p:spPr>
      </p:pic>
      <p:sp>
        <p:nvSpPr>
          <p:cNvPr id="18" name="Titl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WSFR Program Lands Update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79" l="1591" r="98864">
                        <a14:foregroundMark x1="15682" y1="12738" x2="76364" y2="16730"/>
                        <a14:foregroundMark x1="7273" y1="3422" x2="7273" y2="3422"/>
                        <a14:foregroundMark x1="10909" y1="1711" x2="52045" y2="951"/>
                        <a14:foregroundMark x1="51364" y1="1711" x2="86364" y2="760"/>
                        <a14:foregroundMark x1="85909" y1="1711" x2="95455" y2="4753"/>
                        <a14:foregroundMark x1="94318" y1="4183" x2="98864" y2="12167"/>
                        <a14:foregroundMark x1="97500" y1="11787" x2="97500" y2="65209"/>
                        <a14:foregroundMark x1="94545" y1="73954" x2="97955" y2="63688"/>
                        <a14:foregroundMark x1="94545" y1="73194" x2="82273" y2="87072"/>
                        <a14:foregroundMark x1="72045" y1="94297" x2="72045" y2="94297"/>
                        <a14:foregroundMark x1="76364" y1="92395" x2="90227" y2="80608"/>
                        <a14:foregroundMark x1="2045" y1="9506" x2="8636" y2="1711"/>
                        <a14:foregroundMark x1="2273" y1="8555" x2="2955" y2="69582"/>
                        <a14:foregroundMark x1="3864" y1="69392" x2="15000" y2="85932"/>
                        <a14:foregroundMark x1="14091" y1="86122" x2="37500" y2="97719"/>
                        <a14:foregroundMark x1="33636" y1="96198" x2="54318" y2="98479"/>
                        <a14:foregroundMark x1="74091" y1="93536" x2="53864" y2="98479"/>
                        <a14:foregroundMark x1="4091" y1="8555" x2="95909" y2="5513"/>
                        <a14:foregroundMark x1="2273" y1="20152" x2="96818" y2="19582"/>
                        <a14:foregroundMark x1="74318" y1="15019" x2="91136" y2="13308"/>
                        <a14:foregroundMark x1="7727" y1="14829" x2="14545" y2="15019"/>
                        <a14:foregroundMark x1="27727" y1="24715" x2="71591" y2="23194"/>
                        <a14:foregroundMark x1="7500" y1="22243" x2="7273" y2="69011"/>
                        <a14:foregroundMark x1="27727" y1="75285" x2="44318" y2="74905"/>
                        <a14:foregroundMark x1="14091" y1="75475" x2="28864" y2="75285"/>
                        <a14:foregroundMark x1="43636" y1="75665" x2="64545" y2="72053"/>
                        <a14:foregroundMark x1="43636" y1="73004" x2="50682" y2="69011"/>
                        <a14:foregroundMark x1="53864" y1="72053" x2="57045" y2="67871"/>
                        <a14:foregroundMark x1="40455" y1="72243" x2="45455" y2="67871"/>
                        <a14:foregroundMark x1="82955" y1="26806" x2="94545" y2="25665"/>
                        <a14:foregroundMark x1="92273" y1="26426" x2="92273" y2="70152"/>
                        <a14:foregroundMark x1="90455" y1="72053" x2="73636" y2="90494"/>
                        <a14:foregroundMark x1="79773" y1="82510" x2="43864" y2="81749"/>
                        <a14:foregroundMark x1="82045" y1="73004" x2="81591" y2="66920"/>
                        <a14:foregroundMark x1="77955" y1="72814" x2="77955" y2="67300"/>
                        <a14:foregroundMark x1="76591" y1="68631" x2="59318" y2="71673"/>
                        <a14:foregroundMark x1="76818" y1="75665" x2="61818" y2="72624"/>
                        <a14:foregroundMark x1="70000" y1="81179" x2="61364" y2="74905"/>
                        <a14:foregroundMark x1="70227" y1="81179" x2="65682" y2="95057"/>
                        <a14:foregroundMark x1="70455" y1="87262" x2="40455" y2="82319"/>
                        <a14:foregroundMark x1="39545" y1="85932" x2="67955" y2="89734"/>
                        <a14:foregroundMark x1="38409" y1="87833" x2="66364" y2="92395"/>
                        <a14:foregroundMark x1="11591" y1="75475" x2="31136" y2="92205"/>
                        <a14:foregroundMark x1="31136" y1="91635" x2="65227" y2="92586"/>
                        <a14:foregroundMark x1="42955" y1="94487" x2="49091" y2="95057"/>
                        <a14:foregroundMark x1="10909" y1="26426" x2="43636" y2="26046"/>
                        <a14:foregroundMark x1="90227" y1="61027" x2="89773" y2="32890"/>
                        <a14:foregroundMark x1="46591" y1="9506" x2="60455" y2="10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8" y="38100"/>
            <a:ext cx="898832" cy="1074104"/>
          </a:xfrm>
          <a:prstGeom prst="rect">
            <a:avLst/>
          </a:prstGeom>
        </p:spPr>
      </p:pic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45036"/>
            <a:ext cx="881124" cy="852928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0" y="1324981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</a:rPr>
              <a:t>To those devoid of imagination a blank place on the map is a useless waste; to others, the most valuable part.</a:t>
            </a:r>
          </a:p>
          <a:p>
            <a:pPr algn="ctr"/>
            <a:endParaRPr lang="en-US" sz="4400" b="1" i="1" dirty="0">
              <a:solidFill>
                <a:srgbClr val="FFFF00"/>
              </a:solidFill>
            </a:endParaRPr>
          </a:p>
          <a:p>
            <a:pPr algn="ctr"/>
            <a:r>
              <a:rPr lang="en-US" sz="4400" b="1" i="1" dirty="0">
                <a:solidFill>
                  <a:srgbClr val="FFFF00"/>
                </a:solidFill>
              </a:rPr>
              <a:t>Aldo Leopold</a:t>
            </a:r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093069"/>
            <a:ext cx="9144000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Wildlife &amp; Sport Fish Restoration Program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Atlantic – Gulf and Mississippi Basin Unified Regions</a:t>
            </a:r>
          </a:p>
        </p:txBody>
      </p:sp>
    </p:spTree>
    <p:extLst>
      <p:ext uri="{BB962C8B-B14F-4D97-AF65-F5344CB8AC3E}">
        <p14:creationId xmlns:p14="http://schemas.microsoft.com/office/powerpoint/2010/main" val="2277219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3192</TotalTime>
  <Words>223</Words>
  <Application>Microsoft Office PowerPoint</Application>
  <PresentationFormat>On-screen Show (4:3)</PresentationFormat>
  <Paragraphs>46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Papyrus</vt:lpstr>
      <vt:lpstr>Office Theme</vt:lpstr>
      <vt:lpstr>WSFR Fiscal Update</vt:lpstr>
      <vt:lpstr>Funding Status</vt:lpstr>
      <vt:lpstr>FY 2022 – 2026 Audit Schedule</vt:lpstr>
      <vt:lpstr>Common Audit Findings</vt:lpstr>
      <vt:lpstr>Program Income</vt:lpstr>
      <vt:lpstr>Program Income as Match</vt:lpstr>
      <vt:lpstr>WSFR Program Lands Update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Coley, Alex B</dc:creator>
  <cp:lastModifiedBy>Cohen, Yonah R</cp:lastModifiedBy>
  <cp:revision>225</cp:revision>
  <dcterms:created xsi:type="dcterms:W3CDTF">2015-05-06T13:10:15Z</dcterms:created>
  <dcterms:modified xsi:type="dcterms:W3CDTF">2021-05-11T15:26:20Z</dcterms:modified>
</cp:coreProperties>
</file>