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 id="2147483843" r:id="rId5"/>
    <p:sldMasterId id="2147483911" r:id="rId6"/>
    <p:sldMasterId id="2147483936" r:id="rId7"/>
    <p:sldMasterId id="2147484016" r:id="rId8"/>
    <p:sldMasterId id="2147484029" r:id="rId9"/>
    <p:sldMasterId id="2147484041" r:id="rId10"/>
  </p:sldMasterIdLst>
  <p:notesMasterIdLst>
    <p:notesMasterId r:id="rId40"/>
  </p:notesMasterIdLst>
  <p:sldIdLst>
    <p:sldId id="355" r:id="rId11"/>
    <p:sldId id="412" r:id="rId12"/>
    <p:sldId id="322" r:id="rId13"/>
    <p:sldId id="390" r:id="rId14"/>
    <p:sldId id="389" r:id="rId15"/>
    <p:sldId id="394" r:id="rId16"/>
    <p:sldId id="391" r:id="rId17"/>
    <p:sldId id="411" r:id="rId18"/>
    <p:sldId id="408" r:id="rId19"/>
    <p:sldId id="373" r:id="rId20"/>
    <p:sldId id="409" r:id="rId21"/>
    <p:sldId id="410" r:id="rId22"/>
    <p:sldId id="392" r:id="rId23"/>
    <p:sldId id="402" r:id="rId24"/>
    <p:sldId id="476" r:id="rId25"/>
    <p:sldId id="478" r:id="rId26"/>
    <p:sldId id="488" r:id="rId27"/>
    <p:sldId id="490" r:id="rId28"/>
    <p:sldId id="455" r:id="rId29"/>
    <p:sldId id="468" r:id="rId30"/>
    <p:sldId id="458" r:id="rId31"/>
    <p:sldId id="493" r:id="rId32"/>
    <p:sldId id="494" r:id="rId33"/>
    <p:sldId id="498" r:id="rId34"/>
    <p:sldId id="495" r:id="rId35"/>
    <p:sldId id="501" r:id="rId36"/>
    <p:sldId id="500" r:id="rId37"/>
    <p:sldId id="346" r:id="rId38"/>
    <p:sldId id="34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n, Yonah R" initials="CYR" lastIdx="1" clrIdx="0">
    <p:extLst>
      <p:ext uri="{19B8F6BF-5375-455C-9EA6-DF929625EA0E}">
        <p15:presenceInfo xmlns:p15="http://schemas.microsoft.com/office/powerpoint/2012/main" userId="S-1-5-21-2589800181-1723214923-4271176276-164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70D"/>
    <a:srgbClr val="BF1318"/>
    <a:srgbClr val="5E9062"/>
    <a:srgbClr val="72A376"/>
    <a:srgbClr val="4F81BD"/>
    <a:srgbClr val="F37003"/>
    <a:srgbClr val="43AA8B"/>
    <a:srgbClr val="9999FF"/>
    <a:srgbClr val="37569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AB78E-4456-448B-8BC7-295C4CBC67C9}" v="785" dt="2021-06-28T16:23:07.033"/>
    <p1510:client id="{7DDD2F93-D0C5-40BD-A119-A25E934D2181}" v="8" dt="2021-06-24T16:08:43.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07" autoAdjust="0"/>
  </p:normalViewPr>
  <p:slideViewPr>
    <p:cSldViewPr snapToGrid="0">
      <p:cViewPr varScale="1">
        <p:scale>
          <a:sx n="113" d="100"/>
          <a:sy n="113" d="100"/>
        </p:scale>
        <p:origin x="474" y="96"/>
      </p:cViewPr>
      <p:guideLst>
        <p:guide orient="horz" pos="2160"/>
        <p:guide pos="3840"/>
      </p:guideLst>
    </p:cSldViewPr>
  </p:slideViewPr>
  <p:outlineViewPr>
    <p:cViewPr>
      <p:scale>
        <a:sx n="33" d="100"/>
        <a:sy n="33" d="100"/>
      </p:scale>
      <p:origin x="0" y="-197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en, Yonah R" userId="e6c6254b-c7e1-44e3-b0d1-31e3c4567a1c" providerId="ADAL" clId="{C74B6E53-3C4B-453E-94DB-FFB33136D431}"/>
    <pc:docChg chg="delSld">
      <pc:chgData name="Cohen, Yonah R" userId="e6c6254b-c7e1-44e3-b0d1-31e3c4567a1c" providerId="ADAL" clId="{C74B6E53-3C4B-453E-94DB-FFB33136D431}" dt="2021-03-22T17:19:58.536" v="7" actId="47"/>
      <pc:docMkLst>
        <pc:docMk/>
      </pc:docMkLst>
      <pc:sldChg chg="del">
        <pc:chgData name="Cohen, Yonah R" userId="e6c6254b-c7e1-44e3-b0d1-31e3c4567a1c" providerId="ADAL" clId="{C74B6E53-3C4B-453E-94DB-FFB33136D431}" dt="2021-03-22T17:19:55.810" v="3" actId="47"/>
        <pc:sldMkLst>
          <pc:docMk/>
          <pc:sldMk cId="3894747151" sldId="373"/>
        </pc:sldMkLst>
      </pc:sldChg>
      <pc:sldChg chg="del">
        <pc:chgData name="Cohen, Yonah R" userId="e6c6254b-c7e1-44e3-b0d1-31e3c4567a1c" providerId="ADAL" clId="{C74B6E53-3C4B-453E-94DB-FFB33136D431}" dt="2021-03-22T17:19:52.857" v="0" actId="47"/>
        <pc:sldMkLst>
          <pc:docMk/>
          <pc:sldMk cId="2351188034" sldId="391"/>
        </pc:sldMkLst>
      </pc:sldChg>
      <pc:sldChg chg="del">
        <pc:chgData name="Cohen, Yonah R" userId="e6c6254b-c7e1-44e3-b0d1-31e3c4567a1c" providerId="ADAL" clId="{C74B6E53-3C4B-453E-94DB-FFB33136D431}" dt="2021-03-22T17:19:58.536" v="7" actId="47"/>
        <pc:sldMkLst>
          <pc:docMk/>
          <pc:sldMk cId="2590854008" sldId="392"/>
        </pc:sldMkLst>
      </pc:sldChg>
      <pc:sldChg chg="del">
        <pc:chgData name="Cohen, Yonah R" userId="e6c6254b-c7e1-44e3-b0d1-31e3c4567a1c" providerId="ADAL" clId="{C74B6E53-3C4B-453E-94DB-FFB33136D431}" dt="2021-03-22T17:19:54.375" v="1" actId="47"/>
        <pc:sldMkLst>
          <pc:docMk/>
          <pc:sldMk cId="4004684853" sldId="407"/>
        </pc:sldMkLst>
      </pc:sldChg>
      <pc:sldChg chg="del">
        <pc:chgData name="Cohen, Yonah R" userId="e6c6254b-c7e1-44e3-b0d1-31e3c4567a1c" providerId="ADAL" clId="{C74B6E53-3C4B-453E-94DB-FFB33136D431}" dt="2021-03-22T17:19:55.264" v="2" actId="47"/>
        <pc:sldMkLst>
          <pc:docMk/>
          <pc:sldMk cId="1097023219" sldId="408"/>
        </pc:sldMkLst>
      </pc:sldChg>
      <pc:sldChg chg="del">
        <pc:chgData name="Cohen, Yonah R" userId="e6c6254b-c7e1-44e3-b0d1-31e3c4567a1c" providerId="ADAL" clId="{C74B6E53-3C4B-453E-94DB-FFB33136D431}" dt="2021-03-22T17:19:56.408" v="4" actId="47"/>
        <pc:sldMkLst>
          <pc:docMk/>
          <pc:sldMk cId="2711825602" sldId="409"/>
        </pc:sldMkLst>
      </pc:sldChg>
      <pc:sldChg chg="del">
        <pc:chgData name="Cohen, Yonah R" userId="e6c6254b-c7e1-44e3-b0d1-31e3c4567a1c" providerId="ADAL" clId="{C74B6E53-3C4B-453E-94DB-FFB33136D431}" dt="2021-03-22T17:19:57.053" v="5" actId="47"/>
        <pc:sldMkLst>
          <pc:docMk/>
          <pc:sldMk cId="3048229959" sldId="410"/>
        </pc:sldMkLst>
      </pc:sldChg>
      <pc:sldChg chg="del">
        <pc:chgData name="Cohen, Yonah R" userId="e6c6254b-c7e1-44e3-b0d1-31e3c4567a1c" providerId="ADAL" clId="{C74B6E53-3C4B-453E-94DB-FFB33136D431}" dt="2021-03-22T17:19:57.858" v="6" actId="47"/>
        <pc:sldMkLst>
          <pc:docMk/>
          <pc:sldMk cId="4038560332" sldId="411"/>
        </pc:sldMkLst>
      </pc:sldChg>
    </pc:docChg>
  </pc:docChgLst>
  <pc:docChgLst>
    <pc:chgData name="Cohen, Yonah R" userId="S::yonah_cohen@fws.gov::e6c6254b-c7e1-44e3-b0d1-31e3c4567a1c" providerId="AD" clId="Web-{B0B3AEFA-FBF2-459E-A4A8-FD252E87A145}"/>
    <pc:docChg chg="modSld">
      <pc:chgData name="Cohen, Yonah R" userId="S::yonah_cohen@fws.gov::e6c6254b-c7e1-44e3-b0d1-31e3c4567a1c" providerId="AD" clId="Web-{B0B3AEFA-FBF2-459E-A4A8-FD252E87A145}" dt="2021-03-17T17:33:52.615" v="11" actId="20577"/>
      <pc:docMkLst>
        <pc:docMk/>
      </pc:docMkLst>
      <pc:sldChg chg="modSp">
        <pc:chgData name="Cohen, Yonah R" userId="S::yonah_cohen@fws.gov::e6c6254b-c7e1-44e3-b0d1-31e3c4567a1c" providerId="AD" clId="Web-{B0B3AEFA-FBF2-459E-A4A8-FD252E87A145}" dt="2021-03-17T17:33:52.615" v="11" actId="20577"/>
        <pc:sldMkLst>
          <pc:docMk/>
          <pc:sldMk cId="1746072773" sldId="402"/>
        </pc:sldMkLst>
        <pc:spChg chg="mod">
          <ac:chgData name="Cohen, Yonah R" userId="S::yonah_cohen@fws.gov::e6c6254b-c7e1-44e3-b0d1-31e3c4567a1c" providerId="AD" clId="Web-{B0B3AEFA-FBF2-459E-A4A8-FD252E87A145}" dt="2021-03-17T17:33:52.615" v="11" actId="20577"/>
          <ac:spMkLst>
            <pc:docMk/>
            <pc:sldMk cId="1746072773" sldId="402"/>
            <ac:spMk id="11" creationId="{00000000-0000-0000-0000-000000000000}"/>
          </ac:spMkLst>
        </pc:spChg>
      </pc:sldChg>
    </pc:docChg>
  </pc:docChgLst>
  <pc:docChgLst>
    <pc:chgData name="Cohen, Yonah R" userId="e6c6254b-c7e1-44e3-b0d1-31e3c4567a1c" providerId="ADAL" clId="{0DFC0254-AACD-4615-81F1-FD381BAE7137}"/>
    <pc:docChg chg="delSld modSld">
      <pc:chgData name="Cohen, Yonah R" userId="e6c6254b-c7e1-44e3-b0d1-31e3c4567a1c" providerId="ADAL" clId="{0DFC0254-AACD-4615-81F1-FD381BAE7137}" dt="2021-05-03T17:19:59.123" v="85" actId="47"/>
      <pc:docMkLst>
        <pc:docMk/>
      </pc:docMkLst>
      <pc:sldChg chg="del">
        <pc:chgData name="Cohen, Yonah R" userId="e6c6254b-c7e1-44e3-b0d1-31e3c4567a1c" providerId="ADAL" clId="{0DFC0254-AACD-4615-81F1-FD381BAE7137}" dt="2021-05-03T17:19:59.123" v="85" actId="47"/>
        <pc:sldMkLst>
          <pc:docMk/>
          <pc:sldMk cId="222878476" sldId="322"/>
        </pc:sldMkLst>
      </pc:sldChg>
      <pc:sldChg chg="modSp mod">
        <pc:chgData name="Cohen, Yonah R" userId="e6c6254b-c7e1-44e3-b0d1-31e3c4567a1c" providerId="ADAL" clId="{0DFC0254-AACD-4615-81F1-FD381BAE7137}" dt="2021-05-03T17:19:43.263" v="84" actId="404"/>
        <pc:sldMkLst>
          <pc:docMk/>
          <pc:sldMk cId="325205068" sldId="355"/>
        </pc:sldMkLst>
        <pc:spChg chg="mod">
          <ac:chgData name="Cohen, Yonah R" userId="e6c6254b-c7e1-44e3-b0d1-31e3c4567a1c" providerId="ADAL" clId="{0DFC0254-AACD-4615-81F1-FD381BAE7137}" dt="2021-05-03T17:19:43.263" v="84" actId="404"/>
          <ac:spMkLst>
            <pc:docMk/>
            <pc:sldMk cId="325205068" sldId="355"/>
            <ac:spMk id="3" creationId="{BA49EBAA-4BE8-4797-90BB-A811047EED90}"/>
          </ac:spMkLst>
        </pc:spChg>
      </pc:sldChg>
    </pc:docChg>
  </pc:docChgLst>
  <pc:docChgLst>
    <pc:chgData name="Druyor, Margaret A" userId="e0547365-bb33-4dff-b61b-301cdd612aaf" providerId="ADAL" clId="{3E9F0B02-8FEF-42B0-BFDA-DE99772B6303}"/>
    <pc:docChg chg="undo custSel addSld delSld modSld">
      <pc:chgData name="Druyor, Margaret A" userId="e0547365-bb33-4dff-b61b-301cdd612aaf" providerId="ADAL" clId="{3E9F0B02-8FEF-42B0-BFDA-DE99772B6303}" dt="2021-05-11T19:02:32.816" v="1558" actId="20577"/>
      <pc:docMkLst>
        <pc:docMk/>
      </pc:docMkLst>
      <pc:sldChg chg="modSp">
        <pc:chgData name="Druyor, Margaret A" userId="e0547365-bb33-4dff-b61b-301cdd612aaf" providerId="ADAL" clId="{3E9F0B02-8FEF-42B0-BFDA-DE99772B6303}" dt="2021-05-03T17:15:18.107" v="81" actId="20577"/>
        <pc:sldMkLst>
          <pc:docMk/>
          <pc:sldMk cId="2590854008" sldId="392"/>
        </pc:sldMkLst>
        <pc:spChg chg="mod">
          <ac:chgData name="Druyor, Margaret A" userId="e0547365-bb33-4dff-b61b-301cdd612aaf" providerId="ADAL" clId="{3E9F0B02-8FEF-42B0-BFDA-DE99772B6303}" dt="2021-05-03T17:15:18.107" v="81" actId="20577"/>
          <ac:spMkLst>
            <pc:docMk/>
            <pc:sldMk cId="2590854008" sldId="392"/>
            <ac:spMk id="2" creationId="{00000000-0000-0000-0000-000000000000}"/>
          </ac:spMkLst>
        </pc:spChg>
        <pc:spChg chg="mod">
          <ac:chgData name="Druyor, Margaret A" userId="e0547365-bb33-4dff-b61b-301cdd612aaf" providerId="ADAL" clId="{3E9F0B02-8FEF-42B0-BFDA-DE99772B6303}" dt="2021-05-03T17:14:35.721" v="16" actId="313"/>
          <ac:spMkLst>
            <pc:docMk/>
            <pc:sldMk cId="2590854008" sldId="392"/>
            <ac:spMk id="10" creationId="{00000000-0000-0000-0000-000000000000}"/>
          </ac:spMkLst>
        </pc:spChg>
        <pc:spChg chg="mod">
          <ac:chgData name="Druyor, Margaret A" userId="e0547365-bb33-4dff-b61b-301cdd612aaf" providerId="ADAL" clId="{3E9F0B02-8FEF-42B0-BFDA-DE99772B6303}" dt="2021-05-03T17:15:02.097" v="61" actId="313"/>
          <ac:spMkLst>
            <pc:docMk/>
            <pc:sldMk cId="2590854008" sldId="392"/>
            <ac:spMk id="11" creationId="{00000000-0000-0000-0000-000000000000}"/>
          </ac:spMkLst>
        </pc:spChg>
      </pc:sldChg>
      <pc:sldChg chg="del">
        <pc:chgData name="Druyor, Margaret A" userId="e0547365-bb33-4dff-b61b-301cdd612aaf" providerId="ADAL" clId="{3E9F0B02-8FEF-42B0-BFDA-DE99772B6303}" dt="2021-05-03T17:28:16.206" v="946" actId="2696"/>
        <pc:sldMkLst>
          <pc:docMk/>
          <pc:sldMk cId="3495908094" sldId="393"/>
        </pc:sldMkLst>
      </pc:sldChg>
      <pc:sldChg chg="addSp delSp modSp del mod">
        <pc:chgData name="Druyor, Margaret A" userId="e0547365-bb33-4dff-b61b-301cdd612aaf" providerId="ADAL" clId="{3E9F0B02-8FEF-42B0-BFDA-DE99772B6303}" dt="2021-05-07T15:14:50.290" v="1331" actId="2696"/>
        <pc:sldMkLst>
          <pc:docMk/>
          <pc:sldMk cId="2503232228" sldId="403"/>
        </pc:sldMkLst>
        <pc:spChg chg="mod">
          <ac:chgData name="Druyor, Margaret A" userId="e0547365-bb33-4dff-b61b-301cdd612aaf" providerId="ADAL" clId="{3E9F0B02-8FEF-42B0-BFDA-DE99772B6303}" dt="2021-05-07T14:47:20.686" v="1236" actId="20577"/>
          <ac:spMkLst>
            <pc:docMk/>
            <pc:sldMk cId="2503232228" sldId="403"/>
            <ac:spMk id="2" creationId="{C810A46D-2532-492C-A102-63F6A16EF4C1}"/>
          </ac:spMkLst>
        </pc:spChg>
        <pc:spChg chg="del">
          <ac:chgData name="Druyor, Margaret A" userId="e0547365-bb33-4dff-b61b-301cdd612aaf" providerId="ADAL" clId="{3E9F0B02-8FEF-42B0-BFDA-DE99772B6303}" dt="2021-05-03T17:15:52.084" v="84" actId="478"/>
          <ac:spMkLst>
            <pc:docMk/>
            <pc:sldMk cId="2503232228" sldId="403"/>
            <ac:spMk id="3" creationId="{8E939909-94A8-4D18-8008-FEF4B5CD6670}"/>
          </ac:spMkLst>
        </pc:spChg>
        <pc:spChg chg="add del mod">
          <ac:chgData name="Druyor, Margaret A" userId="e0547365-bb33-4dff-b61b-301cdd612aaf" providerId="ADAL" clId="{3E9F0B02-8FEF-42B0-BFDA-DE99772B6303}" dt="2021-05-03T17:15:55.729" v="85" actId="478"/>
          <ac:spMkLst>
            <pc:docMk/>
            <pc:sldMk cId="2503232228" sldId="403"/>
            <ac:spMk id="5" creationId="{FFC7C2BE-F100-42BB-9C78-E68AC4DCFE8A}"/>
          </ac:spMkLst>
        </pc:spChg>
      </pc:sldChg>
      <pc:sldChg chg="modTransition">
        <pc:chgData name="Druyor, Margaret A" userId="e0547365-bb33-4dff-b61b-301cdd612aaf" providerId="ADAL" clId="{3E9F0B02-8FEF-42B0-BFDA-DE99772B6303}" dt="2021-05-07T20:14:12.580" v="1508"/>
        <pc:sldMkLst>
          <pc:docMk/>
          <pc:sldMk cId="1220781928" sldId="415"/>
        </pc:sldMkLst>
      </pc:sldChg>
      <pc:sldChg chg="del">
        <pc:chgData name="Druyor, Margaret A" userId="e0547365-bb33-4dff-b61b-301cdd612aaf" providerId="ADAL" clId="{3E9F0B02-8FEF-42B0-BFDA-DE99772B6303}" dt="2021-05-03T17:18:51.924" v="293" actId="2696"/>
        <pc:sldMkLst>
          <pc:docMk/>
          <pc:sldMk cId="3743080360" sldId="416"/>
        </pc:sldMkLst>
      </pc:sldChg>
      <pc:sldChg chg="del">
        <pc:chgData name="Druyor, Margaret A" userId="e0547365-bb33-4dff-b61b-301cdd612aaf" providerId="ADAL" clId="{3E9F0B02-8FEF-42B0-BFDA-DE99772B6303}" dt="2021-05-03T17:18:57.803" v="294" actId="2696"/>
        <pc:sldMkLst>
          <pc:docMk/>
          <pc:sldMk cId="2006786571" sldId="417"/>
        </pc:sldMkLst>
      </pc:sldChg>
      <pc:sldChg chg="modTransition">
        <pc:chgData name="Druyor, Margaret A" userId="e0547365-bb33-4dff-b61b-301cdd612aaf" providerId="ADAL" clId="{3E9F0B02-8FEF-42B0-BFDA-DE99772B6303}" dt="2021-05-07T20:14:15.446" v="1509"/>
        <pc:sldMkLst>
          <pc:docMk/>
          <pc:sldMk cId="2045807485" sldId="418"/>
        </pc:sldMkLst>
      </pc:sldChg>
      <pc:sldChg chg="delSp modSp mod">
        <pc:chgData name="Druyor, Margaret A" userId="e0547365-bb33-4dff-b61b-301cdd612aaf" providerId="ADAL" clId="{3E9F0B02-8FEF-42B0-BFDA-DE99772B6303}" dt="2021-05-07T16:45:44.607" v="1487" actId="478"/>
        <pc:sldMkLst>
          <pc:docMk/>
          <pc:sldMk cId="3520034857" sldId="430"/>
        </pc:sldMkLst>
        <pc:spChg chg="mod">
          <ac:chgData name="Druyor, Margaret A" userId="e0547365-bb33-4dff-b61b-301cdd612aaf" providerId="ADAL" clId="{3E9F0B02-8FEF-42B0-BFDA-DE99772B6303}" dt="2021-05-03T17:24:37.048" v="597"/>
          <ac:spMkLst>
            <pc:docMk/>
            <pc:sldMk cId="3520034857" sldId="430"/>
            <ac:spMk id="5" creationId="{6F0129BA-83E6-4DB1-A812-94C73A274D10}"/>
          </ac:spMkLst>
        </pc:spChg>
        <pc:spChg chg="del mod">
          <ac:chgData name="Druyor, Margaret A" userId="e0547365-bb33-4dff-b61b-301cdd612aaf" providerId="ADAL" clId="{3E9F0B02-8FEF-42B0-BFDA-DE99772B6303}" dt="2021-05-07T16:45:44.607" v="1487" actId="478"/>
          <ac:spMkLst>
            <pc:docMk/>
            <pc:sldMk cId="3520034857" sldId="430"/>
            <ac:spMk id="14" creationId="{A4B524D8-5D98-4704-A6A3-3793FE770D79}"/>
          </ac:spMkLst>
        </pc:spChg>
        <pc:spChg chg="mod">
          <ac:chgData name="Druyor, Margaret A" userId="e0547365-bb33-4dff-b61b-301cdd612aaf" providerId="ADAL" clId="{3E9F0B02-8FEF-42B0-BFDA-DE99772B6303}" dt="2021-05-07T16:45:33.282" v="1485" actId="6549"/>
          <ac:spMkLst>
            <pc:docMk/>
            <pc:sldMk cId="3520034857" sldId="430"/>
            <ac:spMk id="15" creationId="{F84D2457-BF51-4D6E-930A-676371AFDAAD}"/>
          </ac:spMkLst>
        </pc:spChg>
      </pc:sldChg>
      <pc:sldChg chg="addSp delSp modSp mod delAnim modAnim">
        <pc:chgData name="Druyor, Margaret A" userId="e0547365-bb33-4dff-b61b-301cdd612aaf" providerId="ADAL" clId="{3E9F0B02-8FEF-42B0-BFDA-DE99772B6303}" dt="2021-05-11T18:55:19.196" v="1513" actId="13926"/>
        <pc:sldMkLst>
          <pc:docMk/>
          <pc:sldMk cId="1824088690" sldId="431"/>
        </pc:sldMkLst>
        <pc:spChg chg="add del mod">
          <ac:chgData name="Druyor, Margaret A" userId="e0547365-bb33-4dff-b61b-301cdd612aaf" providerId="ADAL" clId="{3E9F0B02-8FEF-42B0-BFDA-DE99772B6303}" dt="2021-05-07T15:18:10.771" v="1345" actId="478"/>
          <ac:spMkLst>
            <pc:docMk/>
            <pc:sldMk cId="1824088690" sldId="431"/>
            <ac:spMk id="2" creationId="{2ACB2ABA-92F9-4703-9A2B-3ADE56E7A737}"/>
          </ac:spMkLst>
        </pc:spChg>
        <pc:spChg chg="mod">
          <ac:chgData name="Druyor, Margaret A" userId="e0547365-bb33-4dff-b61b-301cdd612aaf" providerId="ADAL" clId="{3E9F0B02-8FEF-42B0-BFDA-DE99772B6303}" dt="2021-05-07T15:13:12.059" v="1324" actId="242"/>
          <ac:spMkLst>
            <pc:docMk/>
            <pc:sldMk cId="1824088690" sldId="431"/>
            <ac:spMk id="5" creationId="{6F0129BA-83E6-4DB1-A812-94C73A274D10}"/>
          </ac:spMkLst>
        </pc:spChg>
        <pc:spChg chg="del">
          <ac:chgData name="Druyor, Margaret A" userId="e0547365-bb33-4dff-b61b-301cdd612aaf" providerId="ADAL" clId="{3E9F0B02-8FEF-42B0-BFDA-DE99772B6303}" dt="2021-05-03T17:16:29.177" v="91" actId="478"/>
          <ac:spMkLst>
            <pc:docMk/>
            <pc:sldMk cId="1824088690" sldId="431"/>
            <ac:spMk id="6" creationId="{F262B82C-6535-4362-AA0E-D2F2FD6479AE}"/>
          </ac:spMkLst>
        </pc:spChg>
        <pc:spChg chg="add mod">
          <ac:chgData name="Druyor, Margaret A" userId="e0547365-bb33-4dff-b61b-301cdd612aaf" providerId="ADAL" clId="{3E9F0B02-8FEF-42B0-BFDA-DE99772B6303}" dt="2021-05-11T18:55:19.196" v="1513" actId="13926"/>
          <ac:spMkLst>
            <pc:docMk/>
            <pc:sldMk cId="1824088690" sldId="431"/>
            <ac:spMk id="7" creationId="{235DD0C5-63EF-47BC-976E-DB9882F61867}"/>
          </ac:spMkLst>
        </pc:spChg>
        <pc:spChg chg="mod">
          <ac:chgData name="Druyor, Margaret A" userId="e0547365-bb33-4dff-b61b-301cdd612aaf" providerId="ADAL" clId="{3E9F0B02-8FEF-42B0-BFDA-DE99772B6303}" dt="2021-05-07T15:18:06.485" v="1344" actId="6549"/>
          <ac:spMkLst>
            <pc:docMk/>
            <pc:sldMk cId="1824088690" sldId="431"/>
            <ac:spMk id="15" creationId="{F84D2457-BF51-4D6E-930A-676371AFDAAD}"/>
          </ac:spMkLst>
        </pc:spChg>
      </pc:sldChg>
      <pc:sldChg chg="delSp modSp mod">
        <pc:chgData name="Druyor, Margaret A" userId="e0547365-bb33-4dff-b61b-301cdd612aaf" providerId="ADAL" clId="{3E9F0B02-8FEF-42B0-BFDA-DE99772B6303}" dt="2021-05-07T16:20:19.328" v="1403" actId="6549"/>
        <pc:sldMkLst>
          <pc:docMk/>
          <pc:sldMk cId="3125098211" sldId="432"/>
        </pc:sldMkLst>
        <pc:spChg chg="del mod">
          <ac:chgData name="Druyor, Margaret A" userId="e0547365-bb33-4dff-b61b-301cdd612aaf" providerId="ADAL" clId="{3E9F0B02-8FEF-42B0-BFDA-DE99772B6303}" dt="2021-05-07T16:20:12.248" v="1402" actId="478"/>
          <ac:spMkLst>
            <pc:docMk/>
            <pc:sldMk cId="3125098211" sldId="432"/>
            <ac:spMk id="5" creationId="{6F0129BA-83E6-4DB1-A812-94C73A274D10}"/>
          </ac:spMkLst>
        </pc:spChg>
        <pc:spChg chg="mod">
          <ac:chgData name="Druyor, Margaret A" userId="e0547365-bb33-4dff-b61b-301cdd612aaf" providerId="ADAL" clId="{3E9F0B02-8FEF-42B0-BFDA-DE99772B6303}" dt="2021-05-07T16:20:19.328" v="1403" actId="6549"/>
          <ac:spMkLst>
            <pc:docMk/>
            <pc:sldMk cId="3125098211" sldId="432"/>
            <ac:spMk id="6" creationId="{F262B82C-6535-4362-AA0E-D2F2FD6479AE}"/>
          </ac:spMkLst>
        </pc:spChg>
        <pc:spChg chg="mod">
          <ac:chgData name="Druyor, Margaret A" userId="e0547365-bb33-4dff-b61b-301cdd612aaf" providerId="ADAL" clId="{3E9F0B02-8FEF-42B0-BFDA-DE99772B6303}" dt="2021-05-07T15:31:41.119" v="1400" actId="6549"/>
          <ac:spMkLst>
            <pc:docMk/>
            <pc:sldMk cId="3125098211" sldId="432"/>
            <ac:spMk id="15" creationId="{F84D2457-BF51-4D6E-930A-676371AFDAAD}"/>
          </ac:spMkLst>
        </pc:spChg>
      </pc:sldChg>
      <pc:sldChg chg="delSp modSp mod">
        <pc:chgData name="Druyor, Margaret A" userId="e0547365-bb33-4dff-b61b-301cdd612aaf" providerId="ADAL" clId="{3E9F0B02-8FEF-42B0-BFDA-DE99772B6303}" dt="2021-05-07T16:46:27.612" v="1498" actId="6549"/>
        <pc:sldMkLst>
          <pc:docMk/>
          <pc:sldMk cId="452557421" sldId="433"/>
        </pc:sldMkLst>
        <pc:spChg chg="mod">
          <ac:chgData name="Druyor, Margaret A" userId="e0547365-bb33-4dff-b61b-301cdd612aaf" providerId="ADAL" clId="{3E9F0B02-8FEF-42B0-BFDA-DE99772B6303}" dt="2021-05-03T17:26:07.431" v="736" actId="27636"/>
          <ac:spMkLst>
            <pc:docMk/>
            <pc:sldMk cId="452557421" sldId="433"/>
            <ac:spMk id="5" creationId="{6F0129BA-83E6-4DB1-A812-94C73A274D10}"/>
          </ac:spMkLst>
        </pc:spChg>
        <pc:spChg chg="del mod">
          <ac:chgData name="Druyor, Margaret A" userId="e0547365-bb33-4dff-b61b-301cdd612aaf" providerId="ADAL" clId="{3E9F0B02-8FEF-42B0-BFDA-DE99772B6303}" dt="2021-05-07T16:46:07.799" v="1490" actId="478"/>
          <ac:spMkLst>
            <pc:docMk/>
            <pc:sldMk cId="452557421" sldId="433"/>
            <ac:spMk id="14" creationId="{A4B524D8-5D98-4704-A6A3-3793FE770D79}"/>
          </ac:spMkLst>
        </pc:spChg>
        <pc:spChg chg="mod">
          <ac:chgData name="Druyor, Margaret A" userId="e0547365-bb33-4dff-b61b-301cdd612aaf" providerId="ADAL" clId="{3E9F0B02-8FEF-42B0-BFDA-DE99772B6303}" dt="2021-05-07T16:46:27.612" v="1498" actId="6549"/>
          <ac:spMkLst>
            <pc:docMk/>
            <pc:sldMk cId="452557421" sldId="433"/>
            <ac:spMk id="15" creationId="{F84D2457-BF51-4D6E-930A-676371AFDAAD}"/>
          </ac:spMkLst>
        </pc:spChg>
      </pc:sldChg>
      <pc:sldChg chg="modSp">
        <pc:chgData name="Druyor, Margaret A" userId="e0547365-bb33-4dff-b61b-301cdd612aaf" providerId="ADAL" clId="{3E9F0B02-8FEF-42B0-BFDA-DE99772B6303}" dt="2021-05-03T17:24:22.159" v="596"/>
        <pc:sldMkLst>
          <pc:docMk/>
          <pc:sldMk cId="4201745159" sldId="434"/>
        </pc:sldMkLst>
        <pc:spChg chg="mod">
          <ac:chgData name="Druyor, Margaret A" userId="e0547365-bb33-4dff-b61b-301cdd612aaf" providerId="ADAL" clId="{3E9F0B02-8FEF-42B0-BFDA-DE99772B6303}" dt="2021-05-03T17:24:22.159" v="596"/>
          <ac:spMkLst>
            <pc:docMk/>
            <pc:sldMk cId="4201745159" sldId="434"/>
            <ac:spMk id="3" creationId="{BF0144B3-BB85-42EA-858B-E75859E7E41A}"/>
          </ac:spMkLst>
        </pc:spChg>
      </pc:sldChg>
      <pc:sldChg chg="addSp delSp modSp add mod modAnim">
        <pc:chgData name="Druyor, Margaret A" userId="e0547365-bb33-4dff-b61b-301cdd612aaf" providerId="ADAL" clId="{3E9F0B02-8FEF-42B0-BFDA-DE99772B6303}" dt="2021-05-11T19:02:32.816" v="1558" actId="20577"/>
        <pc:sldMkLst>
          <pc:docMk/>
          <pc:sldMk cId="3433352676" sldId="435"/>
        </pc:sldMkLst>
        <pc:spChg chg="del mod">
          <ac:chgData name="Druyor, Margaret A" userId="e0547365-bb33-4dff-b61b-301cdd612aaf" providerId="ADAL" clId="{3E9F0B02-8FEF-42B0-BFDA-DE99772B6303}" dt="2021-05-07T15:20:08.323" v="1360" actId="478"/>
          <ac:spMkLst>
            <pc:docMk/>
            <pc:sldMk cId="3433352676" sldId="435"/>
            <ac:spMk id="2" creationId="{2ACB2ABA-92F9-4703-9A2B-3ADE56E7A737}"/>
          </ac:spMkLst>
        </pc:spChg>
        <pc:spChg chg="add mod">
          <ac:chgData name="Druyor, Margaret A" userId="e0547365-bb33-4dff-b61b-301cdd612aaf" providerId="ADAL" clId="{3E9F0B02-8FEF-42B0-BFDA-DE99772B6303}" dt="2021-05-11T19:02:32.816" v="1558" actId="20577"/>
          <ac:spMkLst>
            <pc:docMk/>
            <pc:sldMk cId="3433352676" sldId="435"/>
            <ac:spMk id="3" creationId="{954F9035-110A-4C10-B6AB-34CA37347AB5}"/>
          </ac:spMkLst>
        </pc:spChg>
        <pc:spChg chg="mod">
          <ac:chgData name="Druyor, Margaret A" userId="e0547365-bb33-4dff-b61b-301cdd612aaf" providerId="ADAL" clId="{3E9F0B02-8FEF-42B0-BFDA-DE99772B6303}" dt="2021-05-07T15:20:51.843" v="1375" actId="6549"/>
          <ac:spMkLst>
            <pc:docMk/>
            <pc:sldMk cId="3433352676" sldId="435"/>
            <ac:spMk id="5" creationId="{6F0129BA-83E6-4DB1-A812-94C73A274D10}"/>
          </ac:spMkLst>
        </pc:spChg>
        <pc:spChg chg="mod">
          <ac:chgData name="Druyor, Margaret A" userId="e0547365-bb33-4dff-b61b-301cdd612aaf" providerId="ADAL" clId="{3E9F0B02-8FEF-42B0-BFDA-DE99772B6303}" dt="2021-05-07T17:40:51.406" v="1507" actId="2711"/>
          <ac:spMkLst>
            <pc:docMk/>
            <pc:sldMk cId="3433352676" sldId="435"/>
            <ac:spMk id="7" creationId="{235DD0C5-63EF-47BC-976E-DB9882F61867}"/>
          </ac:spMkLst>
        </pc:spChg>
      </pc:sldChg>
      <pc:sldChg chg="delSp modSp add mod">
        <pc:chgData name="Druyor, Margaret A" userId="e0547365-bb33-4dff-b61b-301cdd612aaf" providerId="ADAL" clId="{3E9F0B02-8FEF-42B0-BFDA-DE99772B6303}" dt="2021-05-07T16:24:19.450" v="1406" actId="20577"/>
        <pc:sldMkLst>
          <pc:docMk/>
          <pc:sldMk cId="1331750728" sldId="436"/>
        </pc:sldMkLst>
        <pc:spChg chg="del">
          <ac:chgData name="Druyor, Margaret A" userId="e0547365-bb33-4dff-b61b-301cdd612aaf" providerId="ADAL" clId="{3E9F0B02-8FEF-42B0-BFDA-DE99772B6303}" dt="2021-05-07T16:23:46.449" v="1405" actId="478"/>
          <ac:spMkLst>
            <pc:docMk/>
            <pc:sldMk cId="1331750728" sldId="436"/>
            <ac:spMk id="5" creationId="{6F0129BA-83E6-4DB1-A812-94C73A274D10}"/>
          </ac:spMkLst>
        </pc:spChg>
        <pc:spChg chg="mod">
          <ac:chgData name="Druyor, Margaret A" userId="e0547365-bb33-4dff-b61b-301cdd612aaf" providerId="ADAL" clId="{3E9F0B02-8FEF-42B0-BFDA-DE99772B6303}" dt="2021-05-07T16:20:24.241" v="1404" actId="6549"/>
          <ac:spMkLst>
            <pc:docMk/>
            <pc:sldMk cId="1331750728" sldId="436"/>
            <ac:spMk id="6" creationId="{F262B82C-6535-4362-AA0E-D2F2FD6479AE}"/>
          </ac:spMkLst>
        </pc:spChg>
        <pc:spChg chg="mod">
          <ac:chgData name="Druyor, Margaret A" userId="e0547365-bb33-4dff-b61b-301cdd612aaf" providerId="ADAL" clId="{3E9F0B02-8FEF-42B0-BFDA-DE99772B6303}" dt="2021-05-07T16:24:19.450" v="1406" actId="20577"/>
          <ac:spMkLst>
            <pc:docMk/>
            <pc:sldMk cId="1331750728" sldId="436"/>
            <ac:spMk id="15" creationId="{F84D2457-BF51-4D6E-930A-676371AFDAAD}"/>
          </ac:spMkLst>
        </pc:spChg>
      </pc:sldChg>
      <pc:sldChg chg="add modAnim">
        <pc:chgData name="Druyor, Margaret A" userId="e0547365-bb33-4dff-b61b-301cdd612aaf" providerId="ADAL" clId="{3E9F0B02-8FEF-42B0-BFDA-DE99772B6303}" dt="2021-05-07T16:45:56.004" v="1488"/>
        <pc:sldMkLst>
          <pc:docMk/>
          <pc:sldMk cId="4098818114" sldId="437"/>
        </pc:sldMkLst>
      </pc:sldChg>
      <pc:sldChg chg="add modAnim">
        <pc:chgData name="Druyor, Margaret A" userId="e0547365-bb33-4dff-b61b-301cdd612aaf" providerId="ADAL" clId="{3E9F0B02-8FEF-42B0-BFDA-DE99772B6303}" dt="2021-05-07T16:46:33.100" v="1499"/>
        <pc:sldMkLst>
          <pc:docMk/>
          <pc:sldMk cId="548013108" sldId="438"/>
        </pc:sldMkLst>
      </pc:sldChg>
    </pc:docChg>
  </pc:docChgLst>
  <pc:docChgLst>
    <pc:chgData name="Druyor, Margaret A" userId="e0547365-bb33-4dff-b61b-301cdd612aaf" providerId="ADAL" clId="{37BAB78E-4456-448B-8BC7-295C4CBC67C9}"/>
    <pc:docChg chg="undo custSel addSld delSld modSld sldOrd">
      <pc:chgData name="Druyor, Margaret A" userId="e0547365-bb33-4dff-b61b-301cdd612aaf" providerId="ADAL" clId="{37BAB78E-4456-448B-8BC7-295C4CBC67C9}" dt="2021-06-28T16:23:07.048" v="4163" actId="115"/>
      <pc:docMkLst>
        <pc:docMk/>
      </pc:docMkLst>
      <pc:sldChg chg="delSp modSp mod delAnim">
        <pc:chgData name="Druyor, Margaret A" userId="e0547365-bb33-4dff-b61b-301cdd612aaf" providerId="ADAL" clId="{37BAB78E-4456-448B-8BC7-295C4CBC67C9}" dt="2021-06-24T15:11:29.729" v="2669" actId="20577"/>
        <pc:sldMkLst>
          <pc:docMk/>
          <pc:sldMk cId="2590854008" sldId="392"/>
        </pc:sldMkLst>
        <pc:spChg chg="mod">
          <ac:chgData name="Druyor, Margaret A" userId="e0547365-bb33-4dff-b61b-301cdd612aaf" providerId="ADAL" clId="{37BAB78E-4456-448B-8BC7-295C4CBC67C9}" dt="2021-06-24T15:11:29.729" v="2669" actId="20577"/>
          <ac:spMkLst>
            <pc:docMk/>
            <pc:sldMk cId="2590854008" sldId="392"/>
            <ac:spMk id="2" creationId="{00000000-0000-0000-0000-000000000000}"/>
          </ac:spMkLst>
        </pc:spChg>
        <pc:spChg chg="mod">
          <ac:chgData name="Druyor, Margaret A" userId="e0547365-bb33-4dff-b61b-301cdd612aaf" providerId="ADAL" clId="{37BAB78E-4456-448B-8BC7-295C4CBC67C9}" dt="2021-06-24T14:44:11.792" v="2626" actId="14100"/>
          <ac:spMkLst>
            <pc:docMk/>
            <pc:sldMk cId="2590854008" sldId="392"/>
            <ac:spMk id="5" creationId="{00000000-0000-0000-0000-000000000000}"/>
          </ac:spMkLst>
        </pc:spChg>
        <pc:spChg chg="mod">
          <ac:chgData name="Druyor, Margaret A" userId="e0547365-bb33-4dff-b61b-301cdd612aaf" providerId="ADAL" clId="{37BAB78E-4456-448B-8BC7-295C4CBC67C9}" dt="2021-06-24T14:44:06.473" v="2625" actId="1076"/>
          <ac:spMkLst>
            <pc:docMk/>
            <pc:sldMk cId="2590854008" sldId="392"/>
            <ac:spMk id="9" creationId="{00000000-0000-0000-0000-000000000000}"/>
          </ac:spMkLst>
        </pc:spChg>
        <pc:spChg chg="mod">
          <ac:chgData name="Druyor, Margaret A" userId="e0547365-bb33-4dff-b61b-301cdd612aaf" providerId="ADAL" clId="{37BAB78E-4456-448B-8BC7-295C4CBC67C9}" dt="2021-06-24T14:44:48.206" v="2629" actId="1076"/>
          <ac:spMkLst>
            <pc:docMk/>
            <pc:sldMk cId="2590854008" sldId="392"/>
            <ac:spMk id="10" creationId="{00000000-0000-0000-0000-000000000000}"/>
          </ac:spMkLst>
        </pc:spChg>
        <pc:spChg chg="mod">
          <ac:chgData name="Druyor, Margaret A" userId="e0547365-bb33-4dff-b61b-301cdd612aaf" providerId="ADAL" clId="{37BAB78E-4456-448B-8BC7-295C4CBC67C9}" dt="2021-06-24T14:44:45.290" v="2628" actId="1076"/>
          <ac:spMkLst>
            <pc:docMk/>
            <pc:sldMk cId="2590854008" sldId="392"/>
            <ac:spMk id="11" creationId="{00000000-0000-0000-0000-000000000000}"/>
          </ac:spMkLst>
        </pc:spChg>
        <pc:spChg chg="del mod">
          <ac:chgData name="Druyor, Margaret A" userId="e0547365-bb33-4dff-b61b-301cdd612aaf" providerId="ADAL" clId="{37BAB78E-4456-448B-8BC7-295C4CBC67C9}" dt="2021-06-24T14:45:30.964" v="2634" actId="478"/>
          <ac:spMkLst>
            <pc:docMk/>
            <pc:sldMk cId="2590854008" sldId="392"/>
            <ac:spMk id="12" creationId="{C63957D7-ACC6-41F6-94E9-69A69A382211}"/>
          </ac:spMkLst>
        </pc:spChg>
        <pc:picChg chg="del">
          <ac:chgData name="Druyor, Margaret A" userId="e0547365-bb33-4dff-b61b-301cdd612aaf" providerId="ADAL" clId="{37BAB78E-4456-448B-8BC7-295C4CBC67C9}" dt="2021-06-24T14:43:10.099" v="2621" actId="478"/>
          <ac:picMkLst>
            <pc:docMk/>
            <pc:sldMk cId="2590854008" sldId="392"/>
            <ac:picMk id="6" creationId="{830F72F2-4DE9-4E82-806F-0CF352BCBEA3}"/>
          </ac:picMkLst>
        </pc:picChg>
      </pc:sldChg>
      <pc:sldChg chg="ord">
        <pc:chgData name="Druyor, Margaret A" userId="e0547365-bb33-4dff-b61b-301cdd612aaf" providerId="ADAL" clId="{37BAB78E-4456-448B-8BC7-295C4CBC67C9}" dt="2021-06-22T14:19:22.559" v="726"/>
        <pc:sldMkLst>
          <pc:docMk/>
          <pc:sldMk cId="1220781928" sldId="415"/>
        </pc:sldMkLst>
      </pc:sldChg>
      <pc:sldChg chg="ord">
        <pc:chgData name="Druyor, Margaret A" userId="e0547365-bb33-4dff-b61b-301cdd612aaf" providerId="ADAL" clId="{37BAB78E-4456-448B-8BC7-295C4CBC67C9}" dt="2021-06-22T14:18:16.193" v="720"/>
        <pc:sldMkLst>
          <pc:docMk/>
          <pc:sldMk cId="2045807485" sldId="418"/>
        </pc:sldMkLst>
      </pc:sldChg>
      <pc:sldChg chg="del">
        <pc:chgData name="Druyor, Margaret A" userId="e0547365-bb33-4dff-b61b-301cdd612aaf" providerId="ADAL" clId="{37BAB78E-4456-448B-8BC7-295C4CBC67C9}" dt="2021-06-22T15:05:40.355" v="1276" actId="47"/>
        <pc:sldMkLst>
          <pc:docMk/>
          <pc:sldMk cId="3520034857" sldId="430"/>
        </pc:sldMkLst>
      </pc:sldChg>
      <pc:sldChg chg="addSp delSp modSp del mod">
        <pc:chgData name="Druyor, Margaret A" userId="e0547365-bb33-4dff-b61b-301cdd612aaf" providerId="ADAL" clId="{37BAB78E-4456-448B-8BC7-295C4CBC67C9}" dt="2021-06-22T13:56:09.469" v="474" actId="47"/>
        <pc:sldMkLst>
          <pc:docMk/>
          <pc:sldMk cId="1824088690" sldId="431"/>
        </pc:sldMkLst>
        <pc:spChg chg="add mod">
          <ac:chgData name="Druyor, Margaret A" userId="e0547365-bb33-4dff-b61b-301cdd612aaf" providerId="ADAL" clId="{37BAB78E-4456-448B-8BC7-295C4CBC67C9}" dt="2021-06-22T13:54:30.110" v="451" actId="1582"/>
          <ac:spMkLst>
            <pc:docMk/>
            <pc:sldMk cId="1824088690" sldId="431"/>
            <ac:spMk id="3" creationId="{14DB3B56-F925-4D7C-9447-C9CFA6647AB9}"/>
          </ac:spMkLst>
        </pc:spChg>
        <pc:spChg chg="del mod">
          <ac:chgData name="Druyor, Margaret A" userId="e0547365-bb33-4dff-b61b-301cdd612aaf" providerId="ADAL" clId="{37BAB78E-4456-448B-8BC7-295C4CBC67C9}" dt="2021-06-21T22:02:06.271" v="368" actId="478"/>
          <ac:spMkLst>
            <pc:docMk/>
            <pc:sldMk cId="1824088690" sldId="431"/>
            <ac:spMk id="5" creationId="{6F0129BA-83E6-4DB1-A812-94C73A274D10}"/>
          </ac:spMkLst>
        </pc:spChg>
        <pc:spChg chg="add del mod">
          <ac:chgData name="Druyor, Margaret A" userId="e0547365-bb33-4dff-b61b-301cdd612aaf" providerId="ADAL" clId="{37BAB78E-4456-448B-8BC7-295C4CBC67C9}" dt="2021-06-22T13:54:57.819" v="456" actId="478"/>
          <ac:spMkLst>
            <pc:docMk/>
            <pc:sldMk cId="1824088690" sldId="431"/>
            <ac:spMk id="6" creationId="{82CA2892-91AE-41C3-8EE5-C17D521D5B19}"/>
          </ac:spMkLst>
        </pc:spChg>
        <pc:spChg chg="add del mod">
          <ac:chgData name="Druyor, Margaret A" userId="e0547365-bb33-4dff-b61b-301cdd612aaf" providerId="ADAL" clId="{37BAB78E-4456-448B-8BC7-295C4CBC67C9}" dt="2021-06-22T13:55:23.252" v="468" actId="113"/>
          <ac:spMkLst>
            <pc:docMk/>
            <pc:sldMk cId="1824088690" sldId="431"/>
            <ac:spMk id="7" creationId="{235DD0C5-63EF-47BC-976E-DB9882F61867}"/>
          </ac:spMkLst>
        </pc:spChg>
        <pc:spChg chg="add del mod">
          <ac:chgData name="Druyor, Margaret A" userId="e0547365-bb33-4dff-b61b-301cdd612aaf" providerId="ADAL" clId="{37BAB78E-4456-448B-8BC7-295C4CBC67C9}" dt="2021-06-22T13:55:10.330" v="463" actId="478"/>
          <ac:spMkLst>
            <pc:docMk/>
            <pc:sldMk cId="1824088690" sldId="431"/>
            <ac:spMk id="8" creationId="{15A6533A-8C22-4463-8ECB-92EE88067E85}"/>
          </ac:spMkLst>
        </pc:spChg>
        <pc:spChg chg="add del mod">
          <ac:chgData name="Druyor, Margaret A" userId="e0547365-bb33-4dff-b61b-301cdd612aaf" providerId="ADAL" clId="{37BAB78E-4456-448B-8BC7-295C4CBC67C9}" dt="2021-06-22T13:53:54.518" v="446" actId="478"/>
          <ac:spMkLst>
            <pc:docMk/>
            <pc:sldMk cId="1824088690" sldId="431"/>
            <ac:spMk id="9" creationId="{5D667FD3-C542-4E05-B624-C8230A68BB7F}"/>
          </ac:spMkLst>
        </pc:spChg>
        <pc:spChg chg="add mod">
          <ac:chgData name="Druyor, Margaret A" userId="e0547365-bb33-4dff-b61b-301cdd612aaf" providerId="ADAL" clId="{37BAB78E-4456-448B-8BC7-295C4CBC67C9}" dt="2021-06-21T22:02:20.006" v="371" actId="571"/>
          <ac:spMkLst>
            <pc:docMk/>
            <pc:sldMk cId="1824088690" sldId="431"/>
            <ac:spMk id="9" creationId="{ABFC9BCB-9606-4675-BFD9-4FA7DBC3EF95}"/>
          </ac:spMkLst>
        </pc:spChg>
        <pc:spChg chg="add del mod">
          <ac:chgData name="Druyor, Margaret A" userId="e0547365-bb33-4dff-b61b-301cdd612aaf" providerId="ADAL" clId="{37BAB78E-4456-448B-8BC7-295C4CBC67C9}" dt="2021-06-22T13:53:32.844" v="445"/>
          <ac:spMkLst>
            <pc:docMk/>
            <pc:sldMk cId="1824088690" sldId="431"/>
            <ac:spMk id="10" creationId="{81C62C50-C126-4E41-ADAC-A2BEAE37D89D}"/>
          </ac:spMkLst>
        </pc:spChg>
        <pc:spChg chg="add mod">
          <ac:chgData name="Druyor, Margaret A" userId="e0547365-bb33-4dff-b61b-301cdd612aaf" providerId="ADAL" clId="{37BAB78E-4456-448B-8BC7-295C4CBC67C9}" dt="2021-06-21T22:02:20.006" v="371" actId="571"/>
          <ac:spMkLst>
            <pc:docMk/>
            <pc:sldMk cId="1824088690" sldId="431"/>
            <ac:spMk id="10" creationId="{D936FC2A-9AFD-43F9-B0DC-52B0F3586F16}"/>
          </ac:spMkLst>
        </pc:spChg>
        <pc:spChg chg="add mod">
          <ac:chgData name="Druyor, Margaret A" userId="e0547365-bb33-4dff-b61b-301cdd612aaf" providerId="ADAL" clId="{37BAB78E-4456-448B-8BC7-295C4CBC67C9}" dt="2021-06-21T22:02:20.006" v="371" actId="571"/>
          <ac:spMkLst>
            <pc:docMk/>
            <pc:sldMk cId="1824088690" sldId="431"/>
            <ac:spMk id="11" creationId="{2230D42F-22F8-477B-B86A-FAE3BCD8C506}"/>
          </ac:spMkLst>
        </pc:spChg>
        <pc:spChg chg="del mod">
          <ac:chgData name="Druyor, Margaret A" userId="e0547365-bb33-4dff-b61b-301cdd612aaf" providerId="ADAL" clId="{37BAB78E-4456-448B-8BC7-295C4CBC67C9}" dt="2021-06-21T22:01:49.532" v="363" actId="478"/>
          <ac:spMkLst>
            <pc:docMk/>
            <pc:sldMk cId="1824088690" sldId="431"/>
            <ac:spMk id="15" creationId="{F84D2457-BF51-4D6E-930A-676371AFDAAD}"/>
          </ac:spMkLst>
        </pc:spChg>
        <pc:picChg chg="add del">
          <ac:chgData name="Druyor, Margaret A" userId="e0547365-bb33-4dff-b61b-301cdd612aaf" providerId="ADAL" clId="{37BAB78E-4456-448B-8BC7-295C4CBC67C9}" dt="2021-06-22T13:53:10.747" v="437"/>
          <ac:picMkLst>
            <pc:docMk/>
            <pc:sldMk cId="1824088690" sldId="431"/>
            <ac:picMk id="2" creationId="{3EA00458-92BE-408F-AA1B-34A84D904E8A}"/>
          </ac:picMkLst>
        </pc:picChg>
      </pc:sldChg>
      <pc:sldChg chg="del">
        <pc:chgData name="Druyor, Margaret A" userId="e0547365-bb33-4dff-b61b-301cdd612aaf" providerId="ADAL" clId="{37BAB78E-4456-448B-8BC7-295C4CBC67C9}" dt="2021-06-22T15:05:29.625" v="1274" actId="47"/>
        <pc:sldMkLst>
          <pc:docMk/>
          <pc:sldMk cId="3125098211" sldId="432"/>
        </pc:sldMkLst>
      </pc:sldChg>
      <pc:sldChg chg="del">
        <pc:chgData name="Druyor, Margaret A" userId="e0547365-bb33-4dff-b61b-301cdd612aaf" providerId="ADAL" clId="{37BAB78E-4456-448B-8BC7-295C4CBC67C9}" dt="2021-06-22T15:05:40.355" v="1276" actId="47"/>
        <pc:sldMkLst>
          <pc:docMk/>
          <pc:sldMk cId="452557421" sldId="433"/>
        </pc:sldMkLst>
      </pc:sldChg>
      <pc:sldChg chg="ord">
        <pc:chgData name="Druyor, Margaret A" userId="e0547365-bb33-4dff-b61b-301cdd612aaf" providerId="ADAL" clId="{37BAB78E-4456-448B-8BC7-295C4CBC67C9}" dt="2021-06-24T20:43:02.575" v="4152"/>
        <pc:sldMkLst>
          <pc:docMk/>
          <pc:sldMk cId="4201745159" sldId="434"/>
        </pc:sldMkLst>
      </pc:sldChg>
      <pc:sldChg chg="delSp modSp del mod">
        <pc:chgData name="Druyor, Margaret A" userId="e0547365-bb33-4dff-b61b-301cdd612aaf" providerId="ADAL" clId="{37BAB78E-4456-448B-8BC7-295C4CBC67C9}" dt="2021-06-22T14:19:20.199" v="724" actId="47"/>
        <pc:sldMkLst>
          <pc:docMk/>
          <pc:sldMk cId="3433352676" sldId="435"/>
        </pc:sldMkLst>
        <pc:spChg chg="mod">
          <ac:chgData name="Druyor, Margaret A" userId="e0547365-bb33-4dff-b61b-301cdd612aaf" providerId="ADAL" clId="{37BAB78E-4456-448B-8BC7-295C4CBC67C9}" dt="2021-06-22T14:19:15.636" v="723" actId="1076"/>
          <ac:spMkLst>
            <pc:docMk/>
            <pc:sldMk cId="3433352676" sldId="435"/>
            <ac:spMk id="3" creationId="{954F9035-110A-4C10-B6AB-34CA37347AB5}"/>
          </ac:spMkLst>
        </pc:spChg>
        <pc:spChg chg="mod">
          <ac:chgData name="Druyor, Margaret A" userId="e0547365-bb33-4dff-b61b-301cdd612aaf" providerId="ADAL" clId="{37BAB78E-4456-448B-8BC7-295C4CBC67C9}" dt="2021-06-22T14:19:10.225" v="722" actId="1076"/>
          <ac:spMkLst>
            <pc:docMk/>
            <pc:sldMk cId="3433352676" sldId="435"/>
            <ac:spMk id="5" creationId="{6F0129BA-83E6-4DB1-A812-94C73A274D10}"/>
          </ac:spMkLst>
        </pc:spChg>
        <pc:spChg chg="del">
          <ac:chgData name="Druyor, Margaret A" userId="e0547365-bb33-4dff-b61b-301cdd612aaf" providerId="ADAL" clId="{37BAB78E-4456-448B-8BC7-295C4CBC67C9}" dt="2021-06-22T14:19:05.781" v="721" actId="478"/>
          <ac:spMkLst>
            <pc:docMk/>
            <pc:sldMk cId="3433352676" sldId="435"/>
            <ac:spMk id="7" creationId="{235DD0C5-63EF-47BC-976E-DB9882F61867}"/>
          </ac:spMkLst>
        </pc:spChg>
      </pc:sldChg>
      <pc:sldChg chg="del">
        <pc:chgData name="Druyor, Margaret A" userId="e0547365-bb33-4dff-b61b-301cdd612aaf" providerId="ADAL" clId="{37BAB78E-4456-448B-8BC7-295C4CBC67C9}" dt="2021-06-22T15:05:32.651" v="1275" actId="47"/>
        <pc:sldMkLst>
          <pc:docMk/>
          <pc:sldMk cId="1331750728" sldId="436"/>
        </pc:sldMkLst>
      </pc:sldChg>
      <pc:sldChg chg="del">
        <pc:chgData name="Druyor, Margaret A" userId="e0547365-bb33-4dff-b61b-301cdd612aaf" providerId="ADAL" clId="{37BAB78E-4456-448B-8BC7-295C4CBC67C9}" dt="2021-06-22T15:05:40.355" v="1276" actId="47"/>
        <pc:sldMkLst>
          <pc:docMk/>
          <pc:sldMk cId="4098818114" sldId="437"/>
        </pc:sldMkLst>
      </pc:sldChg>
      <pc:sldChg chg="del">
        <pc:chgData name="Druyor, Margaret A" userId="e0547365-bb33-4dff-b61b-301cdd612aaf" providerId="ADAL" clId="{37BAB78E-4456-448B-8BC7-295C4CBC67C9}" dt="2021-06-22T15:05:40.355" v="1276" actId="47"/>
        <pc:sldMkLst>
          <pc:docMk/>
          <pc:sldMk cId="548013108" sldId="438"/>
        </pc:sldMkLst>
      </pc:sldChg>
      <pc:sldChg chg="delSp modSp add del mod">
        <pc:chgData name="Druyor, Margaret A" userId="e0547365-bb33-4dff-b61b-301cdd612aaf" providerId="ADAL" clId="{37BAB78E-4456-448B-8BC7-295C4CBC67C9}" dt="2021-06-22T14:02:04.863" v="538" actId="47"/>
        <pc:sldMkLst>
          <pc:docMk/>
          <pc:sldMk cId="4510820" sldId="439"/>
        </pc:sldMkLst>
        <pc:spChg chg="del">
          <ac:chgData name="Druyor, Margaret A" userId="e0547365-bb33-4dff-b61b-301cdd612aaf" providerId="ADAL" clId="{37BAB78E-4456-448B-8BC7-295C4CBC67C9}" dt="2021-06-22T13:59:45.335" v="501" actId="478"/>
          <ac:spMkLst>
            <pc:docMk/>
            <pc:sldMk cId="4510820" sldId="439"/>
            <ac:spMk id="5" creationId="{6F0129BA-83E6-4DB1-A812-94C73A274D10}"/>
          </ac:spMkLst>
        </pc:spChg>
        <pc:spChg chg="mod">
          <ac:chgData name="Druyor, Margaret A" userId="e0547365-bb33-4dff-b61b-301cdd612aaf" providerId="ADAL" clId="{37BAB78E-4456-448B-8BC7-295C4CBC67C9}" dt="2021-06-22T14:00:47.708" v="511" actId="6549"/>
          <ac:spMkLst>
            <pc:docMk/>
            <pc:sldMk cId="4510820" sldId="439"/>
            <ac:spMk id="7" creationId="{235DD0C5-63EF-47BC-976E-DB9882F61867}"/>
          </ac:spMkLst>
        </pc:spChg>
        <pc:spChg chg="mod">
          <ac:chgData name="Druyor, Margaret A" userId="e0547365-bb33-4dff-b61b-301cdd612aaf" providerId="ADAL" clId="{37BAB78E-4456-448B-8BC7-295C4CBC67C9}" dt="2021-06-22T14:01:59.830" v="537" actId="6549"/>
          <ac:spMkLst>
            <pc:docMk/>
            <pc:sldMk cId="4510820" sldId="439"/>
            <ac:spMk id="15" creationId="{F84D2457-BF51-4D6E-930A-676371AFDAAD}"/>
          </ac:spMkLst>
        </pc:spChg>
      </pc:sldChg>
      <pc:sldChg chg="modSp add del mod ord">
        <pc:chgData name="Druyor, Margaret A" userId="e0547365-bb33-4dff-b61b-301cdd612aaf" providerId="ADAL" clId="{37BAB78E-4456-448B-8BC7-295C4CBC67C9}" dt="2021-06-22T14:06:19.034" v="638" actId="47"/>
        <pc:sldMkLst>
          <pc:docMk/>
          <pc:sldMk cId="1864967499" sldId="440"/>
        </pc:sldMkLst>
        <pc:spChg chg="mod">
          <ac:chgData name="Druyor, Margaret A" userId="e0547365-bb33-4dff-b61b-301cdd612aaf" providerId="ADAL" clId="{37BAB78E-4456-448B-8BC7-295C4CBC67C9}" dt="2021-06-21T22:05:36.251" v="409"/>
          <ac:spMkLst>
            <pc:docMk/>
            <pc:sldMk cId="1864967499" sldId="440"/>
            <ac:spMk id="6" creationId="{82CA2892-91AE-41C3-8EE5-C17D521D5B19}"/>
          </ac:spMkLst>
        </pc:spChg>
        <pc:spChg chg="mod">
          <ac:chgData name="Druyor, Margaret A" userId="e0547365-bb33-4dff-b61b-301cdd612aaf" providerId="ADAL" clId="{37BAB78E-4456-448B-8BC7-295C4CBC67C9}" dt="2021-06-21T22:05:29.635" v="408" actId="20577"/>
          <ac:spMkLst>
            <pc:docMk/>
            <pc:sldMk cId="1864967499" sldId="440"/>
            <ac:spMk id="7" creationId="{235DD0C5-63EF-47BC-976E-DB9882F61867}"/>
          </ac:spMkLst>
        </pc:spChg>
        <pc:spChg chg="mod">
          <ac:chgData name="Druyor, Margaret A" userId="e0547365-bb33-4dff-b61b-301cdd612aaf" providerId="ADAL" clId="{37BAB78E-4456-448B-8BC7-295C4CBC67C9}" dt="2021-06-21T22:05:39.394" v="410"/>
          <ac:spMkLst>
            <pc:docMk/>
            <pc:sldMk cId="1864967499" sldId="440"/>
            <ac:spMk id="8" creationId="{15A6533A-8C22-4463-8ECB-92EE88067E85}"/>
          </ac:spMkLst>
        </pc:spChg>
      </pc:sldChg>
      <pc:sldChg chg="addSp delSp modSp add del mod ord">
        <pc:chgData name="Druyor, Margaret A" userId="e0547365-bb33-4dff-b61b-301cdd612aaf" providerId="ADAL" clId="{37BAB78E-4456-448B-8BC7-295C4CBC67C9}" dt="2021-06-22T14:16:28.412" v="697" actId="2696"/>
        <pc:sldMkLst>
          <pc:docMk/>
          <pc:sldMk cId="604003665" sldId="441"/>
        </pc:sldMkLst>
        <pc:spChg chg="add del mod">
          <ac:chgData name="Druyor, Margaret A" userId="e0547365-bb33-4dff-b61b-301cdd612aaf" providerId="ADAL" clId="{37BAB78E-4456-448B-8BC7-295C4CBC67C9}" dt="2021-06-21T22:21:07.332" v="420"/>
          <ac:spMkLst>
            <pc:docMk/>
            <pc:sldMk cId="604003665" sldId="441"/>
            <ac:spMk id="2" creationId="{43391900-A7DC-4BE9-88D5-04B2ABEB8909}"/>
          </ac:spMkLst>
        </pc:spChg>
        <pc:spChg chg="add mod">
          <ac:chgData name="Druyor, Margaret A" userId="e0547365-bb33-4dff-b61b-301cdd612aaf" providerId="ADAL" clId="{37BAB78E-4456-448B-8BC7-295C4CBC67C9}" dt="2021-06-21T22:21:40.809" v="427" actId="1076"/>
          <ac:spMkLst>
            <pc:docMk/>
            <pc:sldMk cId="604003665" sldId="441"/>
            <ac:spMk id="3" creationId="{EA0B773D-9CA0-4E64-B8DA-5585F264782B}"/>
          </ac:spMkLst>
        </pc:spChg>
        <pc:spChg chg="del">
          <ac:chgData name="Druyor, Margaret A" userId="e0547365-bb33-4dff-b61b-301cdd612aaf" providerId="ADAL" clId="{37BAB78E-4456-448B-8BC7-295C4CBC67C9}" dt="2021-06-21T22:20:36.117" v="416" actId="478"/>
          <ac:spMkLst>
            <pc:docMk/>
            <pc:sldMk cId="604003665" sldId="441"/>
            <ac:spMk id="6" creationId="{82CA2892-91AE-41C3-8EE5-C17D521D5B19}"/>
          </ac:spMkLst>
        </pc:spChg>
        <pc:spChg chg="del mod">
          <ac:chgData name="Druyor, Margaret A" userId="e0547365-bb33-4dff-b61b-301cdd612aaf" providerId="ADAL" clId="{37BAB78E-4456-448B-8BC7-295C4CBC67C9}" dt="2021-06-21T22:21:15.616" v="422" actId="478"/>
          <ac:spMkLst>
            <pc:docMk/>
            <pc:sldMk cId="604003665" sldId="441"/>
            <ac:spMk id="7" creationId="{235DD0C5-63EF-47BC-976E-DB9882F61867}"/>
          </ac:spMkLst>
        </pc:spChg>
        <pc:spChg chg="del">
          <ac:chgData name="Druyor, Margaret A" userId="e0547365-bb33-4dff-b61b-301cdd612aaf" providerId="ADAL" clId="{37BAB78E-4456-448B-8BC7-295C4CBC67C9}" dt="2021-06-21T22:20:41.083" v="417" actId="478"/>
          <ac:spMkLst>
            <pc:docMk/>
            <pc:sldMk cId="604003665" sldId="441"/>
            <ac:spMk id="8" creationId="{15A6533A-8C22-4463-8ECB-92EE88067E85}"/>
          </ac:spMkLst>
        </pc:spChg>
      </pc:sldChg>
      <pc:sldChg chg="addSp delSp modSp new del mod setBg">
        <pc:chgData name="Druyor, Margaret A" userId="e0547365-bb33-4dff-b61b-301cdd612aaf" providerId="ADAL" clId="{37BAB78E-4456-448B-8BC7-295C4CBC67C9}" dt="2021-06-24T14:15:39.965" v="2467" actId="47"/>
        <pc:sldMkLst>
          <pc:docMk/>
          <pc:sldMk cId="3646990344" sldId="442"/>
        </pc:sldMkLst>
        <pc:spChg chg="mod">
          <ac:chgData name="Druyor, Margaret A" userId="e0547365-bb33-4dff-b61b-301cdd612aaf" providerId="ADAL" clId="{37BAB78E-4456-448B-8BC7-295C4CBC67C9}" dt="2021-06-22T13:57:47.174" v="490" actId="26606"/>
          <ac:spMkLst>
            <pc:docMk/>
            <pc:sldMk cId="3646990344" sldId="442"/>
            <ac:spMk id="2" creationId="{4ACEA96D-D860-4236-8787-830A96B604E8}"/>
          </ac:spMkLst>
        </pc:spChg>
        <pc:spChg chg="mod">
          <ac:chgData name="Druyor, Margaret A" userId="e0547365-bb33-4dff-b61b-301cdd612aaf" providerId="ADAL" clId="{37BAB78E-4456-448B-8BC7-295C4CBC67C9}" dt="2021-06-22T13:58:35.396" v="498" actId="14100"/>
          <ac:spMkLst>
            <pc:docMk/>
            <pc:sldMk cId="3646990344" sldId="442"/>
            <ac:spMk id="3" creationId="{066BC287-1F58-4823-BD03-B287DD6C5D13}"/>
          </ac:spMkLst>
        </pc:spChg>
        <pc:spChg chg="add del">
          <ac:chgData name="Druyor, Margaret A" userId="e0547365-bb33-4dff-b61b-301cdd612aaf" providerId="ADAL" clId="{37BAB78E-4456-448B-8BC7-295C4CBC67C9}" dt="2021-06-22T13:57:47.174" v="490" actId="26606"/>
          <ac:spMkLst>
            <pc:docMk/>
            <pc:sldMk cId="3646990344" sldId="442"/>
            <ac:spMk id="5" creationId="{09588DA8-065E-4F6F-8EFD-43104AB2E0CF}"/>
          </ac:spMkLst>
        </pc:spChg>
        <pc:spChg chg="add del">
          <ac:chgData name="Druyor, Margaret A" userId="e0547365-bb33-4dff-b61b-301cdd612aaf" providerId="ADAL" clId="{37BAB78E-4456-448B-8BC7-295C4CBC67C9}" dt="2021-06-22T13:57:47.174" v="490" actId="26606"/>
          <ac:spMkLst>
            <pc:docMk/>
            <pc:sldMk cId="3646990344" sldId="442"/>
            <ac:spMk id="6" creationId="{C4285719-470E-454C-AF62-8323075F1F5B}"/>
          </ac:spMkLst>
        </pc:spChg>
        <pc:spChg chg="add del">
          <ac:chgData name="Druyor, Margaret A" userId="e0547365-bb33-4dff-b61b-301cdd612aaf" providerId="ADAL" clId="{37BAB78E-4456-448B-8BC7-295C4CBC67C9}" dt="2021-06-22T13:57:47.174" v="490" actId="26606"/>
          <ac:spMkLst>
            <pc:docMk/>
            <pc:sldMk cId="3646990344" sldId="442"/>
            <ac:spMk id="7" creationId="{CD9FE4EF-C4D8-49A0-B2FF-81D8DB7D8A24}"/>
          </ac:spMkLst>
        </pc:spChg>
        <pc:spChg chg="add del">
          <ac:chgData name="Druyor, Margaret A" userId="e0547365-bb33-4dff-b61b-301cdd612aaf" providerId="ADAL" clId="{37BAB78E-4456-448B-8BC7-295C4CBC67C9}" dt="2021-06-22T13:57:20.833" v="482" actId="26606"/>
          <ac:spMkLst>
            <pc:docMk/>
            <pc:sldMk cId="3646990344" sldId="442"/>
            <ac:spMk id="8" creationId="{C7FA33FF-088D-4F16-95A2-2C64D353DEA8}"/>
          </ac:spMkLst>
        </pc:spChg>
        <pc:spChg chg="add del">
          <ac:chgData name="Druyor, Margaret A" userId="e0547365-bb33-4dff-b61b-301cdd612aaf" providerId="ADAL" clId="{37BAB78E-4456-448B-8BC7-295C4CBC67C9}" dt="2021-06-22T13:57:20.833" v="482" actId="26606"/>
          <ac:spMkLst>
            <pc:docMk/>
            <pc:sldMk cId="3646990344" sldId="442"/>
            <ac:spMk id="10" creationId="{A376EFB1-01CF-419F-ABF1-2AF02BBFCBD1}"/>
          </ac:spMkLst>
        </pc:spChg>
        <pc:spChg chg="add del">
          <ac:chgData name="Druyor, Margaret A" userId="e0547365-bb33-4dff-b61b-301cdd612aaf" providerId="ADAL" clId="{37BAB78E-4456-448B-8BC7-295C4CBC67C9}" dt="2021-06-22T13:57:20.833" v="482" actId="26606"/>
          <ac:spMkLst>
            <pc:docMk/>
            <pc:sldMk cId="3646990344" sldId="442"/>
            <ac:spMk id="12" creationId="{FF9DEA15-78BD-4750-AA18-B9F28A6D5AB8}"/>
          </ac:spMkLst>
        </pc:spChg>
        <pc:spChg chg="add del">
          <ac:chgData name="Druyor, Margaret A" userId="e0547365-bb33-4dff-b61b-301cdd612aaf" providerId="ADAL" clId="{37BAB78E-4456-448B-8BC7-295C4CBC67C9}" dt="2021-06-22T13:57:47.174" v="490" actId="26606"/>
          <ac:spMkLst>
            <pc:docMk/>
            <pc:sldMk cId="3646990344" sldId="442"/>
            <ac:spMk id="14" creationId="{4300840D-0A0B-4512-BACA-B439D5B9C57C}"/>
          </ac:spMkLst>
        </pc:spChg>
        <pc:spChg chg="add del">
          <ac:chgData name="Druyor, Margaret A" userId="e0547365-bb33-4dff-b61b-301cdd612aaf" providerId="ADAL" clId="{37BAB78E-4456-448B-8BC7-295C4CBC67C9}" dt="2021-06-22T13:57:47.174" v="490" actId="26606"/>
          <ac:spMkLst>
            <pc:docMk/>
            <pc:sldMk cId="3646990344" sldId="442"/>
            <ac:spMk id="16" creationId="{D2B78728-A580-49A7-84F9-6EF6F583ADE0}"/>
          </ac:spMkLst>
        </pc:spChg>
        <pc:spChg chg="add del">
          <ac:chgData name="Druyor, Margaret A" userId="e0547365-bb33-4dff-b61b-301cdd612aaf" providerId="ADAL" clId="{37BAB78E-4456-448B-8BC7-295C4CBC67C9}" dt="2021-06-22T13:57:47.174" v="490" actId="26606"/>
          <ac:spMkLst>
            <pc:docMk/>
            <pc:sldMk cId="3646990344" sldId="442"/>
            <ac:spMk id="18" creationId="{38FAA1A1-D861-433F-88FA-1E9D6FD31D11}"/>
          </ac:spMkLst>
        </pc:spChg>
        <pc:spChg chg="add del">
          <ac:chgData name="Druyor, Margaret A" userId="e0547365-bb33-4dff-b61b-301cdd612aaf" providerId="ADAL" clId="{37BAB78E-4456-448B-8BC7-295C4CBC67C9}" dt="2021-06-22T13:57:47.174" v="490" actId="26606"/>
          <ac:spMkLst>
            <pc:docMk/>
            <pc:sldMk cId="3646990344" sldId="442"/>
            <ac:spMk id="20" creationId="{8D71EDA1-87BF-4D5D-AB79-F346FD19278A}"/>
          </ac:spMkLst>
        </pc:spChg>
        <pc:spChg chg="add del">
          <ac:chgData name="Druyor, Margaret A" userId="e0547365-bb33-4dff-b61b-301cdd612aaf" providerId="ADAL" clId="{37BAB78E-4456-448B-8BC7-295C4CBC67C9}" dt="2021-06-22T13:57:47.152" v="489" actId="26606"/>
          <ac:spMkLst>
            <pc:docMk/>
            <pc:sldMk cId="3646990344" sldId="442"/>
            <ac:spMk id="25" creationId="{979E27D9-03C7-44E2-9FF8-15D0C8506AF7}"/>
          </ac:spMkLst>
        </pc:spChg>
        <pc:spChg chg="add del">
          <ac:chgData name="Druyor, Margaret A" userId="e0547365-bb33-4dff-b61b-301cdd612aaf" providerId="ADAL" clId="{37BAB78E-4456-448B-8BC7-295C4CBC67C9}" dt="2021-06-22T13:57:47.152" v="489" actId="26606"/>
          <ac:spMkLst>
            <pc:docMk/>
            <pc:sldMk cId="3646990344" sldId="442"/>
            <ac:spMk id="27" creationId="{EEBF1590-3B36-48EE-A89D-3B6F3CB256AB}"/>
          </ac:spMkLst>
        </pc:spChg>
        <pc:spChg chg="add del">
          <ac:chgData name="Druyor, Margaret A" userId="e0547365-bb33-4dff-b61b-301cdd612aaf" providerId="ADAL" clId="{37BAB78E-4456-448B-8BC7-295C4CBC67C9}" dt="2021-06-22T13:57:47.152" v="489" actId="26606"/>
          <ac:spMkLst>
            <pc:docMk/>
            <pc:sldMk cId="3646990344" sldId="442"/>
            <ac:spMk id="29" creationId="{AC8F6C8C-AB5A-4548-942D-E3FD40ACBC49}"/>
          </ac:spMkLst>
        </pc:spChg>
        <pc:spChg chg="add">
          <ac:chgData name="Druyor, Margaret A" userId="e0547365-bb33-4dff-b61b-301cdd612aaf" providerId="ADAL" clId="{37BAB78E-4456-448B-8BC7-295C4CBC67C9}" dt="2021-06-22T13:57:47.174" v="490" actId="26606"/>
          <ac:spMkLst>
            <pc:docMk/>
            <pc:sldMk cId="3646990344" sldId="442"/>
            <ac:spMk id="31" creationId="{375E0459-6403-40CD-989D-56A4407CA12E}"/>
          </ac:spMkLst>
        </pc:spChg>
        <pc:spChg chg="add">
          <ac:chgData name="Druyor, Margaret A" userId="e0547365-bb33-4dff-b61b-301cdd612aaf" providerId="ADAL" clId="{37BAB78E-4456-448B-8BC7-295C4CBC67C9}" dt="2021-06-22T13:57:47.174" v="490" actId="26606"/>
          <ac:spMkLst>
            <pc:docMk/>
            <pc:sldMk cId="3646990344" sldId="442"/>
            <ac:spMk id="32" creationId="{1B15ED52-F352-441B-82BF-E0EA34836D08}"/>
          </ac:spMkLst>
        </pc:spChg>
        <pc:spChg chg="add">
          <ac:chgData name="Druyor, Margaret A" userId="e0547365-bb33-4dff-b61b-301cdd612aaf" providerId="ADAL" clId="{37BAB78E-4456-448B-8BC7-295C4CBC67C9}" dt="2021-06-22T13:57:47.174" v="490" actId="26606"/>
          <ac:spMkLst>
            <pc:docMk/>
            <pc:sldMk cId="3646990344" sldId="442"/>
            <ac:spMk id="33" creationId="{53E5B1A8-3AC9-4BD1-9BBC-78CA94F2D1BA}"/>
          </ac:spMkLst>
        </pc:spChg>
        <pc:spChg chg="add">
          <ac:chgData name="Druyor, Margaret A" userId="e0547365-bb33-4dff-b61b-301cdd612aaf" providerId="ADAL" clId="{37BAB78E-4456-448B-8BC7-295C4CBC67C9}" dt="2021-06-22T13:57:47.174" v="490" actId="26606"/>
          <ac:spMkLst>
            <pc:docMk/>
            <pc:sldMk cId="3646990344" sldId="442"/>
            <ac:spMk id="34" creationId="{3B2E3793-BFE6-45A2-9B7B-E18844431C99}"/>
          </ac:spMkLst>
        </pc:spChg>
        <pc:spChg chg="add">
          <ac:chgData name="Druyor, Margaret A" userId="e0547365-bb33-4dff-b61b-301cdd612aaf" providerId="ADAL" clId="{37BAB78E-4456-448B-8BC7-295C4CBC67C9}" dt="2021-06-22T13:57:47.174" v="490" actId="26606"/>
          <ac:spMkLst>
            <pc:docMk/>
            <pc:sldMk cId="3646990344" sldId="442"/>
            <ac:spMk id="35" creationId="{B3FA1AAC-C1ED-4F77-BFA4-BE80FC0AC795}"/>
          </ac:spMkLst>
        </pc:spChg>
        <pc:spChg chg="add">
          <ac:chgData name="Druyor, Margaret A" userId="e0547365-bb33-4dff-b61b-301cdd612aaf" providerId="ADAL" clId="{37BAB78E-4456-448B-8BC7-295C4CBC67C9}" dt="2021-06-22T13:57:47.174" v="490" actId="26606"/>
          <ac:spMkLst>
            <pc:docMk/>
            <pc:sldMk cId="3646990344" sldId="442"/>
            <ac:spMk id="36" creationId="{BC4C4868-CB8F-4AF9-9CDB-8108F2C19B67}"/>
          </ac:spMkLst>
        </pc:spChg>
      </pc:sldChg>
      <pc:sldChg chg="modSp add del mod">
        <pc:chgData name="Druyor, Margaret A" userId="e0547365-bb33-4dff-b61b-301cdd612aaf" providerId="ADAL" clId="{37BAB78E-4456-448B-8BC7-295C4CBC67C9}" dt="2021-06-24T14:16:46.021" v="2477" actId="47"/>
        <pc:sldMkLst>
          <pc:docMk/>
          <pc:sldMk cId="1570022968" sldId="443"/>
        </pc:sldMkLst>
        <pc:spChg chg="mod">
          <ac:chgData name="Druyor, Margaret A" userId="e0547365-bb33-4dff-b61b-301cdd612aaf" providerId="ADAL" clId="{37BAB78E-4456-448B-8BC7-295C4CBC67C9}" dt="2021-06-22T14:58:14.624" v="1199"/>
          <ac:spMkLst>
            <pc:docMk/>
            <pc:sldMk cId="1570022968" sldId="443"/>
            <ac:spMk id="7" creationId="{235DD0C5-63EF-47BC-976E-DB9882F61867}"/>
          </ac:spMkLst>
        </pc:spChg>
        <pc:spChg chg="mod">
          <ac:chgData name="Druyor, Margaret A" userId="e0547365-bb33-4dff-b61b-301cdd612aaf" providerId="ADAL" clId="{37BAB78E-4456-448B-8BC7-295C4CBC67C9}" dt="2021-06-22T15:03:47.432" v="1260"/>
          <ac:spMkLst>
            <pc:docMk/>
            <pc:sldMk cId="1570022968" sldId="443"/>
            <ac:spMk id="15" creationId="{F84D2457-BF51-4D6E-930A-676371AFDAAD}"/>
          </ac:spMkLst>
        </pc:spChg>
      </pc:sldChg>
      <pc:sldChg chg="modSp add del mod">
        <pc:chgData name="Druyor, Margaret A" userId="e0547365-bb33-4dff-b61b-301cdd612aaf" providerId="ADAL" clId="{37BAB78E-4456-448B-8BC7-295C4CBC67C9}" dt="2021-06-24T14:16:46.021" v="2477" actId="47"/>
        <pc:sldMkLst>
          <pc:docMk/>
          <pc:sldMk cId="1654311650" sldId="444"/>
        </pc:sldMkLst>
        <pc:spChg chg="mod">
          <ac:chgData name="Druyor, Margaret A" userId="e0547365-bb33-4dff-b61b-301cdd612aaf" providerId="ADAL" clId="{37BAB78E-4456-448B-8BC7-295C4CBC67C9}" dt="2021-06-22T14:58:23.858" v="1201"/>
          <ac:spMkLst>
            <pc:docMk/>
            <pc:sldMk cId="1654311650" sldId="444"/>
            <ac:spMk id="7" creationId="{235DD0C5-63EF-47BC-976E-DB9882F61867}"/>
          </ac:spMkLst>
        </pc:spChg>
        <pc:spChg chg="mod">
          <ac:chgData name="Druyor, Margaret A" userId="e0547365-bb33-4dff-b61b-301cdd612aaf" providerId="ADAL" clId="{37BAB78E-4456-448B-8BC7-295C4CBC67C9}" dt="2021-06-23T15:51:58.737" v="1796"/>
          <ac:spMkLst>
            <pc:docMk/>
            <pc:sldMk cId="1654311650" sldId="444"/>
            <ac:spMk id="15" creationId="{F84D2457-BF51-4D6E-930A-676371AFDAAD}"/>
          </ac:spMkLst>
        </pc:spChg>
      </pc:sldChg>
      <pc:sldChg chg="modSp add del mod">
        <pc:chgData name="Druyor, Margaret A" userId="e0547365-bb33-4dff-b61b-301cdd612aaf" providerId="ADAL" clId="{37BAB78E-4456-448B-8BC7-295C4CBC67C9}" dt="2021-06-22T14:04:21.023" v="615" actId="47"/>
        <pc:sldMkLst>
          <pc:docMk/>
          <pc:sldMk cId="778548234" sldId="445"/>
        </pc:sldMkLst>
        <pc:spChg chg="mod">
          <ac:chgData name="Druyor, Margaret A" userId="e0547365-bb33-4dff-b61b-301cdd612aaf" providerId="ADAL" clId="{37BAB78E-4456-448B-8BC7-295C4CBC67C9}" dt="2021-06-22T14:00:36.645" v="508" actId="6549"/>
          <ac:spMkLst>
            <pc:docMk/>
            <pc:sldMk cId="778548234" sldId="445"/>
            <ac:spMk id="7" creationId="{235DD0C5-63EF-47BC-976E-DB9882F61867}"/>
          </ac:spMkLst>
        </pc:spChg>
        <pc:spChg chg="mod">
          <ac:chgData name="Druyor, Margaret A" userId="e0547365-bb33-4dff-b61b-301cdd612aaf" providerId="ADAL" clId="{37BAB78E-4456-448B-8BC7-295C4CBC67C9}" dt="2021-06-22T14:03:13.822" v="563" actId="20577"/>
          <ac:spMkLst>
            <pc:docMk/>
            <pc:sldMk cId="778548234" sldId="445"/>
            <ac:spMk id="15" creationId="{F84D2457-BF51-4D6E-930A-676371AFDAAD}"/>
          </ac:spMkLst>
        </pc:spChg>
      </pc:sldChg>
      <pc:sldChg chg="add del">
        <pc:chgData name="Druyor, Margaret A" userId="e0547365-bb33-4dff-b61b-301cdd612aaf" providerId="ADAL" clId="{37BAB78E-4456-448B-8BC7-295C4CBC67C9}" dt="2021-06-22T14:04:56.961" v="628" actId="2696"/>
        <pc:sldMkLst>
          <pc:docMk/>
          <pc:sldMk cId="4004178788" sldId="446"/>
        </pc:sldMkLst>
      </pc:sldChg>
      <pc:sldChg chg="modSp add del mod">
        <pc:chgData name="Druyor, Margaret A" userId="e0547365-bb33-4dff-b61b-301cdd612aaf" providerId="ADAL" clId="{37BAB78E-4456-448B-8BC7-295C4CBC67C9}" dt="2021-06-24T14:16:46.021" v="2477" actId="47"/>
        <pc:sldMkLst>
          <pc:docMk/>
          <pc:sldMk cId="2798141299" sldId="447"/>
        </pc:sldMkLst>
        <pc:spChg chg="mod">
          <ac:chgData name="Druyor, Margaret A" userId="e0547365-bb33-4dff-b61b-301cdd612aaf" providerId="ADAL" clId="{37BAB78E-4456-448B-8BC7-295C4CBC67C9}" dt="2021-06-22T14:58:01.684" v="1195" actId="20577"/>
          <ac:spMkLst>
            <pc:docMk/>
            <pc:sldMk cId="2798141299" sldId="447"/>
            <ac:spMk id="7" creationId="{235DD0C5-63EF-47BC-976E-DB9882F61867}"/>
          </ac:spMkLst>
        </pc:spChg>
        <pc:spChg chg="mod">
          <ac:chgData name="Druyor, Margaret A" userId="e0547365-bb33-4dff-b61b-301cdd612aaf" providerId="ADAL" clId="{37BAB78E-4456-448B-8BC7-295C4CBC67C9}" dt="2021-06-22T15:03:57.672" v="1265"/>
          <ac:spMkLst>
            <pc:docMk/>
            <pc:sldMk cId="2798141299" sldId="447"/>
            <ac:spMk id="15" creationId="{F84D2457-BF51-4D6E-930A-676371AFDAAD}"/>
          </ac:spMkLst>
        </pc:spChg>
      </pc:sldChg>
      <pc:sldChg chg="modSp add del mod">
        <pc:chgData name="Druyor, Margaret A" userId="e0547365-bb33-4dff-b61b-301cdd612aaf" providerId="ADAL" clId="{37BAB78E-4456-448B-8BC7-295C4CBC67C9}" dt="2021-06-24T14:16:46.021" v="2477" actId="47"/>
        <pc:sldMkLst>
          <pc:docMk/>
          <pc:sldMk cId="572168283" sldId="448"/>
        </pc:sldMkLst>
        <pc:spChg chg="mod">
          <ac:chgData name="Druyor, Margaret A" userId="e0547365-bb33-4dff-b61b-301cdd612aaf" providerId="ADAL" clId="{37BAB78E-4456-448B-8BC7-295C4CBC67C9}" dt="2021-06-22T14:58:07.673" v="1196"/>
          <ac:spMkLst>
            <pc:docMk/>
            <pc:sldMk cId="572168283" sldId="448"/>
            <ac:spMk id="7" creationId="{235DD0C5-63EF-47BC-976E-DB9882F61867}"/>
          </ac:spMkLst>
        </pc:spChg>
        <pc:spChg chg="mod">
          <ac:chgData name="Druyor, Margaret A" userId="e0547365-bb33-4dff-b61b-301cdd612aaf" providerId="ADAL" clId="{37BAB78E-4456-448B-8BC7-295C4CBC67C9}" dt="2021-06-22T15:03:52.730" v="1262" actId="20577"/>
          <ac:spMkLst>
            <pc:docMk/>
            <pc:sldMk cId="572168283" sldId="448"/>
            <ac:spMk id="15" creationId="{F84D2457-BF51-4D6E-930A-676371AFDAAD}"/>
          </ac:spMkLst>
        </pc:spChg>
      </pc:sldChg>
      <pc:sldChg chg="add del">
        <pc:chgData name="Druyor, Margaret A" userId="e0547365-bb33-4dff-b61b-301cdd612aaf" providerId="ADAL" clId="{37BAB78E-4456-448B-8BC7-295C4CBC67C9}" dt="2021-06-22T14:03:39.434" v="584" actId="2696"/>
        <pc:sldMkLst>
          <pc:docMk/>
          <pc:sldMk cId="3178261360" sldId="449"/>
        </pc:sldMkLst>
      </pc:sldChg>
      <pc:sldChg chg="modSp add del mod">
        <pc:chgData name="Druyor, Margaret A" userId="e0547365-bb33-4dff-b61b-301cdd612aaf" providerId="ADAL" clId="{37BAB78E-4456-448B-8BC7-295C4CBC67C9}" dt="2021-06-24T14:16:46.021" v="2477" actId="47"/>
        <pc:sldMkLst>
          <pc:docMk/>
          <pc:sldMk cId="197411823" sldId="450"/>
        </pc:sldMkLst>
        <pc:spChg chg="mod">
          <ac:chgData name="Druyor, Margaret A" userId="e0547365-bb33-4dff-b61b-301cdd612aaf" providerId="ADAL" clId="{37BAB78E-4456-448B-8BC7-295C4CBC67C9}" dt="2021-06-22T14:58:19.872" v="1200"/>
          <ac:spMkLst>
            <pc:docMk/>
            <pc:sldMk cId="197411823" sldId="450"/>
            <ac:spMk id="7" creationId="{235DD0C5-63EF-47BC-976E-DB9882F61867}"/>
          </ac:spMkLst>
        </pc:spChg>
        <pc:spChg chg="mod">
          <ac:chgData name="Druyor, Margaret A" userId="e0547365-bb33-4dff-b61b-301cdd612aaf" providerId="ADAL" clId="{37BAB78E-4456-448B-8BC7-295C4CBC67C9}" dt="2021-06-23T15:51:53.161" v="1795" actId="20577"/>
          <ac:spMkLst>
            <pc:docMk/>
            <pc:sldMk cId="197411823" sldId="450"/>
            <ac:spMk id="15" creationId="{F84D2457-BF51-4D6E-930A-676371AFDAAD}"/>
          </ac:spMkLst>
        </pc:spChg>
      </pc:sldChg>
      <pc:sldChg chg="modSp add del mod">
        <pc:chgData name="Druyor, Margaret A" userId="e0547365-bb33-4dff-b61b-301cdd612aaf" providerId="ADAL" clId="{37BAB78E-4456-448B-8BC7-295C4CBC67C9}" dt="2021-06-24T14:16:48.972" v="2478" actId="47"/>
        <pc:sldMkLst>
          <pc:docMk/>
          <pc:sldMk cId="2707735909" sldId="451"/>
        </pc:sldMkLst>
        <pc:spChg chg="mod">
          <ac:chgData name="Druyor, Margaret A" userId="e0547365-bb33-4dff-b61b-301cdd612aaf" providerId="ADAL" clId="{37BAB78E-4456-448B-8BC7-295C4CBC67C9}" dt="2021-06-22T14:58:28.552" v="1202"/>
          <ac:spMkLst>
            <pc:docMk/>
            <pc:sldMk cId="2707735909" sldId="451"/>
            <ac:spMk id="7" creationId="{235DD0C5-63EF-47BC-976E-DB9882F61867}"/>
          </ac:spMkLst>
        </pc:spChg>
        <pc:spChg chg="mod">
          <ac:chgData name="Druyor, Margaret A" userId="e0547365-bb33-4dff-b61b-301cdd612aaf" providerId="ADAL" clId="{37BAB78E-4456-448B-8BC7-295C4CBC67C9}" dt="2021-06-23T15:52:02.451" v="1797"/>
          <ac:spMkLst>
            <pc:docMk/>
            <pc:sldMk cId="2707735909" sldId="451"/>
            <ac:spMk id="15" creationId="{F84D2457-BF51-4D6E-930A-676371AFDAAD}"/>
          </ac:spMkLst>
        </pc:spChg>
      </pc:sldChg>
      <pc:sldChg chg="modSp add del mod">
        <pc:chgData name="Druyor, Margaret A" userId="e0547365-bb33-4dff-b61b-301cdd612aaf" providerId="ADAL" clId="{37BAB78E-4456-448B-8BC7-295C4CBC67C9}" dt="2021-06-24T14:16:48.972" v="2478" actId="47"/>
        <pc:sldMkLst>
          <pc:docMk/>
          <pc:sldMk cId="2568182012" sldId="452"/>
        </pc:sldMkLst>
        <pc:spChg chg="mod">
          <ac:chgData name="Druyor, Margaret A" userId="e0547365-bb33-4dff-b61b-301cdd612aaf" providerId="ADAL" clId="{37BAB78E-4456-448B-8BC7-295C4CBC67C9}" dt="2021-06-22T14:58:32.057" v="1203"/>
          <ac:spMkLst>
            <pc:docMk/>
            <pc:sldMk cId="2568182012" sldId="452"/>
            <ac:spMk id="7" creationId="{235DD0C5-63EF-47BC-976E-DB9882F61867}"/>
          </ac:spMkLst>
        </pc:spChg>
        <pc:spChg chg="mod">
          <ac:chgData name="Druyor, Margaret A" userId="e0547365-bb33-4dff-b61b-301cdd612aaf" providerId="ADAL" clId="{37BAB78E-4456-448B-8BC7-295C4CBC67C9}" dt="2021-06-23T15:52:05.520" v="1798"/>
          <ac:spMkLst>
            <pc:docMk/>
            <pc:sldMk cId="2568182012" sldId="452"/>
            <ac:spMk id="15" creationId="{F84D2457-BF51-4D6E-930A-676371AFDAAD}"/>
          </ac:spMkLst>
        </pc:spChg>
      </pc:sldChg>
      <pc:sldChg chg="modSp add del mod">
        <pc:chgData name="Druyor, Margaret A" userId="e0547365-bb33-4dff-b61b-301cdd612aaf" providerId="ADAL" clId="{37BAB78E-4456-448B-8BC7-295C4CBC67C9}" dt="2021-06-24T14:19:22.801" v="2533" actId="2696"/>
        <pc:sldMkLst>
          <pc:docMk/>
          <pc:sldMk cId="2661407529" sldId="453"/>
        </pc:sldMkLst>
        <pc:spChg chg="mod">
          <ac:chgData name="Druyor, Margaret A" userId="e0547365-bb33-4dff-b61b-301cdd612aaf" providerId="ADAL" clId="{37BAB78E-4456-448B-8BC7-295C4CBC67C9}" dt="2021-06-23T15:52:14.795" v="1801" actId="20577"/>
          <ac:spMkLst>
            <pc:docMk/>
            <pc:sldMk cId="2661407529" sldId="453"/>
            <ac:spMk id="7" creationId="{235DD0C5-63EF-47BC-976E-DB9882F61867}"/>
          </ac:spMkLst>
        </pc:spChg>
        <pc:spChg chg="mod">
          <ac:chgData name="Druyor, Margaret A" userId="e0547365-bb33-4dff-b61b-301cdd612aaf" providerId="ADAL" clId="{37BAB78E-4456-448B-8BC7-295C4CBC67C9}" dt="2021-06-23T15:52:09.120" v="1799"/>
          <ac:spMkLst>
            <pc:docMk/>
            <pc:sldMk cId="2661407529" sldId="453"/>
            <ac:spMk id="15" creationId="{F84D2457-BF51-4D6E-930A-676371AFDAAD}"/>
          </ac:spMkLst>
        </pc:spChg>
      </pc:sldChg>
      <pc:sldChg chg="addSp delSp modSp add del mod ord">
        <pc:chgData name="Druyor, Margaret A" userId="e0547365-bb33-4dff-b61b-301cdd612aaf" providerId="ADAL" clId="{37BAB78E-4456-448B-8BC7-295C4CBC67C9}" dt="2021-06-22T14:08:31.397" v="685" actId="2696"/>
        <pc:sldMkLst>
          <pc:docMk/>
          <pc:sldMk cId="3547114561" sldId="454"/>
        </pc:sldMkLst>
        <pc:spChg chg="mod">
          <ac:chgData name="Druyor, Margaret A" userId="e0547365-bb33-4dff-b61b-301cdd612aaf" providerId="ADAL" clId="{37BAB78E-4456-448B-8BC7-295C4CBC67C9}" dt="2021-06-22T14:05:58.725" v="637" actId="26606"/>
          <ac:spMkLst>
            <pc:docMk/>
            <pc:sldMk cId="3547114561" sldId="454"/>
            <ac:spMk id="2" creationId="{4ACEA96D-D860-4236-8787-830A96B604E8}"/>
          </ac:spMkLst>
        </pc:spChg>
        <pc:spChg chg="mod">
          <ac:chgData name="Druyor, Margaret A" userId="e0547365-bb33-4dff-b61b-301cdd612aaf" providerId="ADAL" clId="{37BAB78E-4456-448B-8BC7-295C4CBC67C9}" dt="2021-06-22T14:05:58.725" v="637" actId="26606"/>
          <ac:spMkLst>
            <pc:docMk/>
            <pc:sldMk cId="3547114561" sldId="454"/>
            <ac:spMk id="3" creationId="{066BC287-1F58-4823-BD03-B287DD6C5D13}"/>
          </ac:spMkLst>
        </pc:spChg>
        <pc:spChg chg="add del">
          <ac:chgData name="Druyor, Margaret A" userId="e0547365-bb33-4dff-b61b-301cdd612aaf" providerId="ADAL" clId="{37BAB78E-4456-448B-8BC7-295C4CBC67C9}" dt="2021-06-22T14:05:58.725" v="637" actId="26606"/>
          <ac:spMkLst>
            <pc:docMk/>
            <pc:sldMk cId="3547114561" sldId="454"/>
            <ac:spMk id="31" creationId="{375E0459-6403-40CD-989D-56A4407CA12E}"/>
          </ac:spMkLst>
        </pc:spChg>
        <pc:spChg chg="add del">
          <ac:chgData name="Druyor, Margaret A" userId="e0547365-bb33-4dff-b61b-301cdd612aaf" providerId="ADAL" clId="{37BAB78E-4456-448B-8BC7-295C4CBC67C9}" dt="2021-06-22T14:05:58.725" v="637" actId="26606"/>
          <ac:spMkLst>
            <pc:docMk/>
            <pc:sldMk cId="3547114561" sldId="454"/>
            <ac:spMk id="32" creationId="{1B15ED52-F352-441B-82BF-E0EA34836D08}"/>
          </ac:spMkLst>
        </pc:spChg>
        <pc:spChg chg="add del">
          <ac:chgData name="Druyor, Margaret A" userId="e0547365-bb33-4dff-b61b-301cdd612aaf" providerId="ADAL" clId="{37BAB78E-4456-448B-8BC7-295C4CBC67C9}" dt="2021-06-22T14:05:58.725" v="637" actId="26606"/>
          <ac:spMkLst>
            <pc:docMk/>
            <pc:sldMk cId="3547114561" sldId="454"/>
            <ac:spMk id="33" creationId="{53E5B1A8-3AC9-4BD1-9BBC-78CA94F2D1BA}"/>
          </ac:spMkLst>
        </pc:spChg>
        <pc:spChg chg="add del">
          <ac:chgData name="Druyor, Margaret A" userId="e0547365-bb33-4dff-b61b-301cdd612aaf" providerId="ADAL" clId="{37BAB78E-4456-448B-8BC7-295C4CBC67C9}" dt="2021-06-22T14:05:58.725" v="637" actId="26606"/>
          <ac:spMkLst>
            <pc:docMk/>
            <pc:sldMk cId="3547114561" sldId="454"/>
            <ac:spMk id="34" creationId="{3B2E3793-BFE6-45A2-9B7B-E18844431C99}"/>
          </ac:spMkLst>
        </pc:spChg>
        <pc:spChg chg="add del">
          <ac:chgData name="Druyor, Margaret A" userId="e0547365-bb33-4dff-b61b-301cdd612aaf" providerId="ADAL" clId="{37BAB78E-4456-448B-8BC7-295C4CBC67C9}" dt="2021-06-22T14:05:58.725" v="637" actId="26606"/>
          <ac:spMkLst>
            <pc:docMk/>
            <pc:sldMk cId="3547114561" sldId="454"/>
            <ac:spMk id="35" creationId="{B3FA1AAC-C1ED-4F77-BFA4-BE80FC0AC795}"/>
          </ac:spMkLst>
        </pc:spChg>
        <pc:spChg chg="add del">
          <ac:chgData name="Druyor, Margaret A" userId="e0547365-bb33-4dff-b61b-301cdd612aaf" providerId="ADAL" clId="{37BAB78E-4456-448B-8BC7-295C4CBC67C9}" dt="2021-06-22T14:05:58.725" v="637" actId="26606"/>
          <ac:spMkLst>
            <pc:docMk/>
            <pc:sldMk cId="3547114561" sldId="454"/>
            <ac:spMk id="36" creationId="{BC4C4868-CB8F-4AF9-9CDB-8108F2C19B67}"/>
          </ac:spMkLst>
        </pc:spChg>
        <pc:spChg chg="add del">
          <ac:chgData name="Druyor, Margaret A" userId="e0547365-bb33-4dff-b61b-301cdd612aaf" providerId="ADAL" clId="{37BAB78E-4456-448B-8BC7-295C4CBC67C9}" dt="2021-06-22T14:05:58.725" v="637" actId="26606"/>
          <ac:spMkLst>
            <pc:docMk/>
            <pc:sldMk cId="3547114561" sldId="454"/>
            <ac:spMk id="41" creationId="{C9A36457-A5F4-4103-A443-02581C09185B}"/>
          </ac:spMkLst>
        </pc:spChg>
        <pc:spChg chg="add del">
          <ac:chgData name="Druyor, Margaret A" userId="e0547365-bb33-4dff-b61b-301cdd612aaf" providerId="ADAL" clId="{37BAB78E-4456-448B-8BC7-295C4CBC67C9}" dt="2021-06-22T14:05:58.725" v="637" actId="26606"/>
          <ac:spMkLst>
            <pc:docMk/>
            <pc:sldMk cId="3547114561" sldId="454"/>
            <ac:spMk id="43" creationId="{DC5FB7E8-B636-40FA-BE8D-48145C0F5C57}"/>
          </ac:spMkLst>
        </pc:spChg>
        <pc:spChg chg="add del">
          <ac:chgData name="Druyor, Margaret A" userId="e0547365-bb33-4dff-b61b-301cdd612aaf" providerId="ADAL" clId="{37BAB78E-4456-448B-8BC7-295C4CBC67C9}" dt="2021-06-22T14:05:58.725" v="637" actId="26606"/>
          <ac:spMkLst>
            <pc:docMk/>
            <pc:sldMk cId="3547114561" sldId="454"/>
            <ac:spMk id="45" creationId="{142DCE2C-2863-46FA-9BE7-24365A24D9BA}"/>
          </ac:spMkLst>
        </pc:spChg>
      </pc:sldChg>
      <pc:sldChg chg="addSp modSp new mod setBg">
        <pc:chgData name="Druyor, Margaret A" userId="e0547365-bb33-4dff-b61b-301cdd612aaf" providerId="ADAL" clId="{37BAB78E-4456-448B-8BC7-295C4CBC67C9}" dt="2021-06-28T16:23:07.048" v="4163" actId="115"/>
        <pc:sldMkLst>
          <pc:docMk/>
          <pc:sldMk cId="2018997676" sldId="455"/>
        </pc:sldMkLst>
        <pc:spChg chg="mod">
          <ac:chgData name="Druyor, Margaret A" userId="e0547365-bb33-4dff-b61b-301cdd612aaf" providerId="ADAL" clId="{37BAB78E-4456-448B-8BC7-295C4CBC67C9}" dt="2021-06-28T16:22:45.906" v="4160" actId="14100"/>
          <ac:spMkLst>
            <pc:docMk/>
            <pc:sldMk cId="2018997676" sldId="455"/>
            <ac:spMk id="2" creationId="{80A8D4B9-E4C0-432C-B3C3-01CF265B5684}"/>
          </ac:spMkLst>
        </pc:spChg>
        <pc:spChg chg="mod">
          <ac:chgData name="Druyor, Margaret A" userId="e0547365-bb33-4dff-b61b-301cdd612aaf" providerId="ADAL" clId="{37BAB78E-4456-448B-8BC7-295C4CBC67C9}" dt="2021-06-28T16:23:07.048" v="4163" actId="115"/>
          <ac:spMkLst>
            <pc:docMk/>
            <pc:sldMk cId="2018997676" sldId="455"/>
            <ac:spMk id="3" creationId="{1EAE0C52-0E8E-4673-ABFF-68B8D71CEFF8}"/>
          </ac:spMkLst>
        </pc:spChg>
        <pc:spChg chg="add">
          <ac:chgData name="Druyor, Margaret A" userId="e0547365-bb33-4dff-b61b-301cdd612aaf" providerId="ADAL" clId="{37BAB78E-4456-448B-8BC7-295C4CBC67C9}" dt="2021-06-22T14:08:26.261" v="684" actId="26606"/>
          <ac:spMkLst>
            <pc:docMk/>
            <pc:sldMk cId="2018997676" sldId="455"/>
            <ac:spMk id="8" creationId="{1B15ED52-F352-441B-82BF-E0EA34836D08}"/>
          </ac:spMkLst>
        </pc:spChg>
        <pc:spChg chg="add">
          <ac:chgData name="Druyor, Margaret A" userId="e0547365-bb33-4dff-b61b-301cdd612aaf" providerId="ADAL" clId="{37BAB78E-4456-448B-8BC7-295C4CBC67C9}" dt="2021-06-22T14:08:26.261" v="684" actId="26606"/>
          <ac:spMkLst>
            <pc:docMk/>
            <pc:sldMk cId="2018997676" sldId="455"/>
            <ac:spMk id="10" creationId="{3B2E3793-BFE6-45A2-9B7B-E18844431C99}"/>
          </ac:spMkLst>
        </pc:spChg>
        <pc:spChg chg="add">
          <ac:chgData name="Druyor, Margaret A" userId="e0547365-bb33-4dff-b61b-301cdd612aaf" providerId="ADAL" clId="{37BAB78E-4456-448B-8BC7-295C4CBC67C9}" dt="2021-06-22T14:08:26.261" v="684" actId="26606"/>
          <ac:spMkLst>
            <pc:docMk/>
            <pc:sldMk cId="2018997676" sldId="455"/>
            <ac:spMk id="12" creationId="{BC4C4868-CB8F-4AF9-9CDB-8108F2C19B67}"/>
          </ac:spMkLst>
        </pc:spChg>
        <pc:spChg chg="add">
          <ac:chgData name="Druyor, Margaret A" userId="e0547365-bb33-4dff-b61b-301cdd612aaf" providerId="ADAL" clId="{37BAB78E-4456-448B-8BC7-295C4CBC67C9}" dt="2021-06-22T14:08:26.261" v="684" actId="26606"/>
          <ac:spMkLst>
            <pc:docMk/>
            <pc:sldMk cId="2018997676" sldId="455"/>
            <ac:spMk id="14" creationId="{375E0459-6403-40CD-989D-56A4407CA12E}"/>
          </ac:spMkLst>
        </pc:spChg>
        <pc:spChg chg="add">
          <ac:chgData name="Druyor, Margaret A" userId="e0547365-bb33-4dff-b61b-301cdd612aaf" providerId="ADAL" clId="{37BAB78E-4456-448B-8BC7-295C4CBC67C9}" dt="2021-06-22T14:08:26.261" v="684" actId="26606"/>
          <ac:spMkLst>
            <pc:docMk/>
            <pc:sldMk cId="2018997676" sldId="455"/>
            <ac:spMk id="16" creationId="{53E5B1A8-3AC9-4BD1-9BBC-78CA94F2D1BA}"/>
          </ac:spMkLst>
        </pc:spChg>
      </pc:sldChg>
      <pc:sldChg chg="addSp modSp new mod ord setBg">
        <pc:chgData name="Druyor, Margaret A" userId="e0547365-bb33-4dff-b61b-301cdd612aaf" providerId="ADAL" clId="{37BAB78E-4456-448B-8BC7-295C4CBC67C9}" dt="2021-06-24T20:42:55.959" v="4150" actId="6549"/>
        <pc:sldMkLst>
          <pc:docMk/>
          <pc:sldMk cId="1185933222" sldId="456"/>
        </pc:sldMkLst>
        <pc:spChg chg="mod">
          <ac:chgData name="Druyor, Margaret A" userId="e0547365-bb33-4dff-b61b-301cdd612aaf" providerId="ADAL" clId="{37BAB78E-4456-448B-8BC7-295C4CBC67C9}" dt="2021-06-22T14:39:42.488" v="796" actId="20577"/>
          <ac:spMkLst>
            <pc:docMk/>
            <pc:sldMk cId="1185933222" sldId="456"/>
            <ac:spMk id="2" creationId="{7964265F-313F-4854-B81E-EA96B237D622}"/>
          </ac:spMkLst>
        </pc:spChg>
        <pc:spChg chg="mod">
          <ac:chgData name="Druyor, Margaret A" userId="e0547365-bb33-4dff-b61b-301cdd612aaf" providerId="ADAL" clId="{37BAB78E-4456-448B-8BC7-295C4CBC67C9}" dt="2021-06-24T20:42:55.959" v="4150" actId="6549"/>
          <ac:spMkLst>
            <pc:docMk/>
            <pc:sldMk cId="1185933222" sldId="456"/>
            <ac:spMk id="3" creationId="{EFE342A2-9300-4694-953C-4E172E2DA594}"/>
          </ac:spMkLst>
        </pc:spChg>
        <pc:spChg chg="add">
          <ac:chgData name="Druyor, Margaret A" userId="e0547365-bb33-4dff-b61b-301cdd612aaf" providerId="ADAL" clId="{37BAB78E-4456-448B-8BC7-295C4CBC67C9}" dt="2021-06-22T14:17:57.917" v="716" actId="26606"/>
          <ac:spMkLst>
            <pc:docMk/>
            <pc:sldMk cId="1185933222" sldId="456"/>
            <ac:spMk id="8" creationId="{1B15ED52-F352-441B-82BF-E0EA34836D08}"/>
          </ac:spMkLst>
        </pc:spChg>
        <pc:spChg chg="add">
          <ac:chgData name="Druyor, Margaret A" userId="e0547365-bb33-4dff-b61b-301cdd612aaf" providerId="ADAL" clId="{37BAB78E-4456-448B-8BC7-295C4CBC67C9}" dt="2021-06-22T14:17:57.917" v="716" actId="26606"/>
          <ac:spMkLst>
            <pc:docMk/>
            <pc:sldMk cId="1185933222" sldId="456"/>
            <ac:spMk id="10" creationId="{3B2E3793-BFE6-45A2-9B7B-E18844431C99}"/>
          </ac:spMkLst>
        </pc:spChg>
        <pc:spChg chg="add">
          <ac:chgData name="Druyor, Margaret A" userId="e0547365-bb33-4dff-b61b-301cdd612aaf" providerId="ADAL" clId="{37BAB78E-4456-448B-8BC7-295C4CBC67C9}" dt="2021-06-22T14:17:57.917" v="716" actId="26606"/>
          <ac:spMkLst>
            <pc:docMk/>
            <pc:sldMk cId="1185933222" sldId="456"/>
            <ac:spMk id="12" creationId="{BC4C4868-CB8F-4AF9-9CDB-8108F2C19B67}"/>
          </ac:spMkLst>
        </pc:spChg>
        <pc:spChg chg="add">
          <ac:chgData name="Druyor, Margaret A" userId="e0547365-bb33-4dff-b61b-301cdd612aaf" providerId="ADAL" clId="{37BAB78E-4456-448B-8BC7-295C4CBC67C9}" dt="2021-06-22T14:17:57.917" v="716" actId="26606"/>
          <ac:spMkLst>
            <pc:docMk/>
            <pc:sldMk cId="1185933222" sldId="456"/>
            <ac:spMk id="14" creationId="{375E0459-6403-40CD-989D-56A4407CA12E}"/>
          </ac:spMkLst>
        </pc:spChg>
        <pc:spChg chg="add">
          <ac:chgData name="Druyor, Margaret A" userId="e0547365-bb33-4dff-b61b-301cdd612aaf" providerId="ADAL" clId="{37BAB78E-4456-448B-8BC7-295C4CBC67C9}" dt="2021-06-22T14:17:57.917" v="716" actId="26606"/>
          <ac:spMkLst>
            <pc:docMk/>
            <pc:sldMk cId="1185933222" sldId="456"/>
            <ac:spMk id="16" creationId="{53E5B1A8-3AC9-4BD1-9BBC-78CA94F2D1BA}"/>
          </ac:spMkLst>
        </pc:spChg>
      </pc:sldChg>
      <pc:sldChg chg="addSp modSp add del mod">
        <pc:chgData name="Druyor, Margaret A" userId="e0547365-bb33-4dff-b61b-301cdd612aaf" providerId="ADAL" clId="{37BAB78E-4456-448B-8BC7-295C4CBC67C9}" dt="2021-06-24T13:52:47.632" v="2051" actId="2696"/>
        <pc:sldMkLst>
          <pc:docMk/>
          <pc:sldMk cId="1002866306" sldId="457"/>
        </pc:sldMkLst>
        <pc:spChg chg="add mod">
          <ac:chgData name="Druyor, Margaret A" userId="e0547365-bb33-4dff-b61b-301cdd612aaf" providerId="ADAL" clId="{37BAB78E-4456-448B-8BC7-295C4CBC67C9}" dt="2021-06-23T15:51:32.601" v="1784" actId="20577"/>
          <ac:spMkLst>
            <pc:docMk/>
            <pc:sldMk cId="1002866306" sldId="457"/>
            <ac:spMk id="5" creationId="{95467463-CEC9-4591-90DC-EDAD151AC6B4}"/>
          </ac:spMkLst>
        </pc:spChg>
        <pc:spChg chg="mod">
          <ac:chgData name="Druyor, Margaret A" userId="e0547365-bb33-4dff-b61b-301cdd612aaf" providerId="ADAL" clId="{37BAB78E-4456-448B-8BC7-295C4CBC67C9}" dt="2021-06-22T14:47:05.200" v="855" actId="20577"/>
          <ac:spMkLst>
            <pc:docMk/>
            <pc:sldMk cId="1002866306" sldId="457"/>
            <ac:spMk id="7" creationId="{235DD0C5-63EF-47BC-976E-DB9882F61867}"/>
          </ac:spMkLst>
        </pc:spChg>
        <pc:spChg chg="mod">
          <ac:chgData name="Druyor, Margaret A" userId="e0547365-bb33-4dff-b61b-301cdd612aaf" providerId="ADAL" clId="{37BAB78E-4456-448B-8BC7-295C4CBC67C9}" dt="2021-06-23T15:51:28.077" v="1779" actId="313"/>
          <ac:spMkLst>
            <pc:docMk/>
            <pc:sldMk cId="1002866306" sldId="457"/>
            <ac:spMk id="15" creationId="{F84D2457-BF51-4D6E-930A-676371AFDAAD}"/>
          </ac:spMkLst>
        </pc:spChg>
      </pc:sldChg>
      <pc:sldChg chg="addSp modSp new mod">
        <pc:chgData name="Druyor, Margaret A" userId="e0547365-bb33-4dff-b61b-301cdd612aaf" providerId="ADAL" clId="{37BAB78E-4456-448B-8BC7-295C4CBC67C9}" dt="2021-06-24T20:44:53.227" v="4158" actId="1076"/>
        <pc:sldMkLst>
          <pc:docMk/>
          <pc:sldMk cId="3231344507" sldId="458"/>
        </pc:sldMkLst>
        <pc:spChg chg="add mod">
          <ac:chgData name="Druyor, Margaret A" userId="e0547365-bb33-4dff-b61b-301cdd612aaf" providerId="ADAL" clId="{37BAB78E-4456-448B-8BC7-295C4CBC67C9}" dt="2021-06-24T20:44:53.227" v="4158" actId="1076"/>
          <ac:spMkLst>
            <pc:docMk/>
            <pc:sldMk cId="3231344507" sldId="458"/>
            <ac:spMk id="2" creationId="{074F5D05-3EA2-4A64-A14A-91B5FF2988EE}"/>
          </ac:spMkLst>
        </pc:spChg>
      </pc:sldChg>
      <pc:sldChg chg="addSp delSp modSp add mod ord">
        <pc:chgData name="Druyor, Margaret A" userId="e0547365-bb33-4dff-b61b-301cdd612aaf" providerId="ADAL" clId="{37BAB78E-4456-448B-8BC7-295C4CBC67C9}" dt="2021-06-24T14:08:40.434" v="2431" actId="1076"/>
        <pc:sldMkLst>
          <pc:docMk/>
          <pc:sldMk cId="2230731672" sldId="459"/>
        </pc:sldMkLst>
        <pc:spChg chg="mod">
          <ac:chgData name="Druyor, Margaret A" userId="e0547365-bb33-4dff-b61b-301cdd612aaf" providerId="ADAL" clId="{37BAB78E-4456-448B-8BC7-295C4CBC67C9}" dt="2021-06-24T13:48:13.384" v="2050" actId="20577"/>
          <ac:spMkLst>
            <pc:docMk/>
            <pc:sldMk cId="2230731672" sldId="459"/>
            <ac:spMk id="2" creationId="{7964265F-313F-4854-B81E-EA96B237D622}"/>
          </ac:spMkLst>
        </pc:spChg>
        <pc:spChg chg="del mod">
          <ac:chgData name="Druyor, Margaret A" userId="e0547365-bb33-4dff-b61b-301cdd612aaf" providerId="ADAL" clId="{37BAB78E-4456-448B-8BC7-295C4CBC67C9}" dt="2021-06-24T13:40:07.401" v="1804" actId="478"/>
          <ac:spMkLst>
            <pc:docMk/>
            <pc:sldMk cId="2230731672" sldId="459"/>
            <ac:spMk id="3" creationId="{EFE342A2-9300-4694-953C-4E172E2DA594}"/>
          </ac:spMkLst>
        </pc:spChg>
        <pc:spChg chg="add del mod">
          <ac:chgData name="Druyor, Margaret A" userId="e0547365-bb33-4dff-b61b-301cdd612aaf" providerId="ADAL" clId="{37BAB78E-4456-448B-8BC7-295C4CBC67C9}" dt="2021-06-24T13:40:10.130" v="1805" actId="478"/>
          <ac:spMkLst>
            <pc:docMk/>
            <pc:sldMk cId="2230731672" sldId="459"/>
            <ac:spMk id="5" creationId="{35B6AF08-6619-47B2-88A6-C8F21431BD61}"/>
          </ac:spMkLst>
        </pc:spChg>
        <pc:spChg chg="add mod">
          <ac:chgData name="Druyor, Margaret A" userId="e0547365-bb33-4dff-b61b-301cdd612aaf" providerId="ADAL" clId="{37BAB78E-4456-448B-8BC7-295C4CBC67C9}" dt="2021-06-24T14:08:40.434" v="2431" actId="1076"/>
          <ac:spMkLst>
            <pc:docMk/>
            <pc:sldMk cId="2230731672" sldId="459"/>
            <ac:spMk id="6" creationId="{85CE1B2F-B098-4BA2-858B-184C863AD0BC}"/>
          </ac:spMkLst>
        </pc:spChg>
        <pc:picChg chg="add mod">
          <ac:chgData name="Druyor, Margaret A" userId="e0547365-bb33-4dff-b61b-301cdd612aaf" providerId="ADAL" clId="{37BAB78E-4456-448B-8BC7-295C4CBC67C9}" dt="2021-06-24T14:01:32.060" v="2413"/>
          <ac:picMkLst>
            <pc:docMk/>
            <pc:sldMk cId="2230731672" sldId="459"/>
            <ac:picMk id="13" creationId="{CD13FD4E-2E68-4F6C-9978-DF290300AFF1}"/>
          </ac:picMkLst>
        </pc:picChg>
      </pc:sldChg>
      <pc:sldChg chg="modSp add mod ord">
        <pc:chgData name="Druyor, Margaret A" userId="e0547365-bb33-4dff-b61b-301cdd612aaf" providerId="ADAL" clId="{37BAB78E-4456-448B-8BC7-295C4CBC67C9}" dt="2021-06-24T18:50:16.581" v="2783" actId="20577"/>
        <pc:sldMkLst>
          <pc:docMk/>
          <pc:sldMk cId="3555164777" sldId="460"/>
        </pc:sldMkLst>
        <pc:spChg chg="mod">
          <ac:chgData name="Druyor, Margaret A" userId="e0547365-bb33-4dff-b61b-301cdd612aaf" providerId="ADAL" clId="{37BAB78E-4456-448B-8BC7-295C4CBC67C9}" dt="2021-06-24T18:50:16.581" v="2783" actId="20577"/>
          <ac:spMkLst>
            <pc:docMk/>
            <pc:sldMk cId="3555164777" sldId="460"/>
            <ac:spMk id="3" creationId="{EFE342A2-9300-4694-953C-4E172E2DA594}"/>
          </ac:spMkLst>
        </pc:spChg>
      </pc:sldChg>
      <pc:sldChg chg="modSp add mod ord">
        <pc:chgData name="Druyor, Margaret A" userId="e0547365-bb33-4dff-b61b-301cdd612aaf" providerId="ADAL" clId="{37BAB78E-4456-448B-8BC7-295C4CBC67C9}" dt="2021-06-22T14:59:27.319" v="1227" actId="20577"/>
        <pc:sldMkLst>
          <pc:docMk/>
          <pc:sldMk cId="3189258834" sldId="461"/>
        </pc:sldMkLst>
        <pc:spChg chg="mod">
          <ac:chgData name="Druyor, Margaret A" userId="e0547365-bb33-4dff-b61b-301cdd612aaf" providerId="ADAL" clId="{37BAB78E-4456-448B-8BC7-295C4CBC67C9}" dt="2021-06-22T14:59:27.319" v="1227" actId="20577"/>
          <ac:spMkLst>
            <pc:docMk/>
            <pc:sldMk cId="3189258834" sldId="461"/>
            <ac:spMk id="2" creationId="{D1AF3596-D1BD-4E34-A057-355335CC847A}"/>
          </ac:spMkLst>
        </pc:spChg>
      </pc:sldChg>
      <pc:sldChg chg="modSp add del mod">
        <pc:chgData name="Druyor, Margaret A" userId="e0547365-bb33-4dff-b61b-301cdd612aaf" providerId="ADAL" clId="{37BAB78E-4456-448B-8BC7-295C4CBC67C9}" dt="2021-06-24T14:15:37.925" v="2465" actId="47"/>
        <pc:sldMkLst>
          <pc:docMk/>
          <pc:sldMk cId="3930759908" sldId="462"/>
        </pc:sldMkLst>
        <pc:spChg chg="mod">
          <ac:chgData name="Druyor, Margaret A" userId="e0547365-bb33-4dff-b61b-301cdd612aaf" providerId="ADAL" clId="{37BAB78E-4456-448B-8BC7-295C4CBC67C9}" dt="2021-06-23T14:59:03.697" v="1284" actId="13926"/>
          <ac:spMkLst>
            <pc:docMk/>
            <pc:sldMk cId="3930759908" sldId="462"/>
            <ac:spMk id="3" creationId="{066BC287-1F58-4823-BD03-B287DD6C5D13}"/>
          </ac:spMkLst>
        </pc:spChg>
      </pc:sldChg>
      <pc:sldChg chg="modSp add del mod ord">
        <pc:chgData name="Druyor, Margaret A" userId="e0547365-bb33-4dff-b61b-301cdd612aaf" providerId="ADAL" clId="{37BAB78E-4456-448B-8BC7-295C4CBC67C9}" dt="2021-06-24T14:15:38.971" v="2466" actId="47"/>
        <pc:sldMkLst>
          <pc:docMk/>
          <pc:sldMk cId="3195286781" sldId="463"/>
        </pc:sldMkLst>
        <pc:spChg chg="mod">
          <ac:chgData name="Druyor, Margaret A" userId="e0547365-bb33-4dff-b61b-301cdd612aaf" providerId="ADAL" clId="{37BAB78E-4456-448B-8BC7-295C4CBC67C9}" dt="2021-06-22T15:02:33.410" v="1250" actId="13926"/>
          <ac:spMkLst>
            <pc:docMk/>
            <pc:sldMk cId="3195286781" sldId="463"/>
            <ac:spMk id="3" creationId="{066BC287-1F58-4823-BD03-B287DD6C5D13}"/>
          </ac:spMkLst>
        </pc:spChg>
      </pc:sldChg>
      <pc:sldChg chg="add del ord">
        <pc:chgData name="Druyor, Margaret A" userId="e0547365-bb33-4dff-b61b-301cdd612aaf" providerId="ADAL" clId="{37BAB78E-4456-448B-8BC7-295C4CBC67C9}" dt="2021-06-24T20:42:37.212" v="4146" actId="2696"/>
        <pc:sldMkLst>
          <pc:docMk/>
          <pc:sldMk cId="2217871317" sldId="464"/>
        </pc:sldMkLst>
      </pc:sldChg>
      <pc:sldChg chg="add ord">
        <pc:chgData name="Druyor, Margaret A" userId="e0547365-bb33-4dff-b61b-301cdd612aaf" providerId="ADAL" clId="{37BAB78E-4456-448B-8BC7-295C4CBC67C9}" dt="2021-06-22T15:05:24.628" v="1273"/>
        <pc:sldMkLst>
          <pc:docMk/>
          <pc:sldMk cId="706245272" sldId="465"/>
        </pc:sldMkLst>
      </pc:sldChg>
      <pc:sldChg chg="modSp add del mod">
        <pc:chgData name="Druyor, Margaret A" userId="e0547365-bb33-4dff-b61b-301cdd612aaf" providerId="ADAL" clId="{37BAB78E-4456-448B-8BC7-295C4CBC67C9}" dt="2021-06-24T14:15:34.628" v="2463" actId="47"/>
        <pc:sldMkLst>
          <pc:docMk/>
          <pc:sldMk cId="2114202943" sldId="466"/>
        </pc:sldMkLst>
        <pc:spChg chg="mod">
          <ac:chgData name="Druyor, Margaret A" userId="e0547365-bb33-4dff-b61b-301cdd612aaf" providerId="ADAL" clId="{37BAB78E-4456-448B-8BC7-295C4CBC67C9}" dt="2021-06-23T14:59:34.394" v="1287" actId="13926"/>
          <ac:spMkLst>
            <pc:docMk/>
            <pc:sldMk cId="2114202943" sldId="466"/>
            <ac:spMk id="3" creationId="{066BC287-1F58-4823-BD03-B287DD6C5D13}"/>
          </ac:spMkLst>
        </pc:spChg>
      </pc:sldChg>
      <pc:sldChg chg="modSp add del mod">
        <pc:chgData name="Druyor, Margaret A" userId="e0547365-bb33-4dff-b61b-301cdd612aaf" providerId="ADAL" clId="{37BAB78E-4456-448B-8BC7-295C4CBC67C9}" dt="2021-06-24T14:15:36.933" v="2464" actId="47"/>
        <pc:sldMkLst>
          <pc:docMk/>
          <pc:sldMk cId="913657161" sldId="467"/>
        </pc:sldMkLst>
        <pc:spChg chg="mod">
          <ac:chgData name="Druyor, Margaret A" userId="e0547365-bb33-4dff-b61b-301cdd612aaf" providerId="ADAL" clId="{37BAB78E-4456-448B-8BC7-295C4CBC67C9}" dt="2021-06-23T14:59:16.741" v="1285" actId="13926"/>
          <ac:spMkLst>
            <pc:docMk/>
            <pc:sldMk cId="913657161" sldId="467"/>
            <ac:spMk id="3" creationId="{066BC287-1F58-4823-BD03-B287DD6C5D13}"/>
          </ac:spMkLst>
        </pc:spChg>
      </pc:sldChg>
      <pc:sldChg chg="addSp delSp modSp add mod">
        <pc:chgData name="Druyor, Margaret A" userId="e0547365-bb33-4dff-b61b-301cdd612aaf" providerId="ADAL" clId="{37BAB78E-4456-448B-8BC7-295C4CBC67C9}" dt="2021-06-24T18:11:52.378" v="2723" actId="6549"/>
        <pc:sldMkLst>
          <pc:docMk/>
          <pc:sldMk cId="3867682149" sldId="468"/>
        </pc:sldMkLst>
        <pc:spChg chg="mod ord">
          <ac:chgData name="Druyor, Margaret A" userId="e0547365-bb33-4dff-b61b-301cdd612aaf" providerId="ADAL" clId="{37BAB78E-4456-448B-8BC7-295C4CBC67C9}" dt="2021-06-24T14:09:39" v="2435" actId="1076"/>
          <ac:spMkLst>
            <pc:docMk/>
            <pc:sldMk cId="3867682149" sldId="468"/>
            <ac:spMk id="2" creationId="{7964265F-313F-4854-B81E-EA96B237D622}"/>
          </ac:spMkLst>
        </pc:spChg>
        <pc:spChg chg="add del mod">
          <ac:chgData name="Druyor, Margaret A" userId="e0547365-bb33-4dff-b61b-301cdd612aaf" providerId="ADAL" clId="{37BAB78E-4456-448B-8BC7-295C4CBC67C9}" dt="2021-06-24T13:56:41.080" v="2164"/>
          <ac:spMkLst>
            <pc:docMk/>
            <pc:sldMk cId="3867682149" sldId="468"/>
            <ac:spMk id="3" creationId="{923703E4-719E-4F24-B154-001E7431BAF0}"/>
          </ac:spMkLst>
        </pc:spChg>
        <pc:spChg chg="mod">
          <ac:chgData name="Druyor, Margaret A" userId="e0547365-bb33-4dff-b61b-301cdd612aaf" providerId="ADAL" clId="{37BAB78E-4456-448B-8BC7-295C4CBC67C9}" dt="2021-06-24T18:11:52.378" v="2723" actId="6549"/>
          <ac:spMkLst>
            <pc:docMk/>
            <pc:sldMk cId="3867682149" sldId="468"/>
            <ac:spMk id="6" creationId="{85CE1B2F-B098-4BA2-858B-184C863AD0BC}"/>
          </ac:spMkLst>
        </pc:spChg>
        <pc:spChg chg="add mod">
          <ac:chgData name="Druyor, Margaret A" userId="e0547365-bb33-4dff-b61b-301cdd612aaf" providerId="ADAL" clId="{37BAB78E-4456-448B-8BC7-295C4CBC67C9}" dt="2021-06-24T14:02:52.720" v="2415" actId="1076"/>
          <ac:spMkLst>
            <pc:docMk/>
            <pc:sldMk cId="3867682149" sldId="468"/>
            <ac:spMk id="11" creationId="{3F0B68FD-4E42-4ABF-A14F-B6D1C50088E6}"/>
          </ac:spMkLst>
        </pc:spChg>
        <pc:picChg chg="add mod">
          <ac:chgData name="Druyor, Margaret A" userId="e0547365-bb33-4dff-b61b-301cdd612aaf" providerId="ADAL" clId="{37BAB78E-4456-448B-8BC7-295C4CBC67C9}" dt="2021-06-24T13:58:42.825" v="2178" actId="14100"/>
          <ac:picMkLst>
            <pc:docMk/>
            <pc:sldMk cId="3867682149" sldId="468"/>
            <ac:picMk id="4" creationId="{4DA4804C-9805-4CD7-BB6D-F5DC9DC69998}"/>
          </ac:picMkLst>
        </pc:picChg>
      </pc:sldChg>
      <pc:sldChg chg="addSp modSp add mod ord">
        <pc:chgData name="Druyor, Margaret A" userId="e0547365-bb33-4dff-b61b-301cdd612aaf" providerId="ADAL" clId="{37BAB78E-4456-448B-8BC7-295C4CBC67C9}" dt="2021-06-24T14:08:28.880" v="2429" actId="1076"/>
        <pc:sldMkLst>
          <pc:docMk/>
          <pc:sldMk cId="2855699125" sldId="469"/>
        </pc:sldMkLst>
        <pc:spChg chg="mod">
          <ac:chgData name="Druyor, Margaret A" userId="e0547365-bb33-4dff-b61b-301cdd612aaf" providerId="ADAL" clId="{37BAB78E-4456-448B-8BC7-295C4CBC67C9}" dt="2021-06-24T14:08:28.880" v="2429" actId="1076"/>
          <ac:spMkLst>
            <pc:docMk/>
            <pc:sldMk cId="2855699125" sldId="469"/>
            <ac:spMk id="6" creationId="{85CE1B2F-B098-4BA2-858B-184C863AD0BC}"/>
          </ac:spMkLst>
        </pc:spChg>
        <pc:picChg chg="add mod">
          <ac:chgData name="Druyor, Margaret A" userId="e0547365-bb33-4dff-b61b-301cdd612aaf" providerId="ADAL" clId="{37BAB78E-4456-448B-8BC7-295C4CBC67C9}" dt="2021-06-24T14:01:31.036" v="2412"/>
          <ac:picMkLst>
            <pc:docMk/>
            <pc:sldMk cId="2855699125" sldId="469"/>
            <ac:picMk id="9" creationId="{C67A66F4-775C-4CE2-9F38-C5D14F6D7ADE}"/>
          </ac:picMkLst>
        </pc:picChg>
      </pc:sldChg>
      <pc:sldChg chg="addSp modSp add mod">
        <pc:chgData name="Druyor, Margaret A" userId="e0547365-bb33-4dff-b61b-301cdd612aaf" providerId="ADAL" clId="{37BAB78E-4456-448B-8BC7-295C4CBC67C9}" dt="2021-06-24T14:08:17.145" v="2427" actId="1076"/>
        <pc:sldMkLst>
          <pc:docMk/>
          <pc:sldMk cId="962818369" sldId="470"/>
        </pc:sldMkLst>
        <pc:spChg chg="mod">
          <ac:chgData name="Druyor, Margaret A" userId="e0547365-bb33-4dff-b61b-301cdd612aaf" providerId="ADAL" clId="{37BAB78E-4456-448B-8BC7-295C4CBC67C9}" dt="2021-06-24T14:08:17.145" v="2427" actId="1076"/>
          <ac:spMkLst>
            <pc:docMk/>
            <pc:sldMk cId="962818369" sldId="470"/>
            <ac:spMk id="6" creationId="{85CE1B2F-B098-4BA2-858B-184C863AD0BC}"/>
          </ac:spMkLst>
        </pc:spChg>
        <pc:picChg chg="add mod">
          <ac:chgData name="Druyor, Margaret A" userId="e0547365-bb33-4dff-b61b-301cdd612aaf" providerId="ADAL" clId="{37BAB78E-4456-448B-8BC7-295C4CBC67C9}" dt="2021-06-24T14:01:29.781" v="2411"/>
          <ac:picMkLst>
            <pc:docMk/>
            <pc:sldMk cId="962818369" sldId="470"/>
            <ac:picMk id="9" creationId="{74861AD6-3E28-4393-B1DD-810D0B79FF8A}"/>
          </ac:picMkLst>
        </pc:picChg>
      </pc:sldChg>
      <pc:sldChg chg="addSp modSp add mod">
        <pc:chgData name="Druyor, Margaret A" userId="e0547365-bb33-4dff-b61b-301cdd612aaf" providerId="ADAL" clId="{37BAB78E-4456-448B-8BC7-295C4CBC67C9}" dt="2021-06-24T14:08:06.330" v="2425" actId="1076"/>
        <pc:sldMkLst>
          <pc:docMk/>
          <pc:sldMk cId="3722096550" sldId="471"/>
        </pc:sldMkLst>
        <pc:spChg chg="mod">
          <ac:chgData name="Druyor, Margaret A" userId="e0547365-bb33-4dff-b61b-301cdd612aaf" providerId="ADAL" clId="{37BAB78E-4456-448B-8BC7-295C4CBC67C9}" dt="2021-06-24T14:08:06.330" v="2425" actId="1076"/>
          <ac:spMkLst>
            <pc:docMk/>
            <pc:sldMk cId="3722096550" sldId="471"/>
            <ac:spMk id="6" creationId="{85CE1B2F-B098-4BA2-858B-184C863AD0BC}"/>
          </ac:spMkLst>
        </pc:spChg>
        <pc:picChg chg="add mod">
          <ac:chgData name="Druyor, Margaret A" userId="e0547365-bb33-4dff-b61b-301cdd612aaf" providerId="ADAL" clId="{37BAB78E-4456-448B-8BC7-295C4CBC67C9}" dt="2021-06-24T14:01:28.068" v="2410"/>
          <ac:picMkLst>
            <pc:docMk/>
            <pc:sldMk cId="3722096550" sldId="471"/>
            <ac:picMk id="9" creationId="{1BCE5A66-6C90-48E5-9450-3622F32AA199}"/>
          </ac:picMkLst>
        </pc:picChg>
      </pc:sldChg>
      <pc:sldChg chg="addSp modSp add mod">
        <pc:chgData name="Druyor, Margaret A" userId="e0547365-bb33-4dff-b61b-301cdd612aaf" providerId="ADAL" clId="{37BAB78E-4456-448B-8BC7-295C4CBC67C9}" dt="2021-06-24T14:07:10.841" v="2423" actId="1076"/>
        <pc:sldMkLst>
          <pc:docMk/>
          <pc:sldMk cId="1382689003" sldId="472"/>
        </pc:sldMkLst>
        <pc:spChg chg="mod">
          <ac:chgData name="Druyor, Margaret A" userId="e0547365-bb33-4dff-b61b-301cdd612aaf" providerId="ADAL" clId="{37BAB78E-4456-448B-8BC7-295C4CBC67C9}" dt="2021-06-24T14:07:10.841" v="2423" actId="1076"/>
          <ac:spMkLst>
            <pc:docMk/>
            <pc:sldMk cId="1382689003" sldId="472"/>
            <ac:spMk id="6" creationId="{85CE1B2F-B098-4BA2-858B-184C863AD0BC}"/>
          </ac:spMkLst>
        </pc:spChg>
        <pc:picChg chg="add mod">
          <ac:chgData name="Druyor, Margaret A" userId="e0547365-bb33-4dff-b61b-301cdd612aaf" providerId="ADAL" clId="{37BAB78E-4456-448B-8BC7-295C4CBC67C9}" dt="2021-06-24T14:01:27.013" v="2409"/>
          <ac:picMkLst>
            <pc:docMk/>
            <pc:sldMk cId="1382689003" sldId="472"/>
            <ac:picMk id="9" creationId="{99BB8D11-A08C-4F6A-B7FD-74E06913F9E6}"/>
          </ac:picMkLst>
        </pc:picChg>
      </pc:sldChg>
      <pc:sldChg chg="addSp modSp add mod">
        <pc:chgData name="Druyor, Margaret A" userId="e0547365-bb33-4dff-b61b-301cdd612aaf" providerId="ADAL" clId="{37BAB78E-4456-448B-8BC7-295C4CBC67C9}" dt="2021-06-24T14:07:02.273" v="2421" actId="1076"/>
        <pc:sldMkLst>
          <pc:docMk/>
          <pc:sldMk cId="3636097442" sldId="473"/>
        </pc:sldMkLst>
        <pc:spChg chg="mod">
          <ac:chgData name="Druyor, Margaret A" userId="e0547365-bb33-4dff-b61b-301cdd612aaf" providerId="ADAL" clId="{37BAB78E-4456-448B-8BC7-295C4CBC67C9}" dt="2021-06-24T14:07:02.273" v="2421" actId="1076"/>
          <ac:spMkLst>
            <pc:docMk/>
            <pc:sldMk cId="3636097442" sldId="473"/>
            <ac:spMk id="6" creationId="{85CE1B2F-B098-4BA2-858B-184C863AD0BC}"/>
          </ac:spMkLst>
        </pc:spChg>
        <pc:picChg chg="add mod">
          <ac:chgData name="Druyor, Margaret A" userId="e0547365-bb33-4dff-b61b-301cdd612aaf" providerId="ADAL" clId="{37BAB78E-4456-448B-8BC7-295C4CBC67C9}" dt="2021-06-24T14:01:24.613" v="2408"/>
          <ac:picMkLst>
            <pc:docMk/>
            <pc:sldMk cId="3636097442" sldId="473"/>
            <ac:picMk id="9" creationId="{897A29CF-2487-49B1-A648-4BB2C701DEDB}"/>
          </ac:picMkLst>
        </pc:picChg>
      </pc:sldChg>
      <pc:sldChg chg="addSp modSp add mod">
        <pc:chgData name="Druyor, Margaret A" userId="e0547365-bb33-4dff-b61b-301cdd612aaf" providerId="ADAL" clId="{37BAB78E-4456-448B-8BC7-295C4CBC67C9}" dt="2021-06-24T18:11:25.548" v="2719" actId="20577"/>
        <pc:sldMkLst>
          <pc:docMk/>
          <pc:sldMk cId="1785716517" sldId="474"/>
        </pc:sldMkLst>
        <pc:spChg chg="mod">
          <ac:chgData name="Druyor, Margaret A" userId="e0547365-bb33-4dff-b61b-301cdd612aaf" providerId="ADAL" clId="{37BAB78E-4456-448B-8BC7-295C4CBC67C9}" dt="2021-06-24T18:11:25.548" v="2719" actId="20577"/>
          <ac:spMkLst>
            <pc:docMk/>
            <pc:sldMk cId="1785716517" sldId="474"/>
            <ac:spMk id="6" creationId="{85CE1B2F-B098-4BA2-858B-184C863AD0BC}"/>
          </ac:spMkLst>
        </pc:spChg>
        <pc:picChg chg="add mod">
          <ac:chgData name="Druyor, Margaret A" userId="e0547365-bb33-4dff-b61b-301cdd612aaf" providerId="ADAL" clId="{37BAB78E-4456-448B-8BC7-295C4CBC67C9}" dt="2021-06-24T14:01:22.894" v="2407"/>
          <ac:picMkLst>
            <pc:docMk/>
            <pc:sldMk cId="1785716517" sldId="474"/>
            <ac:picMk id="9" creationId="{7CCFD97B-C757-47C2-9002-3A11F9108638}"/>
          </ac:picMkLst>
        </pc:picChg>
      </pc:sldChg>
      <pc:sldChg chg="addSp modSp add mod">
        <pc:chgData name="Druyor, Margaret A" userId="e0547365-bb33-4dff-b61b-301cdd612aaf" providerId="ADAL" clId="{37BAB78E-4456-448B-8BC7-295C4CBC67C9}" dt="2021-06-24T18:11:45.237" v="2721" actId="20577"/>
        <pc:sldMkLst>
          <pc:docMk/>
          <pc:sldMk cId="2064375725" sldId="475"/>
        </pc:sldMkLst>
        <pc:spChg chg="mod">
          <ac:chgData name="Druyor, Margaret A" userId="e0547365-bb33-4dff-b61b-301cdd612aaf" providerId="ADAL" clId="{37BAB78E-4456-448B-8BC7-295C4CBC67C9}" dt="2021-06-24T18:11:45.237" v="2721" actId="20577"/>
          <ac:spMkLst>
            <pc:docMk/>
            <pc:sldMk cId="2064375725" sldId="475"/>
            <ac:spMk id="6" creationId="{85CE1B2F-B098-4BA2-858B-184C863AD0BC}"/>
          </ac:spMkLst>
        </pc:spChg>
        <pc:picChg chg="add mod">
          <ac:chgData name="Druyor, Margaret A" userId="e0547365-bb33-4dff-b61b-301cdd612aaf" providerId="ADAL" clId="{37BAB78E-4456-448B-8BC7-295C4CBC67C9}" dt="2021-06-24T14:01:20.430" v="2406"/>
          <ac:picMkLst>
            <pc:docMk/>
            <pc:sldMk cId="2064375725" sldId="475"/>
            <ac:picMk id="9" creationId="{A73BB4AB-CB65-4A03-B2CA-92F8D85381F8}"/>
          </ac:picMkLst>
        </pc:picChg>
      </pc:sldChg>
      <pc:sldChg chg="addSp delSp modSp add del mod delDesignElem">
        <pc:chgData name="Druyor, Margaret A" userId="e0547365-bb33-4dff-b61b-301cdd612aaf" providerId="ADAL" clId="{37BAB78E-4456-448B-8BC7-295C4CBC67C9}" dt="2021-06-24T13:57:18.553" v="2169" actId="2696"/>
        <pc:sldMkLst>
          <pc:docMk/>
          <pc:sldMk cId="395715795" sldId="476"/>
        </pc:sldMkLst>
        <pc:spChg chg="mod">
          <ac:chgData name="Druyor, Margaret A" userId="e0547365-bb33-4dff-b61b-301cdd612aaf" providerId="ADAL" clId="{37BAB78E-4456-448B-8BC7-295C4CBC67C9}" dt="2021-06-24T13:57:14.410" v="2168"/>
          <ac:spMkLst>
            <pc:docMk/>
            <pc:sldMk cId="395715795" sldId="476"/>
            <ac:spMk id="2" creationId="{7964265F-313F-4854-B81E-EA96B237D622}"/>
          </ac:spMkLst>
        </pc:spChg>
        <pc:spChg chg="add mod">
          <ac:chgData name="Druyor, Margaret A" userId="e0547365-bb33-4dff-b61b-301cdd612aaf" providerId="ADAL" clId="{37BAB78E-4456-448B-8BC7-295C4CBC67C9}" dt="2021-06-24T13:57:14.410" v="2168"/>
          <ac:spMkLst>
            <pc:docMk/>
            <pc:sldMk cId="395715795" sldId="476"/>
            <ac:spMk id="3" creationId="{E8A6E56A-1B3B-4CF7-8590-08BF1D0D8796}"/>
          </ac:spMkLst>
        </pc:spChg>
        <pc:spChg chg="del">
          <ac:chgData name="Druyor, Margaret A" userId="e0547365-bb33-4dff-b61b-301cdd612aaf" providerId="ADAL" clId="{37BAB78E-4456-448B-8BC7-295C4CBC67C9}" dt="2021-06-24T13:56:59.921" v="2166" actId="478"/>
          <ac:spMkLst>
            <pc:docMk/>
            <pc:sldMk cId="395715795" sldId="476"/>
            <ac:spMk id="6" creationId="{85CE1B2F-B098-4BA2-858B-184C863AD0BC}"/>
          </ac:spMkLst>
        </pc:spChg>
        <pc:spChg chg="del">
          <ac:chgData name="Druyor, Margaret A" userId="e0547365-bb33-4dff-b61b-301cdd612aaf" providerId="ADAL" clId="{37BAB78E-4456-448B-8BC7-295C4CBC67C9}" dt="2021-06-24T13:57:14.410" v="2168"/>
          <ac:spMkLst>
            <pc:docMk/>
            <pc:sldMk cId="395715795" sldId="476"/>
            <ac:spMk id="8" creationId="{1B15ED52-F352-441B-82BF-E0EA34836D08}"/>
          </ac:spMkLst>
        </pc:spChg>
        <pc:spChg chg="del">
          <ac:chgData name="Druyor, Margaret A" userId="e0547365-bb33-4dff-b61b-301cdd612aaf" providerId="ADAL" clId="{37BAB78E-4456-448B-8BC7-295C4CBC67C9}" dt="2021-06-24T13:57:14.410" v="2168"/>
          <ac:spMkLst>
            <pc:docMk/>
            <pc:sldMk cId="395715795" sldId="476"/>
            <ac:spMk id="10" creationId="{3B2E3793-BFE6-45A2-9B7B-E18844431C99}"/>
          </ac:spMkLst>
        </pc:spChg>
        <pc:spChg chg="del">
          <ac:chgData name="Druyor, Margaret A" userId="e0547365-bb33-4dff-b61b-301cdd612aaf" providerId="ADAL" clId="{37BAB78E-4456-448B-8BC7-295C4CBC67C9}" dt="2021-06-24T13:57:14.410" v="2168"/>
          <ac:spMkLst>
            <pc:docMk/>
            <pc:sldMk cId="395715795" sldId="476"/>
            <ac:spMk id="12" creationId="{BC4C4868-CB8F-4AF9-9CDB-8108F2C19B67}"/>
          </ac:spMkLst>
        </pc:spChg>
        <pc:spChg chg="del">
          <ac:chgData name="Druyor, Margaret A" userId="e0547365-bb33-4dff-b61b-301cdd612aaf" providerId="ADAL" clId="{37BAB78E-4456-448B-8BC7-295C4CBC67C9}" dt="2021-06-24T13:57:14.410" v="2168"/>
          <ac:spMkLst>
            <pc:docMk/>
            <pc:sldMk cId="395715795" sldId="476"/>
            <ac:spMk id="14" creationId="{375E0459-6403-40CD-989D-56A4407CA12E}"/>
          </ac:spMkLst>
        </pc:spChg>
        <pc:spChg chg="del">
          <ac:chgData name="Druyor, Margaret A" userId="e0547365-bb33-4dff-b61b-301cdd612aaf" providerId="ADAL" clId="{37BAB78E-4456-448B-8BC7-295C4CBC67C9}" dt="2021-06-24T13:57:14.410" v="2168"/>
          <ac:spMkLst>
            <pc:docMk/>
            <pc:sldMk cId="395715795" sldId="476"/>
            <ac:spMk id="16" creationId="{53E5B1A8-3AC9-4BD1-9BBC-78CA94F2D1BA}"/>
          </ac:spMkLst>
        </pc:spChg>
      </pc:sldChg>
      <pc:sldChg chg="addSp delSp modSp add mod ord">
        <pc:chgData name="Druyor, Margaret A" userId="e0547365-bb33-4dff-b61b-301cdd612aaf" providerId="ADAL" clId="{37BAB78E-4456-448B-8BC7-295C4CBC67C9}" dt="2021-06-24T16:38:15.699" v="2673" actId="20577"/>
        <pc:sldMkLst>
          <pc:docMk/>
          <pc:sldMk cId="812460939" sldId="476"/>
        </pc:sldMkLst>
        <pc:spChg chg="del">
          <ac:chgData name="Druyor, Margaret A" userId="e0547365-bb33-4dff-b61b-301cdd612aaf" providerId="ADAL" clId="{37BAB78E-4456-448B-8BC7-295C4CBC67C9}" dt="2021-06-24T14:14:06.036" v="2451" actId="478"/>
          <ac:spMkLst>
            <pc:docMk/>
            <pc:sldMk cId="812460939" sldId="476"/>
            <ac:spMk id="2" creationId="{7964265F-313F-4854-B81E-EA96B237D622}"/>
          </ac:spMkLst>
        </pc:spChg>
        <pc:spChg chg="add del mod">
          <ac:chgData name="Druyor, Margaret A" userId="e0547365-bb33-4dff-b61b-301cdd612aaf" providerId="ADAL" clId="{37BAB78E-4456-448B-8BC7-295C4CBC67C9}" dt="2021-06-24T14:14:09.098" v="2452" actId="478"/>
          <ac:spMkLst>
            <pc:docMk/>
            <pc:sldMk cId="812460939" sldId="476"/>
            <ac:spMk id="4" creationId="{900B9F8A-11C8-41E3-A2EA-5C83A68A2A87}"/>
          </ac:spMkLst>
        </pc:spChg>
        <pc:spChg chg="del">
          <ac:chgData name="Druyor, Margaret A" userId="e0547365-bb33-4dff-b61b-301cdd612aaf" providerId="ADAL" clId="{37BAB78E-4456-448B-8BC7-295C4CBC67C9}" dt="2021-06-24T14:15:05.616" v="2459" actId="478"/>
          <ac:spMkLst>
            <pc:docMk/>
            <pc:sldMk cId="812460939" sldId="476"/>
            <ac:spMk id="6" creationId="{85CE1B2F-B098-4BA2-858B-184C863AD0BC}"/>
          </ac:spMkLst>
        </pc:spChg>
        <pc:spChg chg="add mod">
          <ac:chgData name="Druyor, Margaret A" userId="e0547365-bb33-4dff-b61b-301cdd612aaf" providerId="ADAL" clId="{37BAB78E-4456-448B-8BC7-295C4CBC67C9}" dt="2021-06-24T16:38:15.699" v="2673" actId="20577"/>
          <ac:spMkLst>
            <pc:docMk/>
            <pc:sldMk cId="812460939" sldId="476"/>
            <ac:spMk id="11" creationId="{42D09E05-2448-4DD8-A67D-C0D55732E0AE}"/>
          </ac:spMkLst>
        </pc:spChg>
        <pc:spChg chg="add mod">
          <ac:chgData name="Druyor, Margaret A" userId="e0547365-bb33-4dff-b61b-301cdd612aaf" providerId="ADAL" clId="{37BAB78E-4456-448B-8BC7-295C4CBC67C9}" dt="2021-06-24T14:16:23.845" v="2476" actId="13926"/>
          <ac:spMkLst>
            <pc:docMk/>
            <pc:sldMk cId="812460939" sldId="476"/>
            <ac:spMk id="15" creationId="{72C22ADA-635B-49A8-9D8A-299924A4EBB8}"/>
          </ac:spMkLst>
        </pc:spChg>
        <pc:picChg chg="del">
          <ac:chgData name="Druyor, Margaret A" userId="e0547365-bb33-4dff-b61b-301cdd612aaf" providerId="ADAL" clId="{37BAB78E-4456-448B-8BC7-295C4CBC67C9}" dt="2021-06-24T14:15:07.489" v="2460" actId="478"/>
          <ac:picMkLst>
            <pc:docMk/>
            <pc:sldMk cId="812460939" sldId="476"/>
            <ac:picMk id="13" creationId="{CD13FD4E-2E68-4F6C-9978-DF290300AFF1}"/>
          </ac:picMkLst>
        </pc:picChg>
      </pc:sldChg>
      <pc:sldChg chg="addSp delSp modSp add del mod">
        <pc:chgData name="Druyor, Margaret A" userId="e0547365-bb33-4dff-b61b-301cdd612aaf" providerId="ADAL" clId="{37BAB78E-4456-448B-8BC7-295C4CBC67C9}" dt="2021-06-24T13:58:00.914" v="2173" actId="2696"/>
        <pc:sldMkLst>
          <pc:docMk/>
          <pc:sldMk cId="2943287782" sldId="476"/>
        </pc:sldMkLst>
        <pc:spChg chg="del">
          <ac:chgData name="Druyor, Margaret A" userId="e0547365-bb33-4dff-b61b-301cdd612aaf" providerId="ADAL" clId="{37BAB78E-4456-448B-8BC7-295C4CBC67C9}" dt="2021-06-24T13:57:32.740" v="2171" actId="478"/>
          <ac:spMkLst>
            <pc:docMk/>
            <pc:sldMk cId="2943287782" sldId="476"/>
            <ac:spMk id="2" creationId="{7964265F-313F-4854-B81E-EA96B237D622}"/>
          </ac:spMkLst>
        </pc:spChg>
        <pc:spChg chg="add del mod">
          <ac:chgData name="Druyor, Margaret A" userId="e0547365-bb33-4dff-b61b-301cdd612aaf" providerId="ADAL" clId="{37BAB78E-4456-448B-8BC7-295C4CBC67C9}" dt="2021-06-24T13:57:35.673" v="2172" actId="478"/>
          <ac:spMkLst>
            <pc:docMk/>
            <pc:sldMk cId="2943287782" sldId="476"/>
            <ac:spMk id="4" creationId="{EBE44249-BCAD-434F-95D9-669832998845}"/>
          </ac:spMkLst>
        </pc:spChg>
      </pc:sldChg>
      <pc:sldChg chg="modSp add mod">
        <pc:chgData name="Druyor, Margaret A" userId="e0547365-bb33-4dff-b61b-301cdd612aaf" providerId="ADAL" clId="{37BAB78E-4456-448B-8BC7-295C4CBC67C9}" dt="2021-06-24T17:06:31.287" v="2675" actId="6549"/>
        <pc:sldMkLst>
          <pc:docMk/>
          <pc:sldMk cId="1944792466" sldId="477"/>
        </pc:sldMkLst>
        <pc:spChg chg="mod">
          <ac:chgData name="Druyor, Margaret A" userId="e0547365-bb33-4dff-b61b-301cdd612aaf" providerId="ADAL" clId="{37BAB78E-4456-448B-8BC7-295C4CBC67C9}" dt="2021-06-24T17:06:31.287" v="2675" actId="6549"/>
          <ac:spMkLst>
            <pc:docMk/>
            <pc:sldMk cId="1944792466" sldId="477"/>
            <ac:spMk id="6" creationId="{85CE1B2F-B098-4BA2-858B-184C863AD0BC}"/>
          </ac:spMkLst>
        </pc:spChg>
        <pc:spChg chg="mod">
          <ac:chgData name="Druyor, Margaret A" userId="e0547365-bb33-4dff-b61b-301cdd612aaf" providerId="ADAL" clId="{37BAB78E-4456-448B-8BC7-295C4CBC67C9}" dt="2021-06-24T14:52:22.757" v="2653" actId="6549"/>
          <ac:spMkLst>
            <pc:docMk/>
            <pc:sldMk cId="1944792466" sldId="477"/>
            <ac:spMk id="11" creationId="{42D09E05-2448-4DD8-A67D-C0D55732E0AE}"/>
          </ac:spMkLst>
        </pc:spChg>
      </pc:sldChg>
      <pc:sldChg chg="addSp delSp modSp add del mod ord">
        <pc:chgData name="Druyor, Margaret A" userId="e0547365-bb33-4dff-b61b-301cdd612aaf" providerId="ADAL" clId="{37BAB78E-4456-448B-8BC7-295C4CBC67C9}" dt="2021-06-24T14:14:00.015" v="2450" actId="2696"/>
        <pc:sldMkLst>
          <pc:docMk/>
          <pc:sldMk cId="3408245483" sldId="477"/>
        </pc:sldMkLst>
        <pc:spChg chg="del">
          <ac:chgData name="Druyor, Margaret A" userId="e0547365-bb33-4dff-b61b-301cdd612aaf" providerId="ADAL" clId="{37BAB78E-4456-448B-8BC7-295C4CBC67C9}" dt="2021-06-24T14:11:58.059" v="2442" actId="478"/>
          <ac:spMkLst>
            <pc:docMk/>
            <pc:sldMk cId="3408245483" sldId="477"/>
            <ac:spMk id="2" creationId="{7964265F-313F-4854-B81E-EA96B237D622}"/>
          </ac:spMkLst>
        </pc:spChg>
        <pc:spChg chg="add del mod">
          <ac:chgData name="Druyor, Margaret A" userId="e0547365-bb33-4dff-b61b-301cdd612aaf" providerId="ADAL" clId="{37BAB78E-4456-448B-8BC7-295C4CBC67C9}" dt="2021-06-24T14:11:59.962" v="2443" actId="478"/>
          <ac:spMkLst>
            <pc:docMk/>
            <pc:sldMk cId="3408245483" sldId="477"/>
            <ac:spMk id="4" creationId="{2B2BBE4A-9BAF-4838-9A36-8D812F3474FC}"/>
          </ac:spMkLst>
        </pc:spChg>
        <pc:spChg chg="mod">
          <ac:chgData name="Druyor, Margaret A" userId="e0547365-bb33-4dff-b61b-301cdd612aaf" providerId="ADAL" clId="{37BAB78E-4456-448B-8BC7-295C4CBC67C9}" dt="2021-06-24T14:11:54.738" v="2441" actId="255"/>
          <ac:spMkLst>
            <pc:docMk/>
            <pc:sldMk cId="3408245483" sldId="477"/>
            <ac:spMk id="11" creationId="{42D09E05-2448-4DD8-A67D-C0D55732E0AE}"/>
          </ac:spMkLst>
        </pc:spChg>
        <pc:spChg chg="add mod">
          <ac:chgData name="Druyor, Margaret A" userId="e0547365-bb33-4dff-b61b-301cdd612aaf" providerId="ADAL" clId="{37BAB78E-4456-448B-8BC7-295C4CBC67C9}" dt="2021-06-24T14:12:10.173" v="2445" actId="1076"/>
          <ac:spMkLst>
            <pc:docMk/>
            <pc:sldMk cId="3408245483" sldId="477"/>
            <ac:spMk id="15" creationId="{EA670CA7-688C-4DE9-9775-71387222DF88}"/>
          </ac:spMkLst>
        </pc:spChg>
      </pc:sldChg>
      <pc:sldChg chg="modSp add mod">
        <pc:chgData name="Druyor, Margaret A" userId="e0547365-bb33-4dff-b61b-301cdd612aaf" providerId="ADAL" clId="{37BAB78E-4456-448B-8BC7-295C4CBC67C9}" dt="2021-06-24T14:52:15.886" v="2652" actId="6549"/>
        <pc:sldMkLst>
          <pc:docMk/>
          <pc:sldMk cId="3676753584" sldId="478"/>
        </pc:sldMkLst>
        <pc:spChg chg="mod">
          <ac:chgData name="Druyor, Margaret A" userId="e0547365-bb33-4dff-b61b-301cdd612aaf" providerId="ADAL" clId="{37BAB78E-4456-448B-8BC7-295C4CBC67C9}" dt="2021-06-24T14:52:15.886" v="2652" actId="6549"/>
          <ac:spMkLst>
            <pc:docMk/>
            <pc:sldMk cId="3676753584" sldId="478"/>
            <ac:spMk id="11" creationId="{42D09E05-2448-4DD8-A67D-C0D55732E0AE}"/>
          </ac:spMkLst>
        </pc:spChg>
      </pc:sldChg>
      <pc:sldChg chg="modSp add mod">
        <pc:chgData name="Druyor, Margaret A" userId="e0547365-bb33-4dff-b61b-301cdd612aaf" providerId="ADAL" clId="{37BAB78E-4456-448B-8BC7-295C4CBC67C9}" dt="2021-06-24T14:52:11.661" v="2651" actId="6549"/>
        <pc:sldMkLst>
          <pc:docMk/>
          <pc:sldMk cId="1828239154" sldId="479"/>
        </pc:sldMkLst>
        <pc:spChg chg="mod">
          <ac:chgData name="Druyor, Margaret A" userId="e0547365-bb33-4dff-b61b-301cdd612aaf" providerId="ADAL" clId="{37BAB78E-4456-448B-8BC7-295C4CBC67C9}" dt="2021-06-24T14:52:11.661" v="2651" actId="6549"/>
          <ac:spMkLst>
            <pc:docMk/>
            <pc:sldMk cId="1828239154" sldId="479"/>
            <ac:spMk id="11" creationId="{42D09E05-2448-4DD8-A67D-C0D55732E0AE}"/>
          </ac:spMkLst>
        </pc:spChg>
      </pc:sldChg>
      <pc:sldChg chg="modSp add mod">
        <pc:chgData name="Druyor, Margaret A" userId="e0547365-bb33-4dff-b61b-301cdd612aaf" providerId="ADAL" clId="{37BAB78E-4456-448B-8BC7-295C4CBC67C9}" dt="2021-06-24T14:52:06.798" v="2650" actId="6549"/>
        <pc:sldMkLst>
          <pc:docMk/>
          <pc:sldMk cId="584368454" sldId="480"/>
        </pc:sldMkLst>
        <pc:spChg chg="mod">
          <ac:chgData name="Druyor, Margaret A" userId="e0547365-bb33-4dff-b61b-301cdd612aaf" providerId="ADAL" clId="{37BAB78E-4456-448B-8BC7-295C4CBC67C9}" dt="2021-06-24T14:52:06.798" v="2650" actId="6549"/>
          <ac:spMkLst>
            <pc:docMk/>
            <pc:sldMk cId="584368454" sldId="480"/>
            <ac:spMk id="11" creationId="{42D09E05-2448-4DD8-A67D-C0D55732E0AE}"/>
          </ac:spMkLst>
        </pc:spChg>
      </pc:sldChg>
      <pc:sldChg chg="modSp add mod">
        <pc:chgData name="Druyor, Margaret A" userId="e0547365-bb33-4dff-b61b-301cdd612aaf" providerId="ADAL" clId="{37BAB78E-4456-448B-8BC7-295C4CBC67C9}" dt="2021-06-24T14:52:02.246" v="2649" actId="6549"/>
        <pc:sldMkLst>
          <pc:docMk/>
          <pc:sldMk cId="2955541531" sldId="481"/>
        </pc:sldMkLst>
        <pc:spChg chg="mod">
          <ac:chgData name="Druyor, Margaret A" userId="e0547365-bb33-4dff-b61b-301cdd612aaf" providerId="ADAL" clId="{37BAB78E-4456-448B-8BC7-295C4CBC67C9}" dt="2021-06-24T14:52:02.246" v="2649" actId="6549"/>
          <ac:spMkLst>
            <pc:docMk/>
            <pc:sldMk cId="2955541531" sldId="481"/>
            <ac:spMk id="11" creationId="{42D09E05-2448-4DD8-A67D-C0D55732E0AE}"/>
          </ac:spMkLst>
        </pc:spChg>
      </pc:sldChg>
      <pc:sldChg chg="modSp add mod">
        <pc:chgData name="Druyor, Margaret A" userId="e0547365-bb33-4dff-b61b-301cdd612aaf" providerId="ADAL" clId="{37BAB78E-4456-448B-8BC7-295C4CBC67C9}" dt="2021-06-24T14:52:27.694" v="2654" actId="6549"/>
        <pc:sldMkLst>
          <pc:docMk/>
          <pc:sldMk cId="1704068126" sldId="482"/>
        </pc:sldMkLst>
        <pc:spChg chg="mod">
          <ac:chgData name="Druyor, Margaret A" userId="e0547365-bb33-4dff-b61b-301cdd612aaf" providerId="ADAL" clId="{37BAB78E-4456-448B-8BC7-295C4CBC67C9}" dt="2021-06-24T14:17:12.175" v="2481"/>
          <ac:spMkLst>
            <pc:docMk/>
            <pc:sldMk cId="1704068126" sldId="482"/>
            <ac:spMk id="6" creationId="{85CE1B2F-B098-4BA2-858B-184C863AD0BC}"/>
          </ac:spMkLst>
        </pc:spChg>
        <pc:spChg chg="mod">
          <ac:chgData name="Druyor, Margaret A" userId="e0547365-bb33-4dff-b61b-301cdd612aaf" providerId="ADAL" clId="{37BAB78E-4456-448B-8BC7-295C4CBC67C9}" dt="2021-06-24T14:52:27.694" v="2654" actId="6549"/>
          <ac:spMkLst>
            <pc:docMk/>
            <pc:sldMk cId="1704068126" sldId="482"/>
            <ac:spMk id="11" creationId="{42D09E05-2448-4DD8-A67D-C0D55732E0AE}"/>
          </ac:spMkLst>
        </pc:spChg>
      </pc:sldChg>
      <pc:sldChg chg="modSp add mod">
        <pc:chgData name="Druyor, Margaret A" userId="e0547365-bb33-4dff-b61b-301cdd612aaf" providerId="ADAL" clId="{37BAB78E-4456-448B-8BC7-295C4CBC67C9}" dt="2021-06-24T14:52:31.456" v="2655" actId="6549"/>
        <pc:sldMkLst>
          <pc:docMk/>
          <pc:sldMk cId="515490792" sldId="483"/>
        </pc:sldMkLst>
        <pc:spChg chg="mod">
          <ac:chgData name="Druyor, Margaret A" userId="e0547365-bb33-4dff-b61b-301cdd612aaf" providerId="ADAL" clId="{37BAB78E-4456-448B-8BC7-295C4CBC67C9}" dt="2021-06-24T14:17:21.458" v="2495" actId="20577"/>
          <ac:spMkLst>
            <pc:docMk/>
            <pc:sldMk cId="515490792" sldId="483"/>
            <ac:spMk id="6" creationId="{85CE1B2F-B098-4BA2-858B-184C863AD0BC}"/>
          </ac:spMkLst>
        </pc:spChg>
        <pc:spChg chg="mod">
          <ac:chgData name="Druyor, Margaret A" userId="e0547365-bb33-4dff-b61b-301cdd612aaf" providerId="ADAL" clId="{37BAB78E-4456-448B-8BC7-295C4CBC67C9}" dt="2021-06-24T14:52:31.456" v="2655" actId="6549"/>
          <ac:spMkLst>
            <pc:docMk/>
            <pc:sldMk cId="515490792" sldId="483"/>
            <ac:spMk id="11" creationId="{42D09E05-2448-4DD8-A67D-C0D55732E0AE}"/>
          </ac:spMkLst>
        </pc:spChg>
      </pc:sldChg>
      <pc:sldChg chg="modSp add mod">
        <pc:chgData name="Druyor, Margaret A" userId="e0547365-bb33-4dff-b61b-301cdd612aaf" providerId="ADAL" clId="{37BAB78E-4456-448B-8BC7-295C4CBC67C9}" dt="2021-06-24T14:52:36.216" v="2656" actId="6549"/>
        <pc:sldMkLst>
          <pc:docMk/>
          <pc:sldMk cId="1265557766" sldId="484"/>
        </pc:sldMkLst>
        <pc:spChg chg="mod">
          <ac:chgData name="Druyor, Margaret A" userId="e0547365-bb33-4dff-b61b-301cdd612aaf" providerId="ADAL" clId="{37BAB78E-4456-448B-8BC7-295C4CBC67C9}" dt="2021-06-24T14:17:37.106" v="2497"/>
          <ac:spMkLst>
            <pc:docMk/>
            <pc:sldMk cId="1265557766" sldId="484"/>
            <ac:spMk id="6" creationId="{85CE1B2F-B098-4BA2-858B-184C863AD0BC}"/>
          </ac:spMkLst>
        </pc:spChg>
        <pc:spChg chg="mod">
          <ac:chgData name="Druyor, Margaret A" userId="e0547365-bb33-4dff-b61b-301cdd612aaf" providerId="ADAL" clId="{37BAB78E-4456-448B-8BC7-295C4CBC67C9}" dt="2021-06-24T14:52:36.216" v="2656" actId="6549"/>
          <ac:spMkLst>
            <pc:docMk/>
            <pc:sldMk cId="1265557766" sldId="484"/>
            <ac:spMk id="11" creationId="{42D09E05-2448-4DD8-A67D-C0D55732E0AE}"/>
          </ac:spMkLst>
        </pc:spChg>
      </pc:sldChg>
      <pc:sldChg chg="modSp add mod">
        <pc:chgData name="Druyor, Margaret A" userId="e0547365-bb33-4dff-b61b-301cdd612aaf" providerId="ADAL" clId="{37BAB78E-4456-448B-8BC7-295C4CBC67C9}" dt="2021-06-24T14:52:40.598" v="2657" actId="6549"/>
        <pc:sldMkLst>
          <pc:docMk/>
          <pc:sldMk cId="371693464" sldId="485"/>
        </pc:sldMkLst>
        <pc:spChg chg="mod">
          <ac:chgData name="Druyor, Margaret A" userId="e0547365-bb33-4dff-b61b-301cdd612aaf" providerId="ADAL" clId="{37BAB78E-4456-448B-8BC7-295C4CBC67C9}" dt="2021-06-24T14:17:53.464" v="2512" actId="20577"/>
          <ac:spMkLst>
            <pc:docMk/>
            <pc:sldMk cId="371693464" sldId="485"/>
            <ac:spMk id="6" creationId="{85CE1B2F-B098-4BA2-858B-184C863AD0BC}"/>
          </ac:spMkLst>
        </pc:spChg>
        <pc:spChg chg="mod">
          <ac:chgData name="Druyor, Margaret A" userId="e0547365-bb33-4dff-b61b-301cdd612aaf" providerId="ADAL" clId="{37BAB78E-4456-448B-8BC7-295C4CBC67C9}" dt="2021-06-24T14:52:40.598" v="2657" actId="6549"/>
          <ac:spMkLst>
            <pc:docMk/>
            <pc:sldMk cId="371693464" sldId="485"/>
            <ac:spMk id="11" creationId="{42D09E05-2448-4DD8-A67D-C0D55732E0AE}"/>
          </ac:spMkLst>
        </pc:spChg>
      </pc:sldChg>
      <pc:sldChg chg="modSp add mod">
        <pc:chgData name="Druyor, Margaret A" userId="e0547365-bb33-4dff-b61b-301cdd612aaf" providerId="ADAL" clId="{37BAB78E-4456-448B-8BC7-295C4CBC67C9}" dt="2021-06-24T14:52:45.397" v="2658" actId="6549"/>
        <pc:sldMkLst>
          <pc:docMk/>
          <pc:sldMk cId="3089004814" sldId="486"/>
        </pc:sldMkLst>
        <pc:spChg chg="mod">
          <ac:chgData name="Druyor, Margaret A" userId="e0547365-bb33-4dff-b61b-301cdd612aaf" providerId="ADAL" clId="{37BAB78E-4456-448B-8BC7-295C4CBC67C9}" dt="2021-06-24T14:18:01.947" v="2515" actId="20577"/>
          <ac:spMkLst>
            <pc:docMk/>
            <pc:sldMk cId="3089004814" sldId="486"/>
            <ac:spMk id="6" creationId="{85CE1B2F-B098-4BA2-858B-184C863AD0BC}"/>
          </ac:spMkLst>
        </pc:spChg>
        <pc:spChg chg="mod">
          <ac:chgData name="Druyor, Margaret A" userId="e0547365-bb33-4dff-b61b-301cdd612aaf" providerId="ADAL" clId="{37BAB78E-4456-448B-8BC7-295C4CBC67C9}" dt="2021-06-24T14:52:45.397" v="2658" actId="6549"/>
          <ac:spMkLst>
            <pc:docMk/>
            <pc:sldMk cId="3089004814" sldId="486"/>
            <ac:spMk id="11" creationId="{42D09E05-2448-4DD8-A67D-C0D55732E0AE}"/>
          </ac:spMkLst>
        </pc:spChg>
      </pc:sldChg>
      <pc:sldChg chg="modSp add mod">
        <pc:chgData name="Druyor, Margaret A" userId="e0547365-bb33-4dff-b61b-301cdd612aaf" providerId="ADAL" clId="{37BAB78E-4456-448B-8BC7-295C4CBC67C9}" dt="2021-06-24T14:52:49.677" v="2659" actId="6549"/>
        <pc:sldMkLst>
          <pc:docMk/>
          <pc:sldMk cId="592573415" sldId="487"/>
        </pc:sldMkLst>
        <pc:spChg chg="mod">
          <ac:chgData name="Druyor, Margaret A" userId="e0547365-bb33-4dff-b61b-301cdd612aaf" providerId="ADAL" clId="{37BAB78E-4456-448B-8BC7-295C4CBC67C9}" dt="2021-06-24T14:18:12.648" v="2521" actId="20577"/>
          <ac:spMkLst>
            <pc:docMk/>
            <pc:sldMk cId="592573415" sldId="487"/>
            <ac:spMk id="6" creationId="{85CE1B2F-B098-4BA2-858B-184C863AD0BC}"/>
          </ac:spMkLst>
        </pc:spChg>
        <pc:spChg chg="mod">
          <ac:chgData name="Druyor, Margaret A" userId="e0547365-bb33-4dff-b61b-301cdd612aaf" providerId="ADAL" clId="{37BAB78E-4456-448B-8BC7-295C4CBC67C9}" dt="2021-06-24T14:52:49.677" v="2659" actId="6549"/>
          <ac:spMkLst>
            <pc:docMk/>
            <pc:sldMk cId="592573415" sldId="487"/>
            <ac:spMk id="11" creationId="{42D09E05-2448-4DD8-A67D-C0D55732E0AE}"/>
          </ac:spMkLst>
        </pc:spChg>
      </pc:sldChg>
      <pc:sldChg chg="addSp modSp add mod">
        <pc:chgData name="Druyor, Margaret A" userId="e0547365-bb33-4dff-b61b-301cdd612aaf" providerId="ADAL" clId="{37BAB78E-4456-448B-8BC7-295C4CBC67C9}" dt="2021-06-24T14:52:55.246" v="2660" actId="6549"/>
        <pc:sldMkLst>
          <pc:docMk/>
          <pc:sldMk cId="493026732" sldId="488"/>
        </pc:sldMkLst>
        <pc:spChg chg="mod">
          <ac:chgData name="Druyor, Margaret A" userId="e0547365-bb33-4dff-b61b-301cdd612aaf" providerId="ADAL" clId="{37BAB78E-4456-448B-8BC7-295C4CBC67C9}" dt="2021-06-24T14:52:55.246" v="2660" actId="6549"/>
          <ac:spMkLst>
            <pc:docMk/>
            <pc:sldMk cId="493026732" sldId="488"/>
            <ac:spMk id="11" creationId="{42D09E05-2448-4DD8-A67D-C0D55732E0AE}"/>
          </ac:spMkLst>
        </pc:spChg>
        <pc:spChg chg="add mod">
          <ac:chgData name="Druyor, Margaret A" userId="e0547365-bb33-4dff-b61b-301cdd612aaf" providerId="ADAL" clId="{37BAB78E-4456-448B-8BC7-295C4CBC67C9}" dt="2021-06-24T14:19:11.580" v="2531" actId="108"/>
          <ac:spMkLst>
            <pc:docMk/>
            <pc:sldMk cId="493026732" sldId="488"/>
            <ac:spMk id="15" creationId="{ADCDB4E5-6F4D-4A50-8A12-3876E2C24407}"/>
          </ac:spMkLst>
        </pc:spChg>
      </pc:sldChg>
      <pc:sldChg chg="add">
        <pc:chgData name="Druyor, Margaret A" userId="e0547365-bb33-4dff-b61b-301cdd612aaf" providerId="ADAL" clId="{37BAB78E-4456-448B-8BC7-295C4CBC67C9}" dt="2021-06-24T17:06:26.156" v="2674"/>
        <pc:sldMkLst>
          <pc:docMk/>
          <pc:sldMk cId="3224204959" sldId="489"/>
        </pc:sldMkLst>
      </pc:sldChg>
      <pc:sldChg chg="addSp delSp modSp add mod ord">
        <pc:chgData name="Druyor, Margaret A" userId="e0547365-bb33-4dff-b61b-301cdd612aaf" providerId="ADAL" clId="{37BAB78E-4456-448B-8BC7-295C4CBC67C9}" dt="2021-06-24T17:28:02.809" v="2692" actId="14100"/>
        <pc:sldMkLst>
          <pc:docMk/>
          <pc:sldMk cId="1502839110" sldId="490"/>
        </pc:sldMkLst>
        <pc:spChg chg="add del mod">
          <ac:chgData name="Druyor, Margaret A" userId="e0547365-bb33-4dff-b61b-301cdd612aaf" providerId="ADAL" clId="{37BAB78E-4456-448B-8BC7-295C4CBC67C9}" dt="2021-06-24T17:27:39.065" v="2690"/>
          <ac:spMkLst>
            <pc:docMk/>
            <pc:sldMk cId="1502839110" sldId="490"/>
            <ac:spMk id="9" creationId="{20789183-0132-4130-86B2-E3E207AD13C7}"/>
          </ac:spMkLst>
        </pc:spChg>
        <pc:spChg chg="add del mod">
          <ac:chgData name="Druyor, Margaret A" userId="e0547365-bb33-4dff-b61b-301cdd612aaf" providerId="ADAL" clId="{37BAB78E-4456-448B-8BC7-295C4CBC67C9}" dt="2021-06-24T17:28:02.809" v="2692" actId="14100"/>
          <ac:spMkLst>
            <pc:docMk/>
            <pc:sldMk cId="1502839110" sldId="490"/>
            <ac:spMk id="11" creationId="{42D09E05-2448-4DD8-A67D-C0D55732E0AE}"/>
          </ac:spMkLst>
        </pc:spChg>
      </pc:sldChg>
      <pc:sldChg chg="add del">
        <pc:chgData name="Druyor, Margaret A" userId="e0547365-bb33-4dff-b61b-301cdd612aaf" providerId="ADAL" clId="{37BAB78E-4456-448B-8BC7-295C4CBC67C9}" dt="2021-06-24T20:42:34.030" v="4145" actId="2696"/>
        <pc:sldMkLst>
          <pc:docMk/>
          <pc:sldMk cId="1787399242" sldId="491"/>
        </pc:sldMkLst>
      </pc:sldChg>
      <pc:sldChg chg="addSp modSp add del mod">
        <pc:chgData name="Druyor, Margaret A" userId="e0547365-bb33-4dff-b61b-301cdd612aaf" providerId="ADAL" clId="{37BAB78E-4456-448B-8BC7-295C4CBC67C9}" dt="2021-06-24T18:51:10.061" v="2791" actId="2696"/>
        <pc:sldMkLst>
          <pc:docMk/>
          <pc:sldMk cId="4215762904" sldId="492"/>
        </pc:sldMkLst>
        <pc:spChg chg="add mod">
          <ac:chgData name="Druyor, Margaret A" userId="e0547365-bb33-4dff-b61b-301cdd612aaf" providerId="ADAL" clId="{37BAB78E-4456-448B-8BC7-295C4CBC67C9}" dt="2021-06-24T18:50:58.429" v="2789" actId="207"/>
          <ac:spMkLst>
            <pc:docMk/>
            <pc:sldMk cId="4215762904" sldId="492"/>
            <ac:spMk id="4" creationId="{2C067ABB-C6A8-46AC-AC06-67FCDFFC376B}"/>
          </ac:spMkLst>
        </pc:spChg>
      </pc:sldChg>
      <pc:sldChg chg="modSp add mod">
        <pc:chgData name="Druyor, Margaret A" userId="e0547365-bb33-4dff-b61b-301cdd612aaf" providerId="ADAL" clId="{37BAB78E-4456-448B-8BC7-295C4CBC67C9}" dt="2021-06-24T18:51:51.873" v="2818" actId="27636"/>
        <pc:sldMkLst>
          <pc:docMk/>
          <pc:sldMk cId="3994825043" sldId="493"/>
        </pc:sldMkLst>
        <pc:spChg chg="mod">
          <ac:chgData name="Druyor, Margaret A" userId="e0547365-bb33-4dff-b61b-301cdd612aaf" providerId="ADAL" clId="{37BAB78E-4456-448B-8BC7-295C4CBC67C9}" dt="2021-06-24T18:51:51.873" v="2818" actId="27636"/>
          <ac:spMkLst>
            <pc:docMk/>
            <pc:sldMk cId="3994825043" sldId="493"/>
            <ac:spMk id="3" creationId="{EFE342A2-9300-4694-953C-4E172E2DA594}"/>
          </ac:spMkLst>
        </pc:spChg>
      </pc:sldChg>
      <pc:sldChg chg="modSp add mod">
        <pc:chgData name="Druyor, Margaret A" userId="e0547365-bb33-4dff-b61b-301cdd612aaf" providerId="ADAL" clId="{37BAB78E-4456-448B-8BC7-295C4CBC67C9}" dt="2021-06-24T18:52:09.183" v="2821" actId="14100"/>
        <pc:sldMkLst>
          <pc:docMk/>
          <pc:sldMk cId="3962019353" sldId="494"/>
        </pc:sldMkLst>
        <pc:spChg chg="mod">
          <ac:chgData name="Druyor, Margaret A" userId="e0547365-bb33-4dff-b61b-301cdd612aaf" providerId="ADAL" clId="{37BAB78E-4456-448B-8BC7-295C4CBC67C9}" dt="2021-06-24T18:52:09.183" v="2821" actId="14100"/>
          <ac:spMkLst>
            <pc:docMk/>
            <pc:sldMk cId="3962019353" sldId="494"/>
            <ac:spMk id="4" creationId="{2C067ABB-C6A8-46AC-AC06-67FCDFFC376B}"/>
          </ac:spMkLst>
        </pc:spChg>
      </pc:sldChg>
      <pc:sldChg chg="addSp delSp modSp add del mod ord">
        <pc:chgData name="Druyor, Margaret A" userId="e0547365-bb33-4dff-b61b-301cdd612aaf" providerId="ADAL" clId="{37BAB78E-4456-448B-8BC7-295C4CBC67C9}" dt="2021-06-24T20:31:31.357" v="4061" actId="478"/>
        <pc:sldMkLst>
          <pc:docMk/>
          <pc:sldMk cId="2373965143" sldId="495"/>
        </pc:sldMkLst>
        <pc:spChg chg="mod">
          <ac:chgData name="Druyor, Margaret A" userId="e0547365-bb33-4dff-b61b-301cdd612aaf" providerId="ADAL" clId="{37BAB78E-4456-448B-8BC7-295C4CBC67C9}" dt="2021-06-24T20:12:27.367" v="3555" actId="1076"/>
          <ac:spMkLst>
            <pc:docMk/>
            <pc:sldMk cId="2373965143" sldId="495"/>
            <ac:spMk id="4" creationId="{2C067ABB-C6A8-46AC-AC06-67FCDFFC376B}"/>
          </ac:spMkLst>
        </pc:spChg>
        <pc:spChg chg="add del mod">
          <ac:chgData name="Druyor, Margaret A" userId="e0547365-bb33-4dff-b61b-301cdd612aaf" providerId="ADAL" clId="{37BAB78E-4456-448B-8BC7-295C4CBC67C9}" dt="2021-06-24T20:31:29.379" v="4060" actId="478"/>
          <ac:spMkLst>
            <pc:docMk/>
            <pc:sldMk cId="2373965143" sldId="495"/>
            <ac:spMk id="5" creationId="{567AADB2-9159-499B-8477-524837C4C93D}"/>
          </ac:spMkLst>
        </pc:spChg>
        <pc:spChg chg="add del mod">
          <ac:chgData name="Druyor, Margaret A" userId="e0547365-bb33-4dff-b61b-301cdd612aaf" providerId="ADAL" clId="{37BAB78E-4456-448B-8BC7-295C4CBC67C9}" dt="2021-06-24T20:12:21.517" v="3554" actId="478"/>
          <ac:spMkLst>
            <pc:docMk/>
            <pc:sldMk cId="2373965143" sldId="495"/>
            <ac:spMk id="11" creationId="{C78C1F76-FD0E-4323-BBB2-170A0892589C}"/>
          </ac:spMkLst>
        </pc:spChg>
        <pc:spChg chg="add del mod">
          <ac:chgData name="Druyor, Margaret A" userId="e0547365-bb33-4dff-b61b-301cdd612aaf" providerId="ADAL" clId="{37BAB78E-4456-448B-8BC7-295C4CBC67C9}" dt="2021-06-24T20:31:31.357" v="4061" actId="478"/>
          <ac:spMkLst>
            <pc:docMk/>
            <pc:sldMk cId="2373965143" sldId="495"/>
            <ac:spMk id="13" creationId="{D012FC6C-2B76-4F7F-ABF5-F49CC2374CFD}"/>
          </ac:spMkLst>
        </pc:spChg>
      </pc:sldChg>
      <pc:sldChg chg="addSp delSp modSp add mod">
        <pc:chgData name="Druyor, Margaret A" userId="e0547365-bb33-4dff-b61b-301cdd612aaf" providerId="ADAL" clId="{37BAB78E-4456-448B-8BC7-295C4CBC67C9}" dt="2021-06-24T20:06:38.045" v="3545" actId="20577"/>
        <pc:sldMkLst>
          <pc:docMk/>
          <pc:sldMk cId="3098335420" sldId="496"/>
        </pc:sldMkLst>
        <pc:spChg chg="mod">
          <ac:chgData name="Druyor, Margaret A" userId="e0547365-bb33-4dff-b61b-301cdd612aaf" providerId="ADAL" clId="{37BAB78E-4456-448B-8BC7-295C4CBC67C9}" dt="2021-06-24T19:10:03.205" v="2950" actId="20577"/>
          <ac:spMkLst>
            <pc:docMk/>
            <pc:sldMk cId="3098335420" sldId="496"/>
            <ac:spMk id="2" creationId="{7964265F-313F-4854-B81E-EA96B237D622}"/>
          </ac:spMkLst>
        </pc:spChg>
        <pc:spChg chg="del">
          <ac:chgData name="Druyor, Margaret A" userId="e0547365-bb33-4dff-b61b-301cdd612aaf" providerId="ADAL" clId="{37BAB78E-4456-448B-8BC7-295C4CBC67C9}" dt="2021-06-24T19:10:11.271" v="2952" actId="478"/>
          <ac:spMkLst>
            <pc:docMk/>
            <pc:sldMk cId="3098335420" sldId="496"/>
            <ac:spMk id="3" creationId="{EFE342A2-9300-4694-953C-4E172E2DA594}"/>
          </ac:spMkLst>
        </pc:spChg>
        <pc:spChg chg="del">
          <ac:chgData name="Druyor, Margaret A" userId="e0547365-bb33-4dff-b61b-301cdd612aaf" providerId="ADAL" clId="{37BAB78E-4456-448B-8BC7-295C4CBC67C9}" dt="2021-06-24T19:10:18.165" v="2954" actId="478"/>
          <ac:spMkLst>
            <pc:docMk/>
            <pc:sldMk cId="3098335420" sldId="496"/>
            <ac:spMk id="4" creationId="{2C067ABB-C6A8-46AC-AC06-67FCDFFC376B}"/>
          </ac:spMkLst>
        </pc:spChg>
        <pc:spChg chg="mod">
          <ac:chgData name="Druyor, Margaret A" userId="e0547365-bb33-4dff-b61b-301cdd612aaf" providerId="ADAL" clId="{37BAB78E-4456-448B-8BC7-295C4CBC67C9}" dt="2021-06-24T20:06:38.045" v="3545" actId="20577"/>
          <ac:spMkLst>
            <pc:docMk/>
            <pc:sldMk cId="3098335420" sldId="496"/>
            <ac:spMk id="5" creationId="{567AADB2-9159-499B-8477-524837C4C93D}"/>
          </ac:spMkLst>
        </pc:spChg>
        <pc:spChg chg="add del mod">
          <ac:chgData name="Druyor, Margaret A" userId="e0547365-bb33-4dff-b61b-301cdd612aaf" providerId="ADAL" clId="{37BAB78E-4456-448B-8BC7-295C4CBC67C9}" dt="2021-06-24T19:10:14.955" v="2953" actId="478"/>
          <ac:spMkLst>
            <pc:docMk/>
            <pc:sldMk cId="3098335420" sldId="496"/>
            <ac:spMk id="7" creationId="{DE21A037-761F-4517-8EFC-EF1ED0F6922A}"/>
          </ac:spMkLst>
        </pc:spChg>
        <pc:spChg chg="del">
          <ac:chgData name="Druyor, Margaret A" userId="e0547365-bb33-4dff-b61b-301cdd612aaf" providerId="ADAL" clId="{37BAB78E-4456-448B-8BC7-295C4CBC67C9}" dt="2021-06-24T19:10:20.676" v="2955" actId="478"/>
          <ac:spMkLst>
            <pc:docMk/>
            <pc:sldMk cId="3098335420" sldId="496"/>
            <ac:spMk id="11" creationId="{C78C1F76-FD0E-4323-BBB2-170A0892589C}"/>
          </ac:spMkLst>
        </pc:spChg>
        <pc:spChg chg="add mod">
          <ac:chgData name="Druyor, Margaret A" userId="e0547365-bb33-4dff-b61b-301cdd612aaf" providerId="ADAL" clId="{37BAB78E-4456-448B-8BC7-295C4CBC67C9}" dt="2021-06-24T19:16:56.061" v="3005" actId="242"/>
          <ac:spMkLst>
            <pc:docMk/>
            <pc:sldMk cId="3098335420" sldId="496"/>
            <ac:spMk id="15" creationId="{5323A573-7D84-4B81-8A4B-EA28EA0B5491}"/>
          </ac:spMkLst>
        </pc:spChg>
        <pc:spChg chg="add mod">
          <ac:chgData name="Druyor, Margaret A" userId="e0547365-bb33-4dff-b61b-301cdd612aaf" providerId="ADAL" clId="{37BAB78E-4456-448B-8BC7-295C4CBC67C9}" dt="2021-06-24T19:16:59.360" v="3006" actId="242"/>
          <ac:spMkLst>
            <pc:docMk/>
            <pc:sldMk cId="3098335420" sldId="496"/>
            <ac:spMk id="17" creationId="{94616B22-4D8D-495A-A04F-9B673DBA04DC}"/>
          </ac:spMkLst>
        </pc:spChg>
      </pc:sldChg>
      <pc:sldChg chg="modSp add mod">
        <pc:chgData name="Druyor, Margaret A" userId="e0547365-bb33-4dff-b61b-301cdd612aaf" providerId="ADAL" clId="{37BAB78E-4456-448B-8BC7-295C4CBC67C9}" dt="2021-06-24T19:37:15.484" v="3540" actId="20577"/>
        <pc:sldMkLst>
          <pc:docMk/>
          <pc:sldMk cId="3893133241" sldId="497"/>
        </pc:sldMkLst>
        <pc:spChg chg="mod">
          <ac:chgData name="Druyor, Margaret A" userId="e0547365-bb33-4dff-b61b-301cdd612aaf" providerId="ADAL" clId="{37BAB78E-4456-448B-8BC7-295C4CBC67C9}" dt="2021-06-24T19:37:15.484" v="3540" actId="20577"/>
          <ac:spMkLst>
            <pc:docMk/>
            <pc:sldMk cId="3893133241" sldId="497"/>
            <ac:spMk id="5" creationId="{567AADB2-9159-499B-8477-524837C4C93D}"/>
          </ac:spMkLst>
        </pc:spChg>
        <pc:spChg chg="mod">
          <ac:chgData name="Druyor, Margaret A" userId="e0547365-bb33-4dff-b61b-301cdd612aaf" providerId="ADAL" clId="{37BAB78E-4456-448B-8BC7-295C4CBC67C9}" dt="2021-06-24T19:27:51.200" v="3366" actId="113"/>
          <ac:spMkLst>
            <pc:docMk/>
            <pc:sldMk cId="3893133241" sldId="497"/>
            <ac:spMk id="15" creationId="{5323A573-7D84-4B81-8A4B-EA28EA0B5491}"/>
          </ac:spMkLst>
        </pc:spChg>
      </pc:sldChg>
      <pc:sldChg chg="modSp add mod">
        <pc:chgData name="Druyor, Margaret A" userId="e0547365-bb33-4dff-b61b-301cdd612aaf" providerId="ADAL" clId="{37BAB78E-4456-448B-8BC7-295C4CBC67C9}" dt="2021-06-24T20:15:24.014" v="3587" actId="20577"/>
        <pc:sldMkLst>
          <pc:docMk/>
          <pc:sldMk cId="49960178" sldId="498"/>
        </pc:sldMkLst>
        <pc:spChg chg="mod">
          <ac:chgData name="Druyor, Margaret A" userId="e0547365-bb33-4dff-b61b-301cdd612aaf" providerId="ADAL" clId="{37BAB78E-4456-448B-8BC7-295C4CBC67C9}" dt="2021-06-24T20:15:24.014" v="3587" actId="20577"/>
          <ac:spMkLst>
            <pc:docMk/>
            <pc:sldMk cId="49960178" sldId="498"/>
            <ac:spMk id="5" creationId="{567AADB2-9159-499B-8477-524837C4C93D}"/>
          </ac:spMkLst>
        </pc:spChg>
        <pc:spChg chg="mod">
          <ac:chgData name="Druyor, Margaret A" userId="e0547365-bb33-4dff-b61b-301cdd612aaf" providerId="ADAL" clId="{37BAB78E-4456-448B-8BC7-295C4CBC67C9}" dt="2021-06-24T20:09:24.710" v="3547" actId="20577"/>
          <ac:spMkLst>
            <pc:docMk/>
            <pc:sldMk cId="49960178" sldId="498"/>
            <ac:spMk id="17" creationId="{94616B22-4D8D-495A-A04F-9B673DBA04DC}"/>
          </ac:spMkLst>
        </pc:spChg>
      </pc:sldChg>
      <pc:sldChg chg="modSp add del mod">
        <pc:chgData name="Druyor, Margaret A" userId="e0547365-bb33-4dff-b61b-301cdd612aaf" providerId="ADAL" clId="{37BAB78E-4456-448B-8BC7-295C4CBC67C9}" dt="2021-06-24T20:11:57.456" v="3551" actId="2696"/>
        <pc:sldMkLst>
          <pc:docMk/>
          <pc:sldMk cId="415138282" sldId="499"/>
        </pc:sldMkLst>
        <pc:spChg chg="mod">
          <ac:chgData name="Druyor, Margaret A" userId="e0547365-bb33-4dff-b61b-301cdd612aaf" providerId="ADAL" clId="{37BAB78E-4456-448B-8BC7-295C4CBC67C9}" dt="2021-06-24T19:37:01.940" v="3537" actId="20577"/>
          <ac:spMkLst>
            <pc:docMk/>
            <pc:sldMk cId="415138282" sldId="499"/>
            <ac:spMk id="5" creationId="{567AADB2-9159-499B-8477-524837C4C93D}"/>
          </ac:spMkLst>
        </pc:spChg>
        <pc:spChg chg="mod">
          <ac:chgData name="Druyor, Margaret A" userId="e0547365-bb33-4dff-b61b-301cdd612aaf" providerId="ADAL" clId="{37BAB78E-4456-448B-8BC7-295C4CBC67C9}" dt="2021-06-24T19:31:46.437" v="3530" actId="20577"/>
          <ac:spMkLst>
            <pc:docMk/>
            <pc:sldMk cId="415138282" sldId="499"/>
            <ac:spMk id="17" creationId="{94616B22-4D8D-495A-A04F-9B673DBA04DC}"/>
          </ac:spMkLst>
        </pc:spChg>
      </pc:sldChg>
      <pc:sldChg chg="delSp modSp add mod ord">
        <pc:chgData name="Druyor, Margaret A" userId="e0547365-bb33-4dff-b61b-301cdd612aaf" providerId="ADAL" clId="{37BAB78E-4456-448B-8BC7-295C4CBC67C9}" dt="2021-06-24T20:41:19.518" v="4144" actId="20577"/>
        <pc:sldMkLst>
          <pc:docMk/>
          <pc:sldMk cId="2337781286" sldId="500"/>
        </pc:sldMkLst>
        <pc:spChg chg="mod">
          <ac:chgData name="Druyor, Margaret A" userId="e0547365-bb33-4dff-b61b-301cdd612aaf" providerId="ADAL" clId="{37BAB78E-4456-448B-8BC7-295C4CBC67C9}" dt="2021-06-24T20:41:19.518" v="4144" actId="20577"/>
          <ac:spMkLst>
            <pc:docMk/>
            <pc:sldMk cId="2337781286" sldId="500"/>
            <ac:spMk id="3" creationId="{EFE342A2-9300-4694-953C-4E172E2DA594}"/>
          </ac:spMkLst>
        </pc:spChg>
        <pc:spChg chg="del">
          <ac:chgData name="Druyor, Margaret A" userId="e0547365-bb33-4dff-b61b-301cdd612aaf" providerId="ADAL" clId="{37BAB78E-4456-448B-8BC7-295C4CBC67C9}" dt="2021-06-24T20:15:04.108" v="3564" actId="478"/>
          <ac:spMkLst>
            <pc:docMk/>
            <pc:sldMk cId="2337781286" sldId="500"/>
            <ac:spMk id="4" creationId="{2C067ABB-C6A8-46AC-AC06-67FCDFFC376B}"/>
          </ac:spMkLst>
        </pc:spChg>
      </pc:sldChg>
      <pc:sldChg chg="delSp modSp add mod">
        <pc:chgData name="Druyor, Margaret A" userId="e0547365-bb33-4dff-b61b-301cdd612aaf" providerId="ADAL" clId="{37BAB78E-4456-448B-8BC7-295C4CBC67C9}" dt="2021-06-24T20:31:05.235" v="4055" actId="15"/>
        <pc:sldMkLst>
          <pc:docMk/>
          <pc:sldMk cId="3826090479" sldId="501"/>
        </pc:sldMkLst>
        <pc:spChg chg="del">
          <ac:chgData name="Druyor, Margaret A" userId="e0547365-bb33-4dff-b61b-301cdd612aaf" providerId="ADAL" clId="{37BAB78E-4456-448B-8BC7-295C4CBC67C9}" dt="2021-06-24T20:30:26.701" v="4014" actId="478"/>
          <ac:spMkLst>
            <pc:docMk/>
            <pc:sldMk cId="3826090479" sldId="501"/>
            <ac:spMk id="5" creationId="{567AADB2-9159-499B-8477-524837C4C93D}"/>
          </ac:spMkLst>
        </pc:spChg>
        <pc:spChg chg="mod">
          <ac:chgData name="Druyor, Margaret A" userId="e0547365-bb33-4dff-b61b-301cdd612aaf" providerId="ADAL" clId="{37BAB78E-4456-448B-8BC7-295C4CBC67C9}" dt="2021-06-24T20:31:05.235" v="4055" actId="15"/>
          <ac:spMkLst>
            <pc:docMk/>
            <pc:sldMk cId="3826090479" sldId="501"/>
            <ac:spMk id="13" creationId="{D012FC6C-2B76-4F7F-ABF5-F49CC2374CFD}"/>
          </ac:spMkLst>
        </pc:spChg>
      </pc:sldChg>
      <pc:sldChg chg="add ord">
        <pc:chgData name="Druyor, Margaret A" userId="e0547365-bb33-4dff-b61b-301cdd612aaf" providerId="ADAL" clId="{37BAB78E-4456-448B-8BC7-295C4CBC67C9}" dt="2021-06-24T20:38:18.905" v="4064"/>
        <pc:sldMkLst>
          <pc:docMk/>
          <pc:sldMk cId="2519358291" sldId="502"/>
        </pc:sldMkLst>
      </pc:sldChg>
      <pc:sldChg chg="add del">
        <pc:chgData name="Druyor, Margaret A" userId="e0547365-bb33-4dff-b61b-301cdd612aaf" providerId="ADAL" clId="{37BAB78E-4456-448B-8BC7-295C4CBC67C9}" dt="2021-06-24T20:31:17.756" v="4056" actId="47"/>
        <pc:sldMkLst>
          <pc:docMk/>
          <pc:sldMk cId="3758941182" sldId="502"/>
        </pc:sldMkLst>
      </pc:sldChg>
      <pc:sldChg chg="add">
        <pc:chgData name="Druyor, Margaret A" userId="e0547365-bb33-4dff-b61b-301cdd612aaf" providerId="ADAL" clId="{37BAB78E-4456-448B-8BC7-295C4CBC67C9}" dt="2021-06-24T20:42:48.054" v="4147"/>
        <pc:sldMkLst>
          <pc:docMk/>
          <pc:sldMk cId="437235127" sldId="503"/>
        </pc:sldMkLst>
      </pc:sldChg>
      <pc:sldMasterChg chg="delSldLayout">
        <pc:chgData name="Druyor, Margaret A" userId="e0547365-bb33-4dff-b61b-301cdd612aaf" providerId="ADAL" clId="{37BAB78E-4456-448B-8BC7-295C4CBC67C9}" dt="2021-06-24T13:52:47.632" v="2051" actId="2696"/>
        <pc:sldMasterMkLst>
          <pc:docMk/>
          <pc:sldMasterMk cId="198070520" sldId="2147484029"/>
        </pc:sldMasterMkLst>
        <pc:sldLayoutChg chg="del">
          <pc:chgData name="Druyor, Margaret A" userId="e0547365-bb33-4dff-b61b-301cdd612aaf" providerId="ADAL" clId="{37BAB78E-4456-448B-8BC7-295C4CBC67C9}" dt="2021-06-24T13:52:47.632" v="2051" actId="2696"/>
          <pc:sldLayoutMkLst>
            <pc:docMk/>
            <pc:sldMasterMk cId="198070520" sldId="2147484029"/>
            <pc:sldLayoutMk cId="62253902" sldId="2147484054"/>
          </pc:sldLayoutMkLst>
        </pc:sldLayoutChg>
      </pc:sldMasterChg>
    </pc:docChg>
  </pc:docChgLst>
  <pc:docChgLst>
    <pc:chgData name="Cohen, Yonah R" userId="e6c6254b-c7e1-44e3-b0d1-31e3c4567a1c" providerId="ADAL" clId="{7DDD2F93-D0C5-40BD-A119-A25E934D2181}"/>
    <pc:docChg chg="undo custSel addSld delSld">
      <pc:chgData name="Cohen, Yonah R" userId="e6c6254b-c7e1-44e3-b0d1-31e3c4567a1c" providerId="ADAL" clId="{7DDD2F93-D0C5-40BD-A119-A25E934D2181}" dt="2021-06-24T16:23:53.729" v="1" actId="680"/>
      <pc:docMkLst>
        <pc:docMk/>
      </pc:docMkLst>
      <pc:sldChg chg="new del">
        <pc:chgData name="Cohen, Yonah R" userId="e6c6254b-c7e1-44e3-b0d1-31e3c4567a1c" providerId="ADAL" clId="{7DDD2F93-D0C5-40BD-A119-A25E934D2181}" dt="2021-06-24T16:23:53.729" v="1" actId="680"/>
        <pc:sldMkLst>
          <pc:docMk/>
          <pc:sldMk cId="2216054389" sldId="489"/>
        </pc:sldMkLst>
      </pc:sldChg>
    </pc:docChg>
  </pc:docChgLst>
  <pc:docChgLst>
    <pc:chgData name="Druyor, Margaret A" userId="e0547365-bb33-4dff-b61b-301cdd612aaf" providerId="ADAL" clId="{601EB112-CE9A-4ADD-89D0-BC91CDED6C61}"/>
    <pc:docChg chg="undo custSel addSld delSld modSld sldOrd">
      <pc:chgData name="Druyor, Margaret A" userId="e0547365-bb33-4dff-b61b-301cdd612aaf" providerId="ADAL" clId="{601EB112-CE9A-4ADD-89D0-BC91CDED6C61}" dt="2021-03-16T22:54:32.297" v="512" actId="1076"/>
      <pc:docMkLst>
        <pc:docMk/>
      </pc:docMkLst>
      <pc:sldChg chg="ord">
        <pc:chgData name="Druyor, Margaret A" userId="e0547365-bb33-4dff-b61b-301cdd612aaf" providerId="ADAL" clId="{601EB112-CE9A-4ADD-89D0-BC91CDED6C61}" dt="2021-03-16T22:50:38.560" v="493"/>
        <pc:sldMkLst>
          <pc:docMk/>
          <pc:sldMk cId="3894747151" sldId="373"/>
        </pc:sldMkLst>
      </pc:sldChg>
      <pc:sldChg chg="del">
        <pc:chgData name="Druyor, Margaret A" userId="e0547365-bb33-4dff-b61b-301cdd612aaf" providerId="ADAL" clId="{601EB112-CE9A-4ADD-89D0-BC91CDED6C61}" dt="2021-03-16T22:50:34.795" v="491" actId="47"/>
        <pc:sldMkLst>
          <pc:docMk/>
          <pc:sldMk cId="3625852964" sldId="374"/>
        </pc:sldMkLst>
      </pc:sldChg>
      <pc:sldChg chg="del">
        <pc:chgData name="Druyor, Margaret A" userId="e0547365-bb33-4dff-b61b-301cdd612aaf" providerId="ADAL" clId="{601EB112-CE9A-4ADD-89D0-BC91CDED6C61}" dt="2021-03-16T22:51:32.404" v="501" actId="47"/>
        <pc:sldMkLst>
          <pc:docMk/>
          <pc:sldMk cId="948427453" sldId="375"/>
        </pc:sldMkLst>
      </pc:sldChg>
      <pc:sldChg chg="del">
        <pc:chgData name="Druyor, Margaret A" userId="e0547365-bb33-4dff-b61b-301cdd612aaf" providerId="ADAL" clId="{601EB112-CE9A-4ADD-89D0-BC91CDED6C61}" dt="2021-03-16T22:51:34.537" v="502" actId="47"/>
        <pc:sldMkLst>
          <pc:docMk/>
          <pc:sldMk cId="2706360485" sldId="376"/>
        </pc:sldMkLst>
      </pc:sldChg>
      <pc:sldChg chg="addSp delSp modSp mod">
        <pc:chgData name="Druyor, Margaret A" userId="e0547365-bb33-4dff-b61b-301cdd612aaf" providerId="ADAL" clId="{601EB112-CE9A-4ADD-89D0-BC91CDED6C61}" dt="2021-03-16T22:54:32.297" v="512" actId="1076"/>
        <pc:sldMkLst>
          <pc:docMk/>
          <pc:sldMk cId="2351188034" sldId="391"/>
        </pc:sldMkLst>
        <pc:spChg chg="mod">
          <ac:chgData name="Druyor, Margaret A" userId="e0547365-bb33-4dff-b61b-301cdd612aaf" providerId="ADAL" clId="{601EB112-CE9A-4ADD-89D0-BC91CDED6C61}" dt="2021-03-16T22:48:40.747" v="372" actId="207"/>
          <ac:spMkLst>
            <pc:docMk/>
            <pc:sldMk cId="2351188034" sldId="391"/>
            <ac:spMk id="2" creationId="{00000000-0000-0000-0000-000000000000}"/>
          </ac:spMkLst>
        </pc:spChg>
        <pc:spChg chg="add mod">
          <ac:chgData name="Druyor, Margaret A" userId="e0547365-bb33-4dff-b61b-301cdd612aaf" providerId="ADAL" clId="{601EB112-CE9A-4ADD-89D0-BC91CDED6C61}" dt="2021-03-16T22:40:14.297" v="16" actId="1582"/>
          <ac:spMkLst>
            <pc:docMk/>
            <pc:sldMk cId="2351188034" sldId="391"/>
            <ac:spMk id="4" creationId="{0B600029-E790-4B02-8E96-09BA0E21B6EA}"/>
          </ac:spMkLst>
        </pc:spChg>
        <pc:spChg chg="del">
          <ac:chgData name="Druyor, Margaret A" userId="e0547365-bb33-4dff-b61b-301cdd612aaf" providerId="ADAL" clId="{601EB112-CE9A-4ADD-89D0-BC91CDED6C61}" dt="2021-03-16T22:46:32.809" v="177" actId="478"/>
          <ac:spMkLst>
            <pc:docMk/>
            <pc:sldMk cId="2351188034" sldId="391"/>
            <ac:spMk id="5" creationId="{00000000-0000-0000-0000-000000000000}"/>
          </ac:spMkLst>
        </pc:spChg>
        <pc:spChg chg="add mod">
          <ac:chgData name="Druyor, Margaret A" userId="e0547365-bb33-4dff-b61b-301cdd612aaf" providerId="ADAL" clId="{601EB112-CE9A-4ADD-89D0-BC91CDED6C61}" dt="2021-03-16T22:44:30.033" v="79" actId="12788"/>
          <ac:spMkLst>
            <pc:docMk/>
            <pc:sldMk cId="2351188034" sldId="391"/>
            <ac:spMk id="18" creationId="{EB9381F3-E2DD-4C0B-AA88-12BBCB1ED6D2}"/>
          </ac:spMkLst>
        </pc:spChg>
        <pc:spChg chg="add mod">
          <ac:chgData name="Druyor, Margaret A" userId="e0547365-bb33-4dff-b61b-301cdd612aaf" providerId="ADAL" clId="{601EB112-CE9A-4ADD-89D0-BC91CDED6C61}" dt="2021-03-16T22:44:30.033" v="79" actId="12788"/>
          <ac:spMkLst>
            <pc:docMk/>
            <pc:sldMk cId="2351188034" sldId="391"/>
            <ac:spMk id="19" creationId="{899C9E90-CA58-433D-AF7B-764284B23C0F}"/>
          </ac:spMkLst>
        </pc:spChg>
        <pc:spChg chg="add mod">
          <ac:chgData name="Druyor, Margaret A" userId="e0547365-bb33-4dff-b61b-301cdd612aaf" providerId="ADAL" clId="{601EB112-CE9A-4ADD-89D0-BC91CDED6C61}" dt="2021-03-16T22:44:30.033" v="79" actId="12788"/>
          <ac:spMkLst>
            <pc:docMk/>
            <pc:sldMk cId="2351188034" sldId="391"/>
            <ac:spMk id="20" creationId="{18D57602-8188-4922-AC41-0862E0DA562D}"/>
          </ac:spMkLst>
        </pc:spChg>
        <pc:spChg chg="add mod">
          <ac:chgData name="Druyor, Margaret A" userId="e0547365-bb33-4dff-b61b-301cdd612aaf" providerId="ADAL" clId="{601EB112-CE9A-4ADD-89D0-BC91CDED6C61}" dt="2021-03-16T22:54:32.297" v="512" actId="1076"/>
          <ac:spMkLst>
            <pc:docMk/>
            <pc:sldMk cId="2351188034" sldId="391"/>
            <ac:spMk id="21" creationId="{24D5EFB0-80F4-48C5-9EE1-3341DEA6C8A1}"/>
          </ac:spMkLst>
        </pc:spChg>
        <pc:spChg chg="add mod">
          <ac:chgData name="Druyor, Margaret A" userId="e0547365-bb33-4dff-b61b-301cdd612aaf" providerId="ADAL" clId="{601EB112-CE9A-4ADD-89D0-BC91CDED6C61}" dt="2021-03-16T22:47:40.764" v="298" actId="14100"/>
          <ac:spMkLst>
            <pc:docMk/>
            <pc:sldMk cId="2351188034" sldId="391"/>
            <ac:spMk id="22" creationId="{23F24F4D-2DFC-4760-B5D4-F1B517B3577D}"/>
          </ac:spMkLst>
        </pc:spChg>
        <pc:picChg chg="del">
          <ac:chgData name="Druyor, Margaret A" userId="e0547365-bb33-4dff-b61b-301cdd612aaf" providerId="ADAL" clId="{601EB112-CE9A-4ADD-89D0-BC91CDED6C61}" dt="2021-03-16T22:37:23.045" v="1" actId="478"/>
          <ac:picMkLst>
            <pc:docMk/>
            <pc:sldMk cId="2351188034" sldId="391"/>
            <ac:picMk id="3" creationId="{0B113EA8-0BB7-46C2-B26F-F7D0DE408410}"/>
          </ac:picMkLst>
        </pc:picChg>
        <pc:picChg chg="del">
          <ac:chgData name="Druyor, Margaret A" userId="e0547365-bb33-4dff-b61b-301cdd612aaf" providerId="ADAL" clId="{601EB112-CE9A-4ADD-89D0-BC91CDED6C61}" dt="2021-03-16T22:37:15.603" v="0" actId="478"/>
          <ac:picMkLst>
            <pc:docMk/>
            <pc:sldMk cId="2351188034" sldId="391"/>
            <ac:picMk id="7" creationId="{00000000-0000-0000-0000-000000000000}"/>
          </ac:picMkLst>
        </pc:picChg>
        <pc:cxnChg chg="add mod">
          <ac:chgData name="Druyor, Margaret A" userId="e0547365-bb33-4dff-b61b-301cdd612aaf" providerId="ADAL" clId="{601EB112-CE9A-4ADD-89D0-BC91CDED6C61}" dt="2021-03-16T22:40:01.552" v="13" actId="14100"/>
          <ac:cxnSpMkLst>
            <pc:docMk/>
            <pc:sldMk cId="2351188034" sldId="391"/>
            <ac:cxnSpMk id="8" creationId="{EDE6FF43-6027-4A81-B0C8-7CCD39589682}"/>
          </ac:cxnSpMkLst>
        </pc:cxnChg>
        <pc:cxnChg chg="add mod">
          <ac:chgData name="Druyor, Margaret A" userId="e0547365-bb33-4dff-b61b-301cdd612aaf" providerId="ADAL" clId="{601EB112-CE9A-4ADD-89D0-BC91CDED6C61}" dt="2021-03-16T22:40:59.843" v="24" actId="14100"/>
          <ac:cxnSpMkLst>
            <pc:docMk/>
            <pc:sldMk cId="2351188034" sldId="391"/>
            <ac:cxnSpMk id="10" creationId="{E29D1BBA-D371-431A-BB59-C976854754E3}"/>
          </ac:cxnSpMkLst>
        </pc:cxnChg>
        <pc:cxnChg chg="add mod">
          <ac:chgData name="Druyor, Margaret A" userId="e0547365-bb33-4dff-b61b-301cdd612aaf" providerId="ADAL" clId="{601EB112-CE9A-4ADD-89D0-BC91CDED6C61}" dt="2021-03-16T22:41:08.724" v="26" actId="14100"/>
          <ac:cxnSpMkLst>
            <pc:docMk/>
            <pc:sldMk cId="2351188034" sldId="391"/>
            <ac:cxnSpMk id="11" creationId="{FE256691-55BA-43C5-AE5E-5259B084DB6A}"/>
          </ac:cxnSpMkLst>
        </pc:cxnChg>
      </pc:sldChg>
      <pc:sldChg chg="modSp add mod">
        <pc:chgData name="Druyor, Margaret A" userId="e0547365-bb33-4dff-b61b-301cdd612aaf" providerId="ADAL" clId="{601EB112-CE9A-4ADD-89D0-BC91CDED6C61}" dt="2021-03-16T22:54:11.081" v="510" actId="1076"/>
        <pc:sldMkLst>
          <pc:docMk/>
          <pc:sldMk cId="4004684853" sldId="407"/>
        </pc:sldMkLst>
        <pc:spChg chg="mod">
          <ac:chgData name="Druyor, Margaret A" userId="e0547365-bb33-4dff-b61b-301cdd612aaf" providerId="ADAL" clId="{601EB112-CE9A-4ADD-89D0-BC91CDED6C61}" dt="2021-03-16T22:48:35.839" v="371" actId="207"/>
          <ac:spMkLst>
            <pc:docMk/>
            <pc:sldMk cId="4004684853" sldId="407"/>
            <ac:spMk id="2" creationId="{00000000-0000-0000-0000-000000000000}"/>
          </ac:spMkLst>
        </pc:spChg>
        <pc:spChg chg="mod">
          <ac:chgData name="Druyor, Margaret A" userId="e0547365-bb33-4dff-b61b-301cdd612aaf" providerId="ADAL" clId="{601EB112-CE9A-4ADD-89D0-BC91CDED6C61}" dt="2021-03-16T22:54:11.081" v="510" actId="1076"/>
          <ac:spMkLst>
            <pc:docMk/>
            <pc:sldMk cId="4004684853" sldId="407"/>
            <ac:spMk id="21" creationId="{24D5EFB0-80F4-48C5-9EE1-3341DEA6C8A1}"/>
          </ac:spMkLst>
        </pc:spChg>
      </pc:sldChg>
      <pc:sldChg chg="modSp add mod">
        <pc:chgData name="Druyor, Margaret A" userId="e0547365-bb33-4dff-b61b-301cdd612aaf" providerId="ADAL" clId="{601EB112-CE9A-4ADD-89D0-BC91CDED6C61}" dt="2021-03-16T22:53:51.343" v="508" actId="1076"/>
        <pc:sldMkLst>
          <pc:docMk/>
          <pc:sldMk cId="1097023219" sldId="408"/>
        </pc:sldMkLst>
        <pc:spChg chg="mod">
          <ac:chgData name="Druyor, Margaret A" userId="e0547365-bb33-4dff-b61b-301cdd612aaf" providerId="ADAL" clId="{601EB112-CE9A-4ADD-89D0-BC91CDED6C61}" dt="2021-03-16T22:48:30.191" v="370" actId="207"/>
          <ac:spMkLst>
            <pc:docMk/>
            <pc:sldMk cId="1097023219" sldId="408"/>
            <ac:spMk id="2" creationId="{00000000-0000-0000-0000-000000000000}"/>
          </ac:spMkLst>
        </pc:spChg>
        <pc:spChg chg="mod">
          <ac:chgData name="Druyor, Margaret A" userId="e0547365-bb33-4dff-b61b-301cdd612aaf" providerId="ADAL" clId="{601EB112-CE9A-4ADD-89D0-BC91CDED6C61}" dt="2021-03-16T22:53:51.343" v="508" actId="1076"/>
          <ac:spMkLst>
            <pc:docMk/>
            <pc:sldMk cId="1097023219" sldId="408"/>
            <ac:spMk id="21" creationId="{24D5EFB0-80F4-48C5-9EE1-3341DEA6C8A1}"/>
          </ac:spMkLst>
        </pc:spChg>
        <pc:spChg chg="mod">
          <ac:chgData name="Druyor, Margaret A" userId="e0547365-bb33-4dff-b61b-301cdd612aaf" providerId="ADAL" clId="{601EB112-CE9A-4ADD-89D0-BC91CDED6C61}" dt="2021-03-16T22:48:09.793" v="369" actId="20577"/>
          <ac:spMkLst>
            <pc:docMk/>
            <pc:sldMk cId="1097023219" sldId="408"/>
            <ac:spMk id="22" creationId="{23F24F4D-2DFC-4760-B5D4-F1B517B3577D}"/>
          </ac:spMkLst>
        </pc:spChg>
      </pc:sldChg>
      <pc:sldChg chg="modSp add mod">
        <pc:chgData name="Druyor, Margaret A" userId="e0547365-bb33-4dff-b61b-301cdd612aaf" providerId="ADAL" clId="{601EB112-CE9A-4ADD-89D0-BC91CDED6C61}" dt="2021-03-16T22:53:33.358" v="506" actId="1076"/>
        <pc:sldMkLst>
          <pc:docMk/>
          <pc:sldMk cId="2711825602" sldId="409"/>
        </pc:sldMkLst>
        <pc:spChg chg="mod">
          <ac:chgData name="Druyor, Margaret A" userId="e0547365-bb33-4dff-b61b-301cdd612aaf" providerId="ADAL" clId="{601EB112-CE9A-4ADD-89D0-BC91CDED6C61}" dt="2021-03-16T22:49:12.631" v="375" actId="207"/>
          <ac:spMkLst>
            <pc:docMk/>
            <pc:sldMk cId="2711825602" sldId="409"/>
            <ac:spMk id="18" creationId="{EB9381F3-E2DD-4C0B-AA88-12BBCB1ED6D2}"/>
          </ac:spMkLst>
        </pc:spChg>
        <pc:spChg chg="mod">
          <ac:chgData name="Druyor, Margaret A" userId="e0547365-bb33-4dff-b61b-301cdd612aaf" providerId="ADAL" clId="{601EB112-CE9A-4ADD-89D0-BC91CDED6C61}" dt="2021-03-16T22:49:06.873" v="374" actId="207"/>
          <ac:spMkLst>
            <pc:docMk/>
            <pc:sldMk cId="2711825602" sldId="409"/>
            <ac:spMk id="19" creationId="{899C9E90-CA58-433D-AF7B-764284B23C0F}"/>
          </ac:spMkLst>
        </pc:spChg>
        <pc:spChg chg="mod">
          <ac:chgData name="Druyor, Margaret A" userId="e0547365-bb33-4dff-b61b-301cdd612aaf" providerId="ADAL" clId="{601EB112-CE9A-4ADD-89D0-BC91CDED6C61}" dt="2021-03-16T22:53:33.358" v="506" actId="1076"/>
          <ac:spMkLst>
            <pc:docMk/>
            <pc:sldMk cId="2711825602" sldId="409"/>
            <ac:spMk id="21" creationId="{24D5EFB0-80F4-48C5-9EE1-3341DEA6C8A1}"/>
          </ac:spMkLst>
        </pc:spChg>
        <pc:spChg chg="mod">
          <ac:chgData name="Druyor, Margaret A" userId="e0547365-bb33-4dff-b61b-301cdd612aaf" providerId="ADAL" clId="{601EB112-CE9A-4ADD-89D0-BC91CDED6C61}" dt="2021-03-16T22:49:24.054" v="411" actId="20577"/>
          <ac:spMkLst>
            <pc:docMk/>
            <pc:sldMk cId="2711825602" sldId="409"/>
            <ac:spMk id="22" creationId="{23F24F4D-2DFC-4760-B5D4-F1B517B3577D}"/>
          </ac:spMkLst>
        </pc:spChg>
      </pc:sldChg>
      <pc:sldChg chg="modSp add mod">
        <pc:chgData name="Druyor, Margaret A" userId="e0547365-bb33-4dff-b61b-301cdd612aaf" providerId="ADAL" clId="{601EB112-CE9A-4ADD-89D0-BC91CDED6C61}" dt="2021-03-16T22:53:12.213" v="504" actId="1076"/>
        <pc:sldMkLst>
          <pc:docMk/>
          <pc:sldMk cId="3048229959" sldId="410"/>
        </pc:sldMkLst>
        <pc:spChg chg="mod">
          <ac:chgData name="Druyor, Margaret A" userId="e0547365-bb33-4dff-b61b-301cdd612aaf" providerId="ADAL" clId="{601EB112-CE9A-4ADD-89D0-BC91CDED6C61}" dt="2021-03-16T22:49:34.306" v="413" actId="207"/>
          <ac:spMkLst>
            <pc:docMk/>
            <pc:sldMk cId="3048229959" sldId="410"/>
            <ac:spMk id="18" creationId="{EB9381F3-E2DD-4C0B-AA88-12BBCB1ED6D2}"/>
          </ac:spMkLst>
        </pc:spChg>
        <pc:spChg chg="mod">
          <ac:chgData name="Druyor, Margaret A" userId="e0547365-bb33-4dff-b61b-301cdd612aaf" providerId="ADAL" clId="{601EB112-CE9A-4ADD-89D0-BC91CDED6C61}" dt="2021-03-16T22:49:42.047" v="414" actId="207"/>
          <ac:spMkLst>
            <pc:docMk/>
            <pc:sldMk cId="3048229959" sldId="410"/>
            <ac:spMk id="20" creationId="{18D57602-8188-4922-AC41-0862E0DA562D}"/>
          </ac:spMkLst>
        </pc:spChg>
        <pc:spChg chg="mod">
          <ac:chgData name="Druyor, Margaret A" userId="e0547365-bb33-4dff-b61b-301cdd612aaf" providerId="ADAL" clId="{601EB112-CE9A-4ADD-89D0-BC91CDED6C61}" dt="2021-03-16T22:53:12.213" v="504" actId="1076"/>
          <ac:spMkLst>
            <pc:docMk/>
            <pc:sldMk cId="3048229959" sldId="410"/>
            <ac:spMk id="21" creationId="{24D5EFB0-80F4-48C5-9EE1-3341DEA6C8A1}"/>
          </ac:spMkLst>
        </pc:spChg>
        <pc:spChg chg="mod">
          <ac:chgData name="Druyor, Margaret A" userId="e0547365-bb33-4dff-b61b-301cdd612aaf" providerId="ADAL" clId="{601EB112-CE9A-4ADD-89D0-BC91CDED6C61}" dt="2021-03-16T22:50:00.632" v="469" actId="20577"/>
          <ac:spMkLst>
            <pc:docMk/>
            <pc:sldMk cId="3048229959" sldId="410"/>
            <ac:spMk id="22" creationId="{23F24F4D-2DFC-4760-B5D4-F1B517B3577D}"/>
          </ac:spMkLst>
        </pc:spChg>
      </pc:sldChg>
      <pc:sldChg chg="modSp add mod">
        <pc:chgData name="Druyor, Margaret A" userId="e0547365-bb33-4dff-b61b-301cdd612aaf" providerId="ADAL" clId="{601EB112-CE9A-4ADD-89D0-BC91CDED6C61}" dt="2021-03-16T22:50:54.024" v="494" actId="1076"/>
        <pc:sldMkLst>
          <pc:docMk/>
          <pc:sldMk cId="4038560332" sldId="411"/>
        </pc:sldMkLst>
        <pc:spChg chg="mod">
          <ac:chgData name="Druyor, Margaret A" userId="e0547365-bb33-4dff-b61b-301cdd612aaf" providerId="ADAL" clId="{601EB112-CE9A-4ADD-89D0-BC91CDED6C61}" dt="2021-03-16T22:50:14.125" v="471" actId="207"/>
          <ac:spMkLst>
            <pc:docMk/>
            <pc:sldMk cId="4038560332" sldId="411"/>
            <ac:spMk id="20" creationId="{18D57602-8188-4922-AC41-0862E0DA562D}"/>
          </ac:spMkLst>
        </pc:spChg>
        <pc:spChg chg="mod">
          <ac:chgData name="Druyor, Margaret A" userId="e0547365-bb33-4dff-b61b-301cdd612aaf" providerId="ADAL" clId="{601EB112-CE9A-4ADD-89D0-BC91CDED6C61}" dt="2021-03-16T22:50:54.024" v="494" actId="1076"/>
          <ac:spMkLst>
            <pc:docMk/>
            <pc:sldMk cId="4038560332" sldId="411"/>
            <ac:spMk id="21" creationId="{24D5EFB0-80F4-48C5-9EE1-3341DEA6C8A1}"/>
          </ac:spMkLst>
        </pc:spChg>
        <pc:spChg chg="mod">
          <ac:chgData name="Druyor, Margaret A" userId="e0547365-bb33-4dff-b61b-301cdd612aaf" providerId="ADAL" clId="{601EB112-CE9A-4ADD-89D0-BC91CDED6C61}" dt="2021-03-16T22:50:31.562" v="490" actId="20577"/>
          <ac:spMkLst>
            <pc:docMk/>
            <pc:sldMk cId="4038560332" sldId="411"/>
            <ac:spMk id="22" creationId="{23F24F4D-2DFC-4760-B5D4-F1B517B3577D}"/>
          </ac:spMkLst>
        </pc:spChg>
      </pc:sldChg>
    </pc:docChg>
  </pc:docChgLst>
  <pc:docChgLst>
    <pc:chgData name="Druyor, Margaret A" userId="e0547365-bb33-4dff-b61b-301cdd612aaf" providerId="ADAL" clId="{73E7D6F8-CCD8-447D-AA93-B70FDB2AC821}"/>
    <pc:docChg chg="undo redo custSel mod addSld delSld modSld sldOrd">
      <pc:chgData name="Druyor, Margaret A" userId="e0547365-bb33-4dff-b61b-301cdd612aaf" providerId="ADAL" clId="{73E7D6F8-CCD8-447D-AA93-B70FDB2AC821}" dt="2021-02-17T16:15:45.160" v="2032"/>
      <pc:docMkLst>
        <pc:docMk/>
      </pc:docMkLst>
      <pc:sldChg chg="addSp delSp modSp mod setBg">
        <pc:chgData name="Druyor, Margaret A" userId="e0547365-bb33-4dff-b61b-301cdd612aaf" providerId="ADAL" clId="{73E7D6F8-CCD8-447D-AA93-B70FDB2AC821}" dt="2021-02-16T18:35:23.781" v="92" actId="962"/>
        <pc:sldMkLst>
          <pc:docMk/>
          <pc:sldMk cId="3894747151" sldId="373"/>
        </pc:sldMkLst>
        <pc:spChg chg="mod">
          <ac:chgData name="Druyor, Margaret A" userId="e0547365-bb33-4dff-b61b-301cdd612aaf" providerId="ADAL" clId="{73E7D6F8-CCD8-447D-AA93-B70FDB2AC821}" dt="2021-02-16T18:34:57.876" v="88" actId="26606"/>
          <ac:spMkLst>
            <pc:docMk/>
            <pc:sldMk cId="3894747151" sldId="373"/>
            <ac:spMk id="2" creationId="{00000000-0000-0000-0000-000000000000}"/>
          </ac:spMkLst>
        </pc:spChg>
        <pc:spChg chg="add del mod">
          <ac:chgData name="Druyor, Margaret A" userId="e0547365-bb33-4dff-b61b-301cdd612aaf" providerId="ADAL" clId="{73E7D6F8-CCD8-447D-AA93-B70FDB2AC821}" dt="2021-02-16T18:34:31.214" v="87" actId="478"/>
          <ac:spMkLst>
            <pc:docMk/>
            <pc:sldMk cId="3894747151" sldId="373"/>
            <ac:spMk id="4" creationId="{BF740D76-A5C2-46F4-ADD7-FD2FFBFE503F}"/>
          </ac:spMkLst>
        </pc:spChg>
        <pc:spChg chg="del">
          <ac:chgData name="Druyor, Margaret A" userId="e0547365-bb33-4dff-b61b-301cdd612aaf" providerId="ADAL" clId="{73E7D6F8-CCD8-447D-AA93-B70FDB2AC821}" dt="2021-02-16T18:34:28.576" v="86" actId="478"/>
          <ac:spMkLst>
            <pc:docMk/>
            <pc:sldMk cId="3894747151" sldId="373"/>
            <ac:spMk id="6" creationId="{00000000-0000-0000-0000-000000000000}"/>
          </ac:spMkLst>
        </pc:spChg>
        <pc:spChg chg="mod">
          <ac:chgData name="Druyor, Margaret A" userId="e0547365-bb33-4dff-b61b-301cdd612aaf" providerId="ADAL" clId="{73E7D6F8-CCD8-447D-AA93-B70FDB2AC821}" dt="2021-02-16T18:35:23.781" v="92" actId="962"/>
          <ac:spMkLst>
            <pc:docMk/>
            <pc:sldMk cId="3894747151" sldId="373"/>
            <ac:spMk id="8" creationId="{00000000-0000-0000-0000-000000000000}"/>
          </ac:spMkLst>
        </pc:spChg>
        <pc:spChg chg="add">
          <ac:chgData name="Druyor, Margaret A" userId="e0547365-bb33-4dff-b61b-301cdd612aaf" providerId="ADAL" clId="{73E7D6F8-CCD8-447D-AA93-B70FDB2AC821}" dt="2021-02-16T18:34:57.876" v="88" actId="26606"/>
          <ac:spMkLst>
            <pc:docMk/>
            <pc:sldMk cId="3894747151" sldId="373"/>
            <ac:spMk id="13" creationId="{45D37F4E-DDB4-456B-97E0-9937730A039F}"/>
          </ac:spMkLst>
        </pc:spChg>
        <pc:spChg chg="add">
          <ac:chgData name="Druyor, Margaret A" userId="e0547365-bb33-4dff-b61b-301cdd612aaf" providerId="ADAL" clId="{73E7D6F8-CCD8-447D-AA93-B70FDB2AC821}" dt="2021-02-16T18:34:57.876" v="88" actId="26606"/>
          <ac:spMkLst>
            <pc:docMk/>
            <pc:sldMk cId="3894747151" sldId="373"/>
            <ac:spMk id="15" creationId="{B2DD41CD-8F47-4F56-AD12-4E2FF7696987}"/>
          </ac:spMkLst>
        </pc:spChg>
        <pc:picChg chg="mod ord">
          <ac:chgData name="Druyor, Margaret A" userId="e0547365-bb33-4dff-b61b-301cdd612aaf" providerId="ADAL" clId="{73E7D6F8-CCD8-447D-AA93-B70FDB2AC821}" dt="2021-02-16T18:35:23.779" v="91" actId="27614"/>
          <ac:picMkLst>
            <pc:docMk/>
            <pc:sldMk cId="3894747151" sldId="373"/>
            <ac:picMk id="5" creationId="{00000000-0000-0000-0000-000000000000}"/>
          </ac:picMkLst>
        </pc:picChg>
      </pc:sldChg>
      <pc:sldChg chg="modSp">
        <pc:chgData name="Druyor, Margaret A" userId="e0547365-bb33-4dff-b61b-301cdd612aaf" providerId="ADAL" clId="{73E7D6F8-CCD8-447D-AA93-B70FDB2AC821}" dt="2021-02-16T18:33:48.342" v="83" actId="12789"/>
        <pc:sldMkLst>
          <pc:docMk/>
          <pc:sldMk cId="3625852964" sldId="374"/>
        </pc:sldMkLst>
        <pc:picChg chg="mod">
          <ac:chgData name="Druyor, Margaret A" userId="e0547365-bb33-4dff-b61b-301cdd612aaf" providerId="ADAL" clId="{73E7D6F8-CCD8-447D-AA93-B70FDB2AC821}" dt="2021-02-16T18:33:48.342" v="83" actId="12789"/>
          <ac:picMkLst>
            <pc:docMk/>
            <pc:sldMk cId="3625852964" sldId="374"/>
            <ac:picMk id="2" creationId="{00000000-0000-0000-0000-000000000000}"/>
          </ac:picMkLst>
        </pc:picChg>
      </pc:sldChg>
      <pc:sldChg chg="modSp">
        <pc:chgData name="Druyor, Margaret A" userId="e0547365-bb33-4dff-b61b-301cdd612aaf" providerId="ADAL" clId="{73E7D6F8-CCD8-447D-AA93-B70FDB2AC821}" dt="2021-02-16T18:33:58.712" v="85" actId="12789"/>
        <pc:sldMkLst>
          <pc:docMk/>
          <pc:sldMk cId="948427453" sldId="375"/>
        </pc:sldMkLst>
        <pc:picChg chg="mod">
          <ac:chgData name="Druyor, Margaret A" userId="e0547365-bb33-4dff-b61b-301cdd612aaf" providerId="ADAL" clId="{73E7D6F8-CCD8-447D-AA93-B70FDB2AC821}" dt="2021-02-16T18:33:58.712" v="85" actId="12789"/>
          <ac:picMkLst>
            <pc:docMk/>
            <pc:sldMk cId="948427453" sldId="375"/>
            <ac:picMk id="2" creationId="{00000000-0000-0000-0000-000000000000}"/>
          </ac:picMkLst>
        </pc:picChg>
      </pc:sldChg>
      <pc:sldChg chg="modSp">
        <pc:chgData name="Druyor, Margaret A" userId="e0547365-bb33-4dff-b61b-301cdd612aaf" providerId="ADAL" clId="{73E7D6F8-CCD8-447D-AA93-B70FDB2AC821}" dt="2021-02-16T18:39:50.089" v="94" actId="12789"/>
        <pc:sldMkLst>
          <pc:docMk/>
          <pc:sldMk cId="2706360485" sldId="376"/>
        </pc:sldMkLst>
        <pc:picChg chg="mod">
          <ac:chgData name="Druyor, Margaret A" userId="e0547365-bb33-4dff-b61b-301cdd612aaf" providerId="ADAL" clId="{73E7D6F8-CCD8-447D-AA93-B70FDB2AC821}" dt="2021-02-16T18:39:50.089" v="94" actId="12789"/>
          <ac:picMkLst>
            <pc:docMk/>
            <pc:sldMk cId="2706360485" sldId="376"/>
            <ac:picMk id="2" creationId="{00000000-0000-0000-0000-000000000000}"/>
          </ac:picMkLst>
        </pc:picChg>
      </pc:sldChg>
      <pc:sldChg chg="addSp delSp modSp mod setBg">
        <pc:chgData name="Druyor, Margaret A" userId="e0547365-bb33-4dff-b61b-301cdd612aaf" providerId="ADAL" clId="{73E7D6F8-CCD8-447D-AA93-B70FDB2AC821}" dt="2021-02-16T18:20:50.885" v="59" actId="408"/>
        <pc:sldMkLst>
          <pc:docMk/>
          <pc:sldMk cId="3367649181" sldId="386"/>
        </pc:sldMkLst>
        <pc:spChg chg="mod">
          <ac:chgData name="Druyor, Margaret A" userId="e0547365-bb33-4dff-b61b-301cdd612aaf" providerId="ADAL" clId="{73E7D6F8-CCD8-447D-AA93-B70FDB2AC821}" dt="2021-02-16T18:20:12.227" v="52" actId="26606"/>
          <ac:spMkLst>
            <pc:docMk/>
            <pc:sldMk cId="3367649181" sldId="386"/>
            <ac:spMk id="2" creationId="{00000000-0000-0000-0000-000000000000}"/>
          </ac:spMkLst>
        </pc:spChg>
        <pc:spChg chg="add del">
          <ac:chgData name="Druyor, Margaret A" userId="e0547365-bb33-4dff-b61b-301cdd612aaf" providerId="ADAL" clId="{73E7D6F8-CCD8-447D-AA93-B70FDB2AC821}" dt="2021-02-16T18:20:12.227" v="52" actId="26606"/>
          <ac:spMkLst>
            <pc:docMk/>
            <pc:sldMk cId="3367649181" sldId="386"/>
            <ac:spMk id="3" creationId="{00000000-0000-0000-0000-000000000000}"/>
          </ac:spMkLst>
        </pc:spChg>
        <pc:spChg chg="add del">
          <ac:chgData name="Druyor, Margaret A" userId="e0547365-bb33-4dff-b61b-301cdd612aaf" providerId="ADAL" clId="{73E7D6F8-CCD8-447D-AA93-B70FDB2AC821}" dt="2021-02-16T18:20:03.929" v="45" actId="26606"/>
          <ac:spMkLst>
            <pc:docMk/>
            <pc:sldMk cId="3367649181" sldId="386"/>
            <ac:spMk id="7" creationId="{00000000-0000-0000-0000-000000000000}"/>
          </ac:spMkLst>
        </pc:spChg>
        <pc:spChg chg="add del">
          <ac:chgData name="Druyor, Margaret A" userId="e0547365-bb33-4dff-b61b-301cdd612aaf" providerId="ADAL" clId="{73E7D6F8-CCD8-447D-AA93-B70FDB2AC821}" dt="2021-02-16T18:20:03.929" v="45" actId="26606"/>
          <ac:spMkLst>
            <pc:docMk/>
            <pc:sldMk cId="3367649181" sldId="386"/>
            <ac:spMk id="8" creationId="{09588DA8-065E-4F6F-8EFD-43104AB2E0CF}"/>
          </ac:spMkLst>
        </pc:spChg>
        <pc:spChg chg="add del">
          <ac:chgData name="Druyor, Margaret A" userId="e0547365-bb33-4dff-b61b-301cdd612aaf" providerId="ADAL" clId="{73E7D6F8-CCD8-447D-AA93-B70FDB2AC821}" dt="2021-02-16T18:20:12.217" v="51" actId="26606"/>
          <ac:spMkLst>
            <pc:docMk/>
            <pc:sldMk cId="3367649181" sldId="386"/>
            <ac:spMk id="9" creationId="{68575C10-8187-4AC4-AD72-C754EAFD2867}"/>
          </ac:spMkLst>
        </pc:spChg>
        <pc:spChg chg="add del">
          <ac:chgData name="Druyor, Margaret A" userId="e0547365-bb33-4dff-b61b-301cdd612aaf" providerId="ADAL" clId="{73E7D6F8-CCD8-447D-AA93-B70FDB2AC821}" dt="2021-02-16T18:20:03.929" v="45" actId="26606"/>
          <ac:spMkLst>
            <pc:docMk/>
            <pc:sldMk cId="3367649181" sldId="386"/>
            <ac:spMk id="10" creationId="{C4285719-470E-454C-AF62-8323075F1F5B}"/>
          </ac:spMkLst>
        </pc:spChg>
        <pc:spChg chg="add del">
          <ac:chgData name="Druyor, Margaret A" userId="e0547365-bb33-4dff-b61b-301cdd612aaf" providerId="ADAL" clId="{73E7D6F8-CCD8-447D-AA93-B70FDB2AC821}" dt="2021-02-16T18:20:03.929" v="45" actId="26606"/>
          <ac:spMkLst>
            <pc:docMk/>
            <pc:sldMk cId="3367649181" sldId="386"/>
            <ac:spMk id="12" creationId="{CD9FE4EF-C4D8-49A0-B2FF-81D8DB7D8A24}"/>
          </ac:spMkLst>
        </pc:spChg>
        <pc:spChg chg="add del">
          <ac:chgData name="Druyor, Margaret A" userId="e0547365-bb33-4dff-b61b-301cdd612aaf" providerId="ADAL" clId="{73E7D6F8-CCD8-447D-AA93-B70FDB2AC821}" dt="2021-02-16T18:20:03.929" v="45" actId="26606"/>
          <ac:spMkLst>
            <pc:docMk/>
            <pc:sldMk cId="3367649181" sldId="386"/>
            <ac:spMk id="14" creationId="{4300840D-0A0B-4512-BACA-B439D5B9C57C}"/>
          </ac:spMkLst>
        </pc:spChg>
        <pc:spChg chg="add del">
          <ac:chgData name="Druyor, Margaret A" userId="e0547365-bb33-4dff-b61b-301cdd612aaf" providerId="ADAL" clId="{73E7D6F8-CCD8-447D-AA93-B70FDB2AC821}" dt="2021-02-16T18:20:03.929" v="45" actId="26606"/>
          <ac:spMkLst>
            <pc:docMk/>
            <pc:sldMk cId="3367649181" sldId="386"/>
            <ac:spMk id="16" creationId="{D2B78728-A580-49A7-84F9-6EF6F583ADE0}"/>
          </ac:spMkLst>
        </pc:spChg>
        <pc:spChg chg="add del">
          <ac:chgData name="Druyor, Margaret A" userId="e0547365-bb33-4dff-b61b-301cdd612aaf" providerId="ADAL" clId="{73E7D6F8-CCD8-447D-AA93-B70FDB2AC821}" dt="2021-02-16T18:20:03.929" v="45" actId="26606"/>
          <ac:spMkLst>
            <pc:docMk/>
            <pc:sldMk cId="3367649181" sldId="386"/>
            <ac:spMk id="18" creationId="{38FAA1A1-D861-433F-88FA-1E9D6FD31D11}"/>
          </ac:spMkLst>
        </pc:spChg>
        <pc:spChg chg="add del">
          <ac:chgData name="Druyor, Margaret A" userId="e0547365-bb33-4dff-b61b-301cdd612aaf" providerId="ADAL" clId="{73E7D6F8-CCD8-447D-AA93-B70FDB2AC821}" dt="2021-02-16T18:20:03.929" v="45" actId="26606"/>
          <ac:spMkLst>
            <pc:docMk/>
            <pc:sldMk cId="3367649181" sldId="386"/>
            <ac:spMk id="20" creationId="{8D71EDA1-87BF-4D5D-AB79-F346FD19278A}"/>
          </ac:spMkLst>
        </pc:spChg>
        <pc:spChg chg="add del">
          <ac:chgData name="Druyor, Margaret A" userId="e0547365-bb33-4dff-b61b-301cdd612aaf" providerId="ADAL" clId="{73E7D6F8-CCD8-447D-AA93-B70FDB2AC821}" dt="2021-02-16T18:20:08.796" v="49" actId="26606"/>
          <ac:spMkLst>
            <pc:docMk/>
            <pc:sldMk cId="3367649181" sldId="386"/>
            <ac:spMk id="24" creationId="{09588DA8-065E-4F6F-8EFD-43104AB2E0CF}"/>
          </ac:spMkLst>
        </pc:spChg>
        <pc:spChg chg="add del">
          <ac:chgData name="Druyor, Margaret A" userId="e0547365-bb33-4dff-b61b-301cdd612aaf" providerId="ADAL" clId="{73E7D6F8-CCD8-447D-AA93-B70FDB2AC821}" dt="2021-02-16T18:20:08.796" v="49" actId="26606"/>
          <ac:spMkLst>
            <pc:docMk/>
            <pc:sldMk cId="3367649181" sldId="386"/>
            <ac:spMk id="25" creationId="{C4285719-470E-454C-AF62-8323075F1F5B}"/>
          </ac:spMkLst>
        </pc:spChg>
        <pc:spChg chg="add del">
          <ac:chgData name="Druyor, Margaret A" userId="e0547365-bb33-4dff-b61b-301cdd612aaf" providerId="ADAL" clId="{73E7D6F8-CCD8-447D-AA93-B70FDB2AC821}" dt="2021-02-16T18:20:08.796" v="49" actId="26606"/>
          <ac:spMkLst>
            <pc:docMk/>
            <pc:sldMk cId="3367649181" sldId="386"/>
            <ac:spMk id="26" creationId="{CD9FE4EF-C4D8-49A0-B2FF-81D8DB7D8A24}"/>
          </ac:spMkLst>
        </pc:spChg>
        <pc:spChg chg="add del">
          <ac:chgData name="Druyor, Margaret A" userId="e0547365-bb33-4dff-b61b-301cdd612aaf" providerId="ADAL" clId="{73E7D6F8-CCD8-447D-AA93-B70FDB2AC821}" dt="2021-02-16T18:20:08.796" v="49" actId="26606"/>
          <ac:spMkLst>
            <pc:docMk/>
            <pc:sldMk cId="3367649181" sldId="386"/>
            <ac:spMk id="27" creationId="{4300840D-0A0B-4512-BACA-B439D5B9C57C}"/>
          </ac:spMkLst>
        </pc:spChg>
        <pc:spChg chg="add del">
          <ac:chgData name="Druyor, Margaret A" userId="e0547365-bb33-4dff-b61b-301cdd612aaf" providerId="ADAL" clId="{73E7D6F8-CCD8-447D-AA93-B70FDB2AC821}" dt="2021-02-16T18:20:08.796" v="49" actId="26606"/>
          <ac:spMkLst>
            <pc:docMk/>
            <pc:sldMk cId="3367649181" sldId="386"/>
            <ac:spMk id="28" creationId="{D2B78728-A580-49A7-84F9-6EF6F583ADE0}"/>
          </ac:spMkLst>
        </pc:spChg>
        <pc:spChg chg="add del">
          <ac:chgData name="Druyor, Margaret A" userId="e0547365-bb33-4dff-b61b-301cdd612aaf" providerId="ADAL" clId="{73E7D6F8-CCD8-447D-AA93-B70FDB2AC821}" dt="2021-02-16T18:20:08.796" v="49" actId="26606"/>
          <ac:spMkLst>
            <pc:docMk/>
            <pc:sldMk cId="3367649181" sldId="386"/>
            <ac:spMk id="29" creationId="{38FAA1A1-D861-433F-88FA-1E9D6FD31D11}"/>
          </ac:spMkLst>
        </pc:spChg>
        <pc:spChg chg="add del">
          <ac:chgData name="Druyor, Margaret A" userId="e0547365-bb33-4dff-b61b-301cdd612aaf" providerId="ADAL" clId="{73E7D6F8-CCD8-447D-AA93-B70FDB2AC821}" dt="2021-02-16T18:20:08.796" v="49" actId="26606"/>
          <ac:spMkLst>
            <pc:docMk/>
            <pc:sldMk cId="3367649181" sldId="386"/>
            <ac:spMk id="30" creationId="{8D71EDA1-87BF-4D5D-AB79-F346FD19278A}"/>
          </ac:spMkLst>
        </pc:spChg>
        <pc:spChg chg="add del">
          <ac:chgData name="Druyor, Margaret A" userId="e0547365-bb33-4dff-b61b-301cdd612aaf" providerId="ADAL" clId="{73E7D6F8-CCD8-447D-AA93-B70FDB2AC821}" dt="2021-02-16T18:20:08.796" v="49" actId="26606"/>
          <ac:spMkLst>
            <pc:docMk/>
            <pc:sldMk cId="3367649181" sldId="386"/>
            <ac:spMk id="31" creationId="{00000000-0000-0000-0000-000000000000}"/>
          </ac:spMkLst>
        </pc:spChg>
        <pc:spChg chg="add">
          <ac:chgData name="Druyor, Margaret A" userId="e0547365-bb33-4dff-b61b-301cdd612aaf" providerId="ADAL" clId="{73E7D6F8-CCD8-447D-AA93-B70FDB2AC821}" dt="2021-02-16T18:20:12.227" v="52" actId="26606"/>
          <ac:spMkLst>
            <pc:docMk/>
            <pc:sldMk cId="3367649181" sldId="386"/>
            <ac:spMk id="35" creationId="{09588DA8-065E-4F6F-8EFD-43104AB2E0CF}"/>
          </ac:spMkLst>
        </pc:spChg>
        <pc:spChg chg="add">
          <ac:chgData name="Druyor, Margaret A" userId="e0547365-bb33-4dff-b61b-301cdd612aaf" providerId="ADAL" clId="{73E7D6F8-CCD8-447D-AA93-B70FDB2AC821}" dt="2021-02-16T18:20:12.227" v="52" actId="26606"/>
          <ac:spMkLst>
            <pc:docMk/>
            <pc:sldMk cId="3367649181" sldId="386"/>
            <ac:spMk id="36" creationId="{C4285719-470E-454C-AF62-8323075F1F5B}"/>
          </ac:spMkLst>
        </pc:spChg>
        <pc:spChg chg="add">
          <ac:chgData name="Druyor, Margaret A" userId="e0547365-bb33-4dff-b61b-301cdd612aaf" providerId="ADAL" clId="{73E7D6F8-CCD8-447D-AA93-B70FDB2AC821}" dt="2021-02-16T18:20:12.227" v="52" actId="26606"/>
          <ac:spMkLst>
            <pc:docMk/>
            <pc:sldMk cId="3367649181" sldId="386"/>
            <ac:spMk id="37" creationId="{CD9FE4EF-C4D8-49A0-B2FF-81D8DB7D8A24}"/>
          </ac:spMkLst>
        </pc:spChg>
        <pc:spChg chg="add">
          <ac:chgData name="Druyor, Margaret A" userId="e0547365-bb33-4dff-b61b-301cdd612aaf" providerId="ADAL" clId="{73E7D6F8-CCD8-447D-AA93-B70FDB2AC821}" dt="2021-02-16T18:20:12.227" v="52" actId="26606"/>
          <ac:spMkLst>
            <pc:docMk/>
            <pc:sldMk cId="3367649181" sldId="386"/>
            <ac:spMk id="38" creationId="{4300840D-0A0B-4512-BACA-B439D5B9C57C}"/>
          </ac:spMkLst>
        </pc:spChg>
        <pc:spChg chg="add">
          <ac:chgData name="Druyor, Margaret A" userId="e0547365-bb33-4dff-b61b-301cdd612aaf" providerId="ADAL" clId="{73E7D6F8-CCD8-447D-AA93-B70FDB2AC821}" dt="2021-02-16T18:20:12.227" v="52" actId="26606"/>
          <ac:spMkLst>
            <pc:docMk/>
            <pc:sldMk cId="3367649181" sldId="386"/>
            <ac:spMk id="39" creationId="{D2B78728-A580-49A7-84F9-6EF6F583ADE0}"/>
          </ac:spMkLst>
        </pc:spChg>
        <pc:spChg chg="add">
          <ac:chgData name="Druyor, Margaret A" userId="e0547365-bb33-4dff-b61b-301cdd612aaf" providerId="ADAL" clId="{73E7D6F8-CCD8-447D-AA93-B70FDB2AC821}" dt="2021-02-16T18:20:12.227" v="52" actId="26606"/>
          <ac:spMkLst>
            <pc:docMk/>
            <pc:sldMk cId="3367649181" sldId="386"/>
            <ac:spMk id="40" creationId="{38FAA1A1-D861-433F-88FA-1E9D6FD31D11}"/>
          </ac:spMkLst>
        </pc:spChg>
        <pc:spChg chg="add">
          <ac:chgData name="Druyor, Margaret A" userId="e0547365-bb33-4dff-b61b-301cdd612aaf" providerId="ADAL" clId="{73E7D6F8-CCD8-447D-AA93-B70FDB2AC821}" dt="2021-02-16T18:20:12.227" v="52" actId="26606"/>
          <ac:spMkLst>
            <pc:docMk/>
            <pc:sldMk cId="3367649181" sldId="386"/>
            <ac:spMk id="41" creationId="{8D71EDA1-87BF-4D5D-AB79-F346FD19278A}"/>
          </ac:spMkLst>
        </pc:spChg>
        <pc:spChg chg="add mod">
          <ac:chgData name="Druyor, Margaret A" userId="e0547365-bb33-4dff-b61b-301cdd612aaf" providerId="ADAL" clId="{73E7D6F8-CCD8-447D-AA93-B70FDB2AC821}" dt="2021-02-16T18:20:50.885" v="59" actId="408"/>
          <ac:spMkLst>
            <pc:docMk/>
            <pc:sldMk cId="3367649181" sldId="386"/>
            <ac:spMk id="42" creationId="{00000000-0000-0000-0000-000000000000}"/>
          </ac:spMkLst>
        </pc:spChg>
        <pc:graphicFrameChg chg="add del">
          <ac:chgData name="Druyor, Margaret A" userId="e0547365-bb33-4dff-b61b-301cdd612aaf" providerId="ADAL" clId="{73E7D6F8-CCD8-447D-AA93-B70FDB2AC821}" dt="2021-02-16T18:20:02.778" v="43" actId="26606"/>
          <ac:graphicFrameMkLst>
            <pc:docMk/>
            <pc:sldMk cId="3367649181" sldId="386"/>
            <ac:graphicFrameMk id="5" creationId="{1282984E-FAC3-4496-94B3-8EF0AD2D844D}"/>
          </ac:graphicFrameMkLst>
        </pc:graphicFrameChg>
        <pc:graphicFrameChg chg="add del">
          <ac:chgData name="Druyor, Margaret A" userId="e0547365-bb33-4dff-b61b-301cdd612aaf" providerId="ADAL" clId="{73E7D6F8-CCD8-447D-AA93-B70FDB2AC821}" dt="2021-02-16T18:20:07.803" v="47" actId="26606"/>
          <ac:graphicFrameMkLst>
            <pc:docMk/>
            <pc:sldMk cId="3367649181" sldId="386"/>
            <ac:graphicFrameMk id="22" creationId="{1282984E-FAC3-4496-94B3-8EF0AD2D844D}"/>
          </ac:graphicFrameMkLst>
        </pc:graphicFrameChg>
        <pc:graphicFrameChg chg="add del">
          <ac:chgData name="Druyor, Margaret A" userId="e0547365-bb33-4dff-b61b-301cdd612aaf" providerId="ADAL" clId="{73E7D6F8-CCD8-447D-AA93-B70FDB2AC821}" dt="2021-02-16T18:20:12.217" v="51" actId="26606"/>
          <ac:graphicFrameMkLst>
            <pc:docMk/>
            <pc:sldMk cId="3367649181" sldId="386"/>
            <ac:graphicFrameMk id="33" creationId="{85E111CB-716C-44AB-A2F1-CF272B944EB4}"/>
          </ac:graphicFrameMkLst>
        </pc:graphicFrameChg>
        <pc:cxnChg chg="add del">
          <ac:chgData name="Druyor, Margaret A" userId="e0547365-bb33-4dff-b61b-301cdd612aaf" providerId="ADAL" clId="{73E7D6F8-CCD8-447D-AA93-B70FDB2AC821}" dt="2021-02-16T18:20:12.217" v="51" actId="26606"/>
          <ac:cxnSpMkLst>
            <pc:docMk/>
            <pc:sldMk cId="3367649181" sldId="386"/>
            <ac:cxnSpMk id="11" creationId="{74E776C9-ED67-41B7-B3A3-4DF76EF3ACEE}"/>
          </ac:cxnSpMkLst>
        </pc:cxnChg>
      </pc:sldChg>
      <pc:sldChg chg="addSp delSp modSp mod setBg setClrOvrMap">
        <pc:chgData name="Druyor, Margaret A" userId="e0547365-bb33-4dff-b61b-301cdd612aaf" providerId="ADAL" clId="{73E7D6F8-CCD8-447D-AA93-B70FDB2AC821}" dt="2021-02-16T18:18:54.259" v="39" actId="26606"/>
        <pc:sldMkLst>
          <pc:docMk/>
          <pc:sldMk cId="963362686" sldId="389"/>
        </pc:sldMkLst>
        <pc:spChg chg="mod">
          <ac:chgData name="Druyor, Margaret A" userId="e0547365-bb33-4dff-b61b-301cdd612aaf" providerId="ADAL" clId="{73E7D6F8-CCD8-447D-AA93-B70FDB2AC821}" dt="2021-02-16T18:18:41.054" v="37" actId="26606"/>
          <ac:spMkLst>
            <pc:docMk/>
            <pc:sldMk cId="963362686" sldId="389"/>
            <ac:spMk id="2" creationId="{00000000-0000-0000-0000-000000000000}"/>
          </ac:spMkLst>
        </pc:spChg>
        <pc:spChg chg="mod ord">
          <ac:chgData name="Druyor, Margaret A" userId="e0547365-bb33-4dff-b61b-301cdd612aaf" providerId="ADAL" clId="{73E7D6F8-CCD8-447D-AA93-B70FDB2AC821}" dt="2021-02-16T18:18:41.054" v="37" actId="26606"/>
          <ac:spMkLst>
            <pc:docMk/>
            <pc:sldMk cId="963362686" sldId="389"/>
            <ac:spMk id="6" creationId="{00000000-0000-0000-0000-000000000000}"/>
          </ac:spMkLst>
        </pc:spChg>
        <pc:spChg chg="add del">
          <ac:chgData name="Druyor, Margaret A" userId="e0547365-bb33-4dff-b61b-301cdd612aaf" providerId="ADAL" clId="{73E7D6F8-CCD8-447D-AA93-B70FDB2AC821}" dt="2021-02-16T18:15:02.674" v="1" actId="26606"/>
          <ac:spMkLst>
            <pc:docMk/>
            <pc:sldMk cId="963362686" sldId="389"/>
            <ac:spMk id="12" creationId="{59A309A7-1751-4ABE-A3C1-EEC40366AD89}"/>
          </ac:spMkLst>
        </pc:spChg>
        <pc:spChg chg="add del">
          <ac:chgData name="Druyor, Margaret A" userId="e0547365-bb33-4dff-b61b-301cdd612aaf" providerId="ADAL" clId="{73E7D6F8-CCD8-447D-AA93-B70FDB2AC821}" dt="2021-02-16T18:15:02.674" v="1" actId="26606"/>
          <ac:spMkLst>
            <pc:docMk/>
            <pc:sldMk cId="963362686" sldId="389"/>
            <ac:spMk id="14" creationId="{967D8EB6-EAE1-4F9C-B398-83321E287204}"/>
          </ac:spMkLst>
        </pc:spChg>
        <pc:spChg chg="add del">
          <ac:chgData name="Druyor, Margaret A" userId="e0547365-bb33-4dff-b61b-301cdd612aaf" providerId="ADAL" clId="{73E7D6F8-CCD8-447D-AA93-B70FDB2AC821}" dt="2021-02-16T18:15:04.449" v="3" actId="26606"/>
          <ac:spMkLst>
            <pc:docMk/>
            <pc:sldMk cId="963362686" sldId="389"/>
            <ac:spMk id="16" creationId="{F9A95BEE-6BB1-4A28-A8E6-A34B2E42EF87}"/>
          </ac:spMkLst>
        </pc:spChg>
        <pc:spChg chg="add del">
          <ac:chgData name="Druyor, Margaret A" userId="e0547365-bb33-4dff-b61b-301cdd612aaf" providerId="ADAL" clId="{73E7D6F8-CCD8-447D-AA93-B70FDB2AC821}" dt="2021-02-16T18:15:04.449" v="3" actId="26606"/>
          <ac:spMkLst>
            <pc:docMk/>
            <pc:sldMk cId="963362686" sldId="389"/>
            <ac:spMk id="17" creationId="{F56F5174-31D9-4DBB-AAB7-A1FD7BDB1352}"/>
          </ac:spMkLst>
        </pc:spChg>
        <pc:spChg chg="add del">
          <ac:chgData name="Druyor, Margaret A" userId="e0547365-bb33-4dff-b61b-301cdd612aaf" providerId="ADAL" clId="{73E7D6F8-CCD8-447D-AA93-B70FDB2AC821}" dt="2021-02-16T18:15:06.509" v="5" actId="26606"/>
          <ac:spMkLst>
            <pc:docMk/>
            <pc:sldMk cId="963362686" sldId="389"/>
            <ac:spMk id="20" creationId="{83C8019B-3985-409B-9B87-494B974EE9A2}"/>
          </ac:spMkLst>
        </pc:spChg>
        <pc:spChg chg="add del">
          <ac:chgData name="Druyor, Margaret A" userId="e0547365-bb33-4dff-b61b-301cdd612aaf" providerId="ADAL" clId="{73E7D6F8-CCD8-447D-AA93-B70FDB2AC821}" dt="2021-02-16T18:15:06.509" v="5" actId="26606"/>
          <ac:spMkLst>
            <pc:docMk/>
            <pc:sldMk cId="963362686" sldId="389"/>
            <ac:spMk id="21" creationId="{5A0118C5-4F8D-4CF4-BADD-53FEACC6C42A}"/>
          </ac:spMkLst>
        </pc:spChg>
        <pc:spChg chg="add del">
          <ac:chgData name="Druyor, Margaret A" userId="e0547365-bb33-4dff-b61b-301cdd612aaf" providerId="ADAL" clId="{73E7D6F8-CCD8-447D-AA93-B70FDB2AC821}" dt="2021-02-16T18:15:06.509" v="5" actId="26606"/>
          <ac:spMkLst>
            <pc:docMk/>
            <pc:sldMk cId="963362686" sldId="389"/>
            <ac:spMk id="22" creationId="{9E5C5460-229E-46C8-A712-CC317985420F}"/>
          </ac:spMkLst>
        </pc:spChg>
        <pc:spChg chg="add del">
          <ac:chgData name="Druyor, Margaret A" userId="e0547365-bb33-4dff-b61b-301cdd612aaf" providerId="ADAL" clId="{73E7D6F8-CCD8-447D-AA93-B70FDB2AC821}" dt="2021-02-16T18:15:06.509" v="5" actId="26606"/>
          <ac:spMkLst>
            <pc:docMk/>
            <pc:sldMk cId="963362686" sldId="389"/>
            <ac:spMk id="23" creationId="{F98F79A4-A6C7-4101-B1E9-27E05CB7CFA0}"/>
          </ac:spMkLst>
        </pc:spChg>
        <pc:spChg chg="add del">
          <ac:chgData name="Druyor, Margaret A" userId="e0547365-bb33-4dff-b61b-301cdd612aaf" providerId="ADAL" clId="{73E7D6F8-CCD8-447D-AA93-B70FDB2AC821}" dt="2021-02-16T18:15:06.509" v="5" actId="26606"/>
          <ac:spMkLst>
            <pc:docMk/>
            <pc:sldMk cId="963362686" sldId="389"/>
            <ac:spMk id="24" creationId="{B85A4DB3-61AA-49A1-85A9-B3397CD519AB}"/>
          </ac:spMkLst>
        </pc:spChg>
        <pc:spChg chg="add del">
          <ac:chgData name="Druyor, Margaret A" userId="e0547365-bb33-4dff-b61b-301cdd612aaf" providerId="ADAL" clId="{73E7D6F8-CCD8-447D-AA93-B70FDB2AC821}" dt="2021-02-16T18:15:06.509" v="5" actId="26606"/>
          <ac:spMkLst>
            <pc:docMk/>
            <pc:sldMk cId="963362686" sldId="389"/>
            <ac:spMk id="25" creationId="{79AFCB35-9C04-4524-A0B1-57FF6865D013}"/>
          </ac:spMkLst>
        </pc:spChg>
        <pc:spChg chg="add del">
          <ac:chgData name="Druyor, Margaret A" userId="e0547365-bb33-4dff-b61b-301cdd612aaf" providerId="ADAL" clId="{73E7D6F8-CCD8-447D-AA93-B70FDB2AC821}" dt="2021-02-16T18:15:06.509" v="5" actId="26606"/>
          <ac:spMkLst>
            <pc:docMk/>
            <pc:sldMk cId="963362686" sldId="389"/>
            <ac:spMk id="32" creationId="{D11AD2AD-0BA0-4DD3-8EEA-84686A0E718C}"/>
          </ac:spMkLst>
        </pc:spChg>
        <pc:spChg chg="add del">
          <ac:chgData name="Druyor, Margaret A" userId="e0547365-bb33-4dff-b61b-301cdd612aaf" providerId="ADAL" clId="{73E7D6F8-CCD8-447D-AA93-B70FDB2AC821}" dt="2021-02-16T18:15:08.233" v="7" actId="26606"/>
          <ac:spMkLst>
            <pc:docMk/>
            <pc:sldMk cId="963362686" sldId="389"/>
            <ac:spMk id="34" creationId="{F4C0B10B-D2C4-4A54-AFAD-3D27DF88BB37}"/>
          </ac:spMkLst>
        </pc:spChg>
        <pc:spChg chg="add del">
          <ac:chgData name="Druyor, Margaret A" userId="e0547365-bb33-4dff-b61b-301cdd612aaf" providerId="ADAL" clId="{73E7D6F8-CCD8-447D-AA93-B70FDB2AC821}" dt="2021-02-16T18:15:10.530" v="9" actId="26606"/>
          <ac:spMkLst>
            <pc:docMk/>
            <pc:sldMk cId="963362686" sldId="389"/>
            <ac:spMk id="40" creationId="{45D37F4E-DDB4-456B-97E0-9937730A039F}"/>
          </ac:spMkLst>
        </pc:spChg>
        <pc:spChg chg="add del">
          <ac:chgData name="Druyor, Margaret A" userId="e0547365-bb33-4dff-b61b-301cdd612aaf" providerId="ADAL" clId="{73E7D6F8-CCD8-447D-AA93-B70FDB2AC821}" dt="2021-02-16T18:15:10.530" v="9" actId="26606"/>
          <ac:spMkLst>
            <pc:docMk/>
            <pc:sldMk cId="963362686" sldId="389"/>
            <ac:spMk id="41" creationId="{B2DD41CD-8F47-4F56-AD12-4E2FF7696987}"/>
          </ac:spMkLst>
        </pc:spChg>
        <pc:spChg chg="add del">
          <ac:chgData name="Druyor, Margaret A" userId="e0547365-bb33-4dff-b61b-301cdd612aaf" providerId="ADAL" clId="{73E7D6F8-CCD8-447D-AA93-B70FDB2AC821}" dt="2021-02-16T18:15:14.377" v="11" actId="26606"/>
          <ac:spMkLst>
            <pc:docMk/>
            <pc:sldMk cId="963362686" sldId="389"/>
            <ac:spMk id="43" creationId="{59A309A7-1751-4ABE-A3C1-EEC40366AD89}"/>
          </ac:spMkLst>
        </pc:spChg>
        <pc:spChg chg="add del">
          <ac:chgData name="Druyor, Margaret A" userId="e0547365-bb33-4dff-b61b-301cdd612aaf" providerId="ADAL" clId="{73E7D6F8-CCD8-447D-AA93-B70FDB2AC821}" dt="2021-02-16T18:15:14.377" v="11" actId="26606"/>
          <ac:spMkLst>
            <pc:docMk/>
            <pc:sldMk cId="963362686" sldId="389"/>
            <ac:spMk id="44" creationId="{967D8EB6-EAE1-4F9C-B398-83321E287204}"/>
          </ac:spMkLst>
        </pc:spChg>
        <pc:spChg chg="add del">
          <ac:chgData name="Druyor, Margaret A" userId="e0547365-bb33-4dff-b61b-301cdd612aaf" providerId="ADAL" clId="{73E7D6F8-CCD8-447D-AA93-B70FDB2AC821}" dt="2021-02-16T18:15:17.008" v="13" actId="26606"/>
          <ac:spMkLst>
            <pc:docMk/>
            <pc:sldMk cId="963362686" sldId="389"/>
            <ac:spMk id="46" creationId="{EBF87945-A001-489F-9D9B-7D9435F0B9CA}"/>
          </ac:spMkLst>
        </pc:spChg>
        <pc:spChg chg="add del">
          <ac:chgData name="Druyor, Margaret A" userId="e0547365-bb33-4dff-b61b-301cdd612aaf" providerId="ADAL" clId="{73E7D6F8-CCD8-447D-AA93-B70FDB2AC821}" dt="2021-02-16T18:15:20.221" v="15" actId="26606"/>
          <ac:spMkLst>
            <pc:docMk/>
            <pc:sldMk cId="963362686" sldId="389"/>
            <ac:spMk id="48" creationId="{59A309A7-1751-4ABE-A3C1-EEC40366AD89}"/>
          </ac:spMkLst>
        </pc:spChg>
        <pc:spChg chg="add del">
          <ac:chgData name="Druyor, Margaret A" userId="e0547365-bb33-4dff-b61b-301cdd612aaf" providerId="ADAL" clId="{73E7D6F8-CCD8-447D-AA93-B70FDB2AC821}" dt="2021-02-16T18:15:20.221" v="15" actId="26606"/>
          <ac:spMkLst>
            <pc:docMk/>
            <pc:sldMk cId="963362686" sldId="389"/>
            <ac:spMk id="49" creationId="{967D8EB6-EAE1-4F9C-B398-83321E287204}"/>
          </ac:spMkLst>
        </pc:spChg>
        <pc:spChg chg="add del">
          <ac:chgData name="Druyor, Margaret A" userId="e0547365-bb33-4dff-b61b-301cdd612aaf" providerId="ADAL" clId="{73E7D6F8-CCD8-447D-AA93-B70FDB2AC821}" dt="2021-02-16T18:15:25.557" v="17" actId="26606"/>
          <ac:spMkLst>
            <pc:docMk/>
            <pc:sldMk cId="963362686" sldId="389"/>
            <ac:spMk id="51" creationId="{C4285719-470E-454C-AF62-8323075F1F5B}"/>
          </ac:spMkLst>
        </pc:spChg>
        <pc:spChg chg="add del">
          <ac:chgData name="Druyor, Margaret A" userId="e0547365-bb33-4dff-b61b-301cdd612aaf" providerId="ADAL" clId="{73E7D6F8-CCD8-447D-AA93-B70FDB2AC821}" dt="2021-02-16T18:15:25.557" v="17" actId="26606"/>
          <ac:spMkLst>
            <pc:docMk/>
            <pc:sldMk cId="963362686" sldId="389"/>
            <ac:spMk id="52" creationId="{CD9FE4EF-C4D8-49A0-B2FF-81D8DB7D8A24}"/>
          </ac:spMkLst>
        </pc:spChg>
        <pc:spChg chg="add del">
          <ac:chgData name="Druyor, Margaret A" userId="e0547365-bb33-4dff-b61b-301cdd612aaf" providerId="ADAL" clId="{73E7D6F8-CCD8-447D-AA93-B70FDB2AC821}" dt="2021-02-16T18:15:25.557" v="17" actId="26606"/>
          <ac:spMkLst>
            <pc:docMk/>
            <pc:sldMk cId="963362686" sldId="389"/>
            <ac:spMk id="53" creationId="{4300840D-0A0B-4512-BACA-B439D5B9C57C}"/>
          </ac:spMkLst>
        </pc:spChg>
        <pc:spChg chg="add del">
          <ac:chgData name="Druyor, Margaret A" userId="e0547365-bb33-4dff-b61b-301cdd612aaf" providerId="ADAL" clId="{73E7D6F8-CCD8-447D-AA93-B70FDB2AC821}" dt="2021-02-16T18:15:25.557" v="17" actId="26606"/>
          <ac:spMkLst>
            <pc:docMk/>
            <pc:sldMk cId="963362686" sldId="389"/>
            <ac:spMk id="54" creationId="{D2B78728-A580-49A7-84F9-6EF6F583ADE0}"/>
          </ac:spMkLst>
        </pc:spChg>
        <pc:spChg chg="add del">
          <ac:chgData name="Druyor, Margaret A" userId="e0547365-bb33-4dff-b61b-301cdd612aaf" providerId="ADAL" clId="{73E7D6F8-CCD8-447D-AA93-B70FDB2AC821}" dt="2021-02-16T18:15:25.557" v="17" actId="26606"/>
          <ac:spMkLst>
            <pc:docMk/>
            <pc:sldMk cId="963362686" sldId="389"/>
            <ac:spMk id="55" creationId="{38FAA1A1-D861-433F-88FA-1E9D6FD31D11}"/>
          </ac:spMkLst>
        </pc:spChg>
        <pc:spChg chg="add del">
          <ac:chgData name="Druyor, Margaret A" userId="e0547365-bb33-4dff-b61b-301cdd612aaf" providerId="ADAL" clId="{73E7D6F8-CCD8-447D-AA93-B70FDB2AC821}" dt="2021-02-16T18:15:25.557" v="17" actId="26606"/>
          <ac:spMkLst>
            <pc:docMk/>
            <pc:sldMk cId="963362686" sldId="389"/>
            <ac:spMk id="56" creationId="{8D71EDA1-87BF-4D5D-AB79-F346FD19278A}"/>
          </ac:spMkLst>
        </pc:spChg>
        <pc:spChg chg="add del">
          <ac:chgData name="Druyor, Margaret A" userId="e0547365-bb33-4dff-b61b-301cdd612aaf" providerId="ADAL" clId="{73E7D6F8-CCD8-447D-AA93-B70FDB2AC821}" dt="2021-02-16T18:18:54.259" v="39" actId="26606"/>
          <ac:spMkLst>
            <pc:docMk/>
            <pc:sldMk cId="963362686" sldId="389"/>
            <ac:spMk id="58" creationId="{59A309A7-1751-4ABE-A3C1-EEC40366AD89}"/>
          </ac:spMkLst>
        </pc:spChg>
        <pc:spChg chg="add del">
          <ac:chgData name="Druyor, Margaret A" userId="e0547365-bb33-4dff-b61b-301cdd612aaf" providerId="ADAL" clId="{73E7D6F8-CCD8-447D-AA93-B70FDB2AC821}" dt="2021-02-16T18:18:54.259" v="39" actId="26606"/>
          <ac:spMkLst>
            <pc:docMk/>
            <pc:sldMk cId="963362686" sldId="389"/>
            <ac:spMk id="59" creationId="{967D8EB6-EAE1-4F9C-B398-83321E287204}"/>
          </ac:spMkLst>
        </pc:spChg>
        <pc:spChg chg="add del">
          <ac:chgData name="Druyor, Margaret A" userId="e0547365-bb33-4dff-b61b-301cdd612aaf" providerId="ADAL" clId="{73E7D6F8-CCD8-447D-AA93-B70FDB2AC821}" dt="2021-02-16T18:18:35.423" v="35" actId="26606"/>
          <ac:spMkLst>
            <pc:docMk/>
            <pc:sldMk cId="963362686" sldId="389"/>
            <ac:spMk id="64" creationId="{56C20283-73E0-40EC-8AD8-057F581F64C2}"/>
          </ac:spMkLst>
        </pc:spChg>
        <pc:spChg chg="add del">
          <ac:chgData name="Druyor, Margaret A" userId="e0547365-bb33-4dff-b61b-301cdd612aaf" providerId="ADAL" clId="{73E7D6F8-CCD8-447D-AA93-B70FDB2AC821}" dt="2021-02-16T18:18:35.423" v="35" actId="26606"/>
          <ac:spMkLst>
            <pc:docMk/>
            <pc:sldMk cId="963362686" sldId="389"/>
            <ac:spMk id="66" creationId="{3FCC729B-E528-40C3-82D3-BA4375575E87}"/>
          </ac:spMkLst>
        </pc:spChg>
        <pc:spChg chg="add del">
          <ac:chgData name="Druyor, Margaret A" userId="e0547365-bb33-4dff-b61b-301cdd612aaf" providerId="ADAL" clId="{73E7D6F8-CCD8-447D-AA93-B70FDB2AC821}" dt="2021-02-16T18:18:35.423" v="35" actId="26606"/>
          <ac:spMkLst>
            <pc:docMk/>
            <pc:sldMk cId="963362686" sldId="389"/>
            <ac:spMk id="68" creationId="{58F1FB8D-1842-4A04-998D-6CF047AB2790}"/>
          </ac:spMkLst>
        </pc:spChg>
        <pc:spChg chg="add del">
          <ac:chgData name="Druyor, Margaret A" userId="e0547365-bb33-4dff-b61b-301cdd612aaf" providerId="ADAL" clId="{73E7D6F8-CCD8-447D-AA93-B70FDB2AC821}" dt="2021-02-16T18:18:41.054" v="37" actId="26606"/>
          <ac:spMkLst>
            <pc:docMk/>
            <pc:sldMk cId="963362686" sldId="389"/>
            <ac:spMk id="70" creationId="{EBF87945-A001-489F-9D9B-7D9435F0B9CA}"/>
          </ac:spMkLst>
        </pc:spChg>
        <pc:spChg chg="add del">
          <ac:chgData name="Druyor, Margaret A" userId="e0547365-bb33-4dff-b61b-301cdd612aaf" providerId="ADAL" clId="{73E7D6F8-CCD8-447D-AA93-B70FDB2AC821}" dt="2021-02-16T18:18:54.259" v="39" actId="26606"/>
          <ac:spMkLst>
            <pc:docMk/>
            <pc:sldMk cId="963362686" sldId="389"/>
            <ac:spMk id="72" creationId="{59A309A7-1751-4ABE-A3C1-EEC40366AD89}"/>
          </ac:spMkLst>
        </pc:spChg>
        <pc:spChg chg="add del">
          <ac:chgData name="Druyor, Margaret A" userId="e0547365-bb33-4dff-b61b-301cdd612aaf" providerId="ADAL" clId="{73E7D6F8-CCD8-447D-AA93-B70FDB2AC821}" dt="2021-02-16T18:18:54.259" v="39" actId="26606"/>
          <ac:spMkLst>
            <pc:docMk/>
            <pc:sldMk cId="963362686" sldId="389"/>
            <ac:spMk id="73" creationId="{967D8EB6-EAE1-4F9C-B398-83321E287204}"/>
          </ac:spMkLst>
        </pc:spChg>
        <pc:grpChg chg="add del">
          <ac:chgData name="Druyor, Margaret A" userId="e0547365-bb33-4dff-b61b-301cdd612aaf" providerId="ADAL" clId="{73E7D6F8-CCD8-447D-AA93-B70FDB2AC821}" dt="2021-02-16T18:15:06.509" v="5" actId="26606"/>
          <ac:grpSpMkLst>
            <pc:docMk/>
            <pc:sldMk cId="963362686" sldId="389"/>
            <ac:grpSpMk id="26" creationId="{0C156BF8-7FF7-440F-BE2B-417DFFE8BFA5}"/>
          </ac:grpSpMkLst>
        </pc:grpChg>
        <pc:grpChg chg="add del">
          <ac:chgData name="Druyor, Margaret A" userId="e0547365-bb33-4dff-b61b-301cdd612aaf" providerId="ADAL" clId="{73E7D6F8-CCD8-447D-AA93-B70FDB2AC821}" dt="2021-02-16T18:15:08.233" v="7" actId="26606"/>
          <ac:grpSpMkLst>
            <pc:docMk/>
            <pc:sldMk cId="963362686" sldId="389"/>
            <ac:grpSpMk id="35" creationId="{B6BADB90-C74B-40D6-86DC-503F65FCE8DC}"/>
          </ac:grpSpMkLst>
        </pc:grpChg>
        <pc:picChg chg="mod ord">
          <ac:chgData name="Druyor, Margaret A" userId="e0547365-bb33-4dff-b61b-301cdd612aaf" providerId="ADAL" clId="{73E7D6F8-CCD8-447D-AA93-B70FDB2AC821}" dt="2021-02-16T18:18:54.259" v="39" actId="26606"/>
          <ac:picMkLst>
            <pc:docMk/>
            <pc:sldMk cId="963362686" sldId="389"/>
            <ac:picMk id="7" creationId="{00000000-0000-0000-0000-000000000000}"/>
          </ac:picMkLst>
        </pc:picChg>
        <pc:picChg chg="add del">
          <ac:chgData name="Druyor, Margaret A" userId="e0547365-bb33-4dff-b61b-301cdd612aaf" providerId="ADAL" clId="{73E7D6F8-CCD8-447D-AA93-B70FDB2AC821}" dt="2021-02-16T18:15:04.449" v="3" actId="26606"/>
          <ac:picMkLst>
            <pc:docMk/>
            <pc:sldMk cId="963362686" sldId="389"/>
            <ac:picMk id="18" creationId="{AE113210-7872-481A-ADE6-3A05CCAF5EB2}"/>
          </ac:picMkLst>
        </pc:picChg>
      </pc:sldChg>
      <pc:sldChg chg="addSp delSp modSp mod">
        <pc:chgData name="Druyor, Margaret A" userId="e0547365-bb33-4dff-b61b-301cdd612aaf" providerId="ADAL" clId="{73E7D6F8-CCD8-447D-AA93-B70FDB2AC821}" dt="2021-02-16T18:32:35.816" v="79" actId="14100"/>
        <pc:sldMkLst>
          <pc:docMk/>
          <pc:sldMk cId="2351188034" sldId="391"/>
        </pc:sldMkLst>
        <pc:picChg chg="add mod">
          <ac:chgData name="Druyor, Margaret A" userId="e0547365-bb33-4dff-b61b-301cdd612aaf" providerId="ADAL" clId="{73E7D6F8-CCD8-447D-AA93-B70FDB2AC821}" dt="2021-02-16T18:32:35.816" v="79" actId="14100"/>
          <ac:picMkLst>
            <pc:docMk/>
            <pc:sldMk cId="2351188034" sldId="391"/>
            <ac:picMk id="3" creationId="{0B113EA8-0BB7-46C2-B26F-F7D0DE408410}"/>
          </ac:picMkLst>
        </pc:picChg>
        <pc:picChg chg="del">
          <ac:chgData name="Druyor, Margaret A" userId="e0547365-bb33-4dff-b61b-301cdd612aaf" providerId="ADAL" clId="{73E7D6F8-CCD8-447D-AA93-B70FDB2AC821}" dt="2021-02-16T18:31:58.916" v="75" actId="478"/>
          <ac:picMkLst>
            <pc:docMk/>
            <pc:sldMk cId="2351188034" sldId="391"/>
            <ac:picMk id="4" creationId="{00000000-0000-0000-0000-000000000000}"/>
          </ac:picMkLst>
        </pc:picChg>
      </pc:sldChg>
      <pc:sldChg chg="addSp delSp modSp mod setBg">
        <pc:chgData name="Druyor, Margaret A" userId="e0547365-bb33-4dff-b61b-301cdd612aaf" providerId="ADAL" clId="{73E7D6F8-CCD8-447D-AA93-B70FDB2AC821}" dt="2021-02-16T18:28:01.711" v="74" actId="255"/>
        <pc:sldMkLst>
          <pc:docMk/>
          <pc:sldMk cId="2602665444" sldId="394"/>
        </pc:sldMkLst>
        <pc:spChg chg="mod ord">
          <ac:chgData name="Druyor, Margaret A" userId="e0547365-bb33-4dff-b61b-301cdd612aaf" providerId="ADAL" clId="{73E7D6F8-CCD8-447D-AA93-B70FDB2AC821}" dt="2021-02-16T18:18:58.346" v="41" actId="26606"/>
          <ac:spMkLst>
            <pc:docMk/>
            <pc:sldMk cId="2602665444" sldId="394"/>
            <ac:spMk id="2" creationId="{00000000-0000-0000-0000-000000000000}"/>
          </ac:spMkLst>
        </pc:spChg>
        <pc:spChg chg="mod">
          <ac:chgData name="Druyor, Margaret A" userId="e0547365-bb33-4dff-b61b-301cdd612aaf" providerId="ADAL" clId="{73E7D6F8-CCD8-447D-AA93-B70FDB2AC821}" dt="2021-02-16T18:28:01.711" v="74" actId="255"/>
          <ac:spMkLst>
            <pc:docMk/>
            <pc:sldMk cId="2602665444" sldId="394"/>
            <ac:spMk id="4" creationId="{00000000-0000-0000-0000-000000000000}"/>
          </ac:spMkLst>
        </pc:spChg>
        <pc:spChg chg="add del">
          <ac:chgData name="Druyor, Margaret A" userId="e0547365-bb33-4dff-b61b-301cdd612aaf" providerId="ADAL" clId="{73E7D6F8-CCD8-447D-AA93-B70FDB2AC821}" dt="2021-02-16T18:17:54.398" v="20" actId="26606"/>
          <ac:spMkLst>
            <pc:docMk/>
            <pc:sldMk cId="2602665444" sldId="394"/>
            <ac:spMk id="9" creationId="{3CD9DF72-87A3-404E-A828-84CBF11A8303}"/>
          </ac:spMkLst>
        </pc:spChg>
        <pc:spChg chg="add del">
          <ac:chgData name="Druyor, Margaret A" userId="e0547365-bb33-4dff-b61b-301cdd612aaf" providerId="ADAL" clId="{73E7D6F8-CCD8-447D-AA93-B70FDB2AC821}" dt="2021-02-16T18:18:04.912" v="22" actId="26606"/>
          <ac:spMkLst>
            <pc:docMk/>
            <pc:sldMk cId="2602665444" sldId="394"/>
            <ac:spMk id="13" creationId="{4038CB10-1F5C-4D54-9DF7-12586DE5B007}"/>
          </ac:spMkLst>
        </pc:spChg>
        <pc:spChg chg="add del">
          <ac:chgData name="Druyor, Margaret A" userId="e0547365-bb33-4dff-b61b-301cdd612aaf" providerId="ADAL" clId="{73E7D6F8-CCD8-447D-AA93-B70FDB2AC821}" dt="2021-02-16T18:18:04.912" v="22" actId="26606"/>
          <ac:spMkLst>
            <pc:docMk/>
            <pc:sldMk cId="2602665444" sldId="394"/>
            <ac:spMk id="14" creationId="{73ED6512-6858-4552-B699-9A97FE9A4EA2}"/>
          </ac:spMkLst>
        </pc:spChg>
        <pc:spChg chg="add del">
          <ac:chgData name="Druyor, Margaret A" userId="e0547365-bb33-4dff-b61b-301cdd612aaf" providerId="ADAL" clId="{73E7D6F8-CCD8-447D-AA93-B70FDB2AC821}" dt="2021-02-16T18:18:05.469" v="24" actId="26606"/>
          <ac:spMkLst>
            <pc:docMk/>
            <pc:sldMk cId="2602665444" sldId="394"/>
            <ac:spMk id="16" creationId="{59A309A7-1751-4ABE-A3C1-EEC40366AD89}"/>
          </ac:spMkLst>
        </pc:spChg>
        <pc:spChg chg="add del">
          <ac:chgData name="Druyor, Margaret A" userId="e0547365-bb33-4dff-b61b-301cdd612aaf" providerId="ADAL" clId="{73E7D6F8-CCD8-447D-AA93-B70FDB2AC821}" dt="2021-02-16T18:18:05.469" v="24" actId="26606"/>
          <ac:spMkLst>
            <pc:docMk/>
            <pc:sldMk cId="2602665444" sldId="394"/>
            <ac:spMk id="17" creationId="{967D8EB6-EAE1-4F9C-B398-83321E287204}"/>
          </ac:spMkLst>
        </pc:spChg>
        <pc:spChg chg="add del">
          <ac:chgData name="Druyor, Margaret A" userId="e0547365-bb33-4dff-b61b-301cdd612aaf" providerId="ADAL" clId="{73E7D6F8-CCD8-447D-AA93-B70FDB2AC821}" dt="2021-02-16T18:18:07.695" v="26" actId="26606"/>
          <ac:spMkLst>
            <pc:docMk/>
            <pc:sldMk cId="2602665444" sldId="394"/>
            <ac:spMk id="19" creationId="{59A309A7-1751-4ABE-A3C1-EEC40366AD89}"/>
          </ac:spMkLst>
        </pc:spChg>
        <pc:spChg chg="add del">
          <ac:chgData name="Druyor, Margaret A" userId="e0547365-bb33-4dff-b61b-301cdd612aaf" providerId="ADAL" clId="{73E7D6F8-CCD8-447D-AA93-B70FDB2AC821}" dt="2021-02-16T18:18:07.695" v="26" actId="26606"/>
          <ac:spMkLst>
            <pc:docMk/>
            <pc:sldMk cId="2602665444" sldId="394"/>
            <ac:spMk id="20" creationId="{967D8EB6-EAE1-4F9C-B398-83321E287204}"/>
          </ac:spMkLst>
        </pc:spChg>
        <pc:spChg chg="add del">
          <ac:chgData name="Druyor, Margaret A" userId="e0547365-bb33-4dff-b61b-301cdd612aaf" providerId="ADAL" clId="{73E7D6F8-CCD8-447D-AA93-B70FDB2AC821}" dt="2021-02-16T18:18:10.798" v="28" actId="26606"/>
          <ac:spMkLst>
            <pc:docMk/>
            <pc:sldMk cId="2602665444" sldId="394"/>
            <ac:spMk id="22" creationId="{C0DB9C61-90E0-484F-8602-02F49EDC1B70}"/>
          </ac:spMkLst>
        </pc:spChg>
        <pc:spChg chg="add del">
          <ac:chgData name="Druyor, Margaret A" userId="e0547365-bb33-4dff-b61b-301cdd612aaf" providerId="ADAL" clId="{73E7D6F8-CCD8-447D-AA93-B70FDB2AC821}" dt="2021-02-16T18:18:10.798" v="28" actId="26606"/>
          <ac:spMkLst>
            <pc:docMk/>
            <pc:sldMk cId="2602665444" sldId="394"/>
            <ac:spMk id="23" creationId="{3F7ED563-E5DB-4937-BF78-7893C4DC92A0}"/>
          </ac:spMkLst>
        </pc:spChg>
        <pc:spChg chg="add del">
          <ac:chgData name="Druyor, Margaret A" userId="e0547365-bb33-4dff-b61b-301cdd612aaf" providerId="ADAL" clId="{73E7D6F8-CCD8-447D-AA93-B70FDB2AC821}" dt="2021-02-16T18:18:10.798" v="28" actId="26606"/>
          <ac:spMkLst>
            <pc:docMk/>
            <pc:sldMk cId="2602665444" sldId="394"/>
            <ac:spMk id="24" creationId="{2306B647-FE95-4550-8350-3D2180C62211}"/>
          </ac:spMkLst>
        </pc:spChg>
        <pc:spChg chg="add del">
          <ac:chgData name="Druyor, Margaret A" userId="e0547365-bb33-4dff-b61b-301cdd612aaf" providerId="ADAL" clId="{73E7D6F8-CCD8-447D-AA93-B70FDB2AC821}" dt="2021-02-16T18:18:15.068" v="30" actId="26606"/>
          <ac:spMkLst>
            <pc:docMk/>
            <pc:sldMk cId="2602665444" sldId="394"/>
            <ac:spMk id="26" creationId="{4038CB10-1F5C-4D54-9DF7-12586DE5B007}"/>
          </ac:spMkLst>
        </pc:spChg>
        <pc:spChg chg="add del">
          <ac:chgData name="Druyor, Margaret A" userId="e0547365-bb33-4dff-b61b-301cdd612aaf" providerId="ADAL" clId="{73E7D6F8-CCD8-447D-AA93-B70FDB2AC821}" dt="2021-02-16T18:18:15.068" v="30" actId="26606"/>
          <ac:spMkLst>
            <pc:docMk/>
            <pc:sldMk cId="2602665444" sldId="394"/>
            <ac:spMk id="27" creationId="{73ED6512-6858-4552-B699-9A97FE9A4EA2}"/>
          </ac:spMkLst>
        </pc:spChg>
        <pc:spChg chg="add del">
          <ac:chgData name="Druyor, Margaret A" userId="e0547365-bb33-4dff-b61b-301cdd612aaf" providerId="ADAL" clId="{73E7D6F8-CCD8-447D-AA93-B70FDB2AC821}" dt="2021-02-16T18:18:18.571" v="32" actId="26606"/>
          <ac:spMkLst>
            <pc:docMk/>
            <pc:sldMk cId="2602665444" sldId="394"/>
            <ac:spMk id="29" creationId="{73DE2CFE-42F2-48F0-8706-5264E012B10C}"/>
          </ac:spMkLst>
        </pc:spChg>
        <pc:spChg chg="add del">
          <ac:chgData name="Druyor, Margaret A" userId="e0547365-bb33-4dff-b61b-301cdd612aaf" providerId="ADAL" clId="{73E7D6F8-CCD8-447D-AA93-B70FDB2AC821}" dt="2021-02-16T18:18:58.346" v="41" actId="26606"/>
          <ac:spMkLst>
            <pc:docMk/>
            <pc:sldMk cId="2602665444" sldId="394"/>
            <ac:spMk id="36" creationId="{1C574E90-1949-4924-B663-AEA13DB7910B}"/>
          </ac:spMkLst>
        </pc:spChg>
        <pc:spChg chg="add del">
          <ac:chgData name="Druyor, Margaret A" userId="e0547365-bb33-4dff-b61b-301cdd612aaf" providerId="ADAL" clId="{73E7D6F8-CCD8-447D-AA93-B70FDB2AC821}" dt="2021-02-16T18:18:58.346" v="41" actId="26606"/>
          <ac:spMkLst>
            <pc:docMk/>
            <pc:sldMk cId="2602665444" sldId="394"/>
            <ac:spMk id="37" creationId="{A5271697-90F1-4A23-8EF2-0179F2EAFACB}"/>
          </ac:spMkLst>
        </pc:spChg>
        <pc:spChg chg="add del">
          <ac:chgData name="Druyor, Margaret A" userId="e0547365-bb33-4dff-b61b-301cdd612aaf" providerId="ADAL" clId="{73E7D6F8-CCD8-447D-AA93-B70FDB2AC821}" dt="2021-02-16T18:18:58.346" v="41" actId="26606"/>
          <ac:spMkLst>
            <pc:docMk/>
            <pc:sldMk cId="2602665444" sldId="394"/>
            <ac:spMk id="38" creationId="{3CD1EA40-7116-4FCB-9369-70F29FAA91EC}"/>
          </ac:spMkLst>
        </pc:spChg>
        <pc:spChg chg="add del">
          <ac:chgData name="Druyor, Margaret A" userId="e0547365-bb33-4dff-b61b-301cdd612aaf" providerId="ADAL" clId="{73E7D6F8-CCD8-447D-AA93-B70FDB2AC821}" dt="2021-02-16T18:18:58.346" v="41" actId="26606"/>
          <ac:spMkLst>
            <pc:docMk/>
            <pc:sldMk cId="2602665444" sldId="394"/>
            <ac:spMk id="39" creationId="{D9F5512A-48E1-4C07-B75E-3CCC517B6804}"/>
          </ac:spMkLst>
        </pc:spChg>
        <pc:grpChg chg="add del">
          <ac:chgData name="Druyor, Margaret A" userId="e0547365-bb33-4dff-b61b-301cdd612aaf" providerId="ADAL" clId="{73E7D6F8-CCD8-447D-AA93-B70FDB2AC821}" dt="2021-02-16T18:18:58.346" v="41" actId="26606"/>
          <ac:grpSpMkLst>
            <pc:docMk/>
            <pc:sldMk cId="2602665444" sldId="394"/>
            <ac:grpSpMk id="15" creationId="{9CF1CD8B-D430-49E7-8630-84152C414EAC}"/>
          </ac:grpSpMkLst>
        </pc:grpChg>
        <pc:picChg chg="mod ord">
          <ac:chgData name="Druyor, Margaret A" userId="e0547365-bb33-4dff-b61b-301cdd612aaf" providerId="ADAL" clId="{73E7D6F8-CCD8-447D-AA93-B70FDB2AC821}" dt="2021-02-16T18:18:58.346" v="41" actId="26606"/>
          <ac:picMkLst>
            <pc:docMk/>
            <pc:sldMk cId="2602665444" sldId="394"/>
            <ac:picMk id="3" creationId="{00000000-0000-0000-0000-000000000000}"/>
          </ac:picMkLst>
        </pc:picChg>
        <pc:cxnChg chg="add del">
          <ac:chgData name="Druyor, Margaret A" userId="e0547365-bb33-4dff-b61b-301cdd612aaf" providerId="ADAL" clId="{73E7D6F8-CCD8-447D-AA93-B70FDB2AC821}" dt="2021-02-16T18:17:54.398" v="20" actId="26606"/>
          <ac:cxnSpMkLst>
            <pc:docMk/>
            <pc:sldMk cId="2602665444" sldId="394"/>
            <ac:cxnSpMk id="11" creationId="{20E3A342-4D61-4E3F-AF90-1AB42AEB96CC}"/>
          </ac:cxnSpMkLst>
        </pc:cxnChg>
      </pc:sldChg>
      <pc:sldChg chg="addSp modSp new del mod">
        <pc:chgData name="Druyor, Margaret A" userId="e0547365-bb33-4dff-b61b-301cdd612aaf" providerId="ADAL" clId="{73E7D6F8-CCD8-447D-AA93-B70FDB2AC821}" dt="2021-02-17T15:43:37.695" v="1670" actId="2696"/>
        <pc:sldMkLst>
          <pc:docMk/>
          <pc:sldMk cId="3004501156" sldId="396"/>
        </pc:sldMkLst>
        <pc:spChg chg="add mod">
          <ac:chgData name="Druyor, Margaret A" userId="e0547365-bb33-4dff-b61b-301cdd612aaf" providerId="ADAL" clId="{73E7D6F8-CCD8-447D-AA93-B70FDB2AC821}" dt="2021-02-16T19:35:05.513" v="107" actId="20577"/>
          <ac:spMkLst>
            <pc:docMk/>
            <pc:sldMk cId="3004501156" sldId="396"/>
            <ac:spMk id="2" creationId="{637D27C8-71F1-45C3-995A-F948E27E7CC9}"/>
          </ac:spMkLst>
        </pc:spChg>
        <pc:spChg chg="add mod">
          <ac:chgData name="Druyor, Margaret A" userId="e0547365-bb33-4dff-b61b-301cdd612aaf" providerId="ADAL" clId="{73E7D6F8-CCD8-447D-AA93-B70FDB2AC821}" dt="2021-02-16T19:37:41.065" v="318" actId="20577"/>
          <ac:spMkLst>
            <pc:docMk/>
            <pc:sldMk cId="3004501156" sldId="396"/>
            <ac:spMk id="3" creationId="{981A9679-CBA2-4AB2-9B64-B10394E4E258}"/>
          </ac:spMkLst>
        </pc:spChg>
      </pc:sldChg>
      <pc:sldChg chg="addSp delSp modSp new mod modAnim">
        <pc:chgData name="Druyor, Margaret A" userId="e0547365-bb33-4dff-b61b-301cdd612aaf" providerId="ADAL" clId="{73E7D6F8-CCD8-447D-AA93-B70FDB2AC821}" dt="2021-02-17T16:12:04.464" v="2009"/>
        <pc:sldMkLst>
          <pc:docMk/>
          <pc:sldMk cId="979146082" sldId="397"/>
        </pc:sldMkLst>
        <pc:spChg chg="mod">
          <ac:chgData name="Druyor, Margaret A" userId="e0547365-bb33-4dff-b61b-301cdd612aaf" providerId="ADAL" clId="{73E7D6F8-CCD8-447D-AA93-B70FDB2AC821}" dt="2021-02-17T15:47:06.489" v="1755" actId="20577"/>
          <ac:spMkLst>
            <pc:docMk/>
            <pc:sldMk cId="979146082" sldId="397"/>
            <ac:spMk id="2" creationId="{4BCBE216-02AE-4998-A3B7-47227BF535A2}"/>
          </ac:spMkLst>
        </pc:spChg>
        <pc:spChg chg="del mod">
          <ac:chgData name="Druyor, Margaret A" userId="e0547365-bb33-4dff-b61b-301cdd612aaf" providerId="ADAL" clId="{73E7D6F8-CCD8-447D-AA93-B70FDB2AC821}" dt="2021-02-17T15:49:05.659" v="1936" actId="478"/>
          <ac:spMkLst>
            <pc:docMk/>
            <pc:sldMk cId="979146082" sldId="397"/>
            <ac:spMk id="3" creationId="{AF2230EF-5441-4019-9830-D6FE5F41E63F}"/>
          </ac:spMkLst>
        </pc:spChg>
        <pc:spChg chg="add mod">
          <ac:chgData name="Druyor, Margaret A" userId="e0547365-bb33-4dff-b61b-301cdd612aaf" providerId="ADAL" clId="{73E7D6F8-CCD8-447D-AA93-B70FDB2AC821}" dt="2021-02-17T15:47:27.408" v="1757"/>
          <ac:spMkLst>
            <pc:docMk/>
            <pc:sldMk cId="979146082" sldId="397"/>
            <ac:spMk id="4" creationId="{39A720F4-C0B3-4E0B-9384-05E6E95C949D}"/>
          </ac:spMkLst>
        </pc:spChg>
        <pc:spChg chg="add mod">
          <ac:chgData name="Druyor, Margaret A" userId="e0547365-bb33-4dff-b61b-301cdd612aaf" providerId="ADAL" clId="{73E7D6F8-CCD8-447D-AA93-B70FDB2AC821}" dt="2021-02-17T15:48:38.465" v="1878" actId="20577"/>
          <ac:spMkLst>
            <pc:docMk/>
            <pc:sldMk cId="979146082" sldId="397"/>
            <ac:spMk id="5" creationId="{E4B29EB2-581B-42BA-9ABA-4CACBB8CCAEC}"/>
          </ac:spMkLst>
        </pc:spChg>
        <pc:spChg chg="add mod">
          <ac:chgData name="Druyor, Margaret A" userId="e0547365-bb33-4dff-b61b-301cdd612aaf" providerId="ADAL" clId="{73E7D6F8-CCD8-447D-AA93-B70FDB2AC821}" dt="2021-02-17T15:48:23.938" v="1846" actId="20577"/>
          <ac:spMkLst>
            <pc:docMk/>
            <pc:sldMk cId="979146082" sldId="397"/>
            <ac:spMk id="6" creationId="{C7E520E1-96AF-4C05-8E70-7C3C92DAAC90}"/>
          </ac:spMkLst>
        </pc:spChg>
        <pc:spChg chg="add mod">
          <ac:chgData name="Druyor, Margaret A" userId="e0547365-bb33-4dff-b61b-301cdd612aaf" providerId="ADAL" clId="{73E7D6F8-CCD8-447D-AA93-B70FDB2AC821}" dt="2021-02-17T15:47:55.818" v="1806" actId="20577"/>
          <ac:spMkLst>
            <pc:docMk/>
            <pc:sldMk cId="979146082" sldId="397"/>
            <ac:spMk id="7" creationId="{810BA32A-35B1-4733-AA36-7C1482E7D330}"/>
          </ac:spMkLst>
        </pc:spChg>
        <pc:spChg chg="add mod">
          <ac:chgData name="Druyor, Margaret A" userId="e0547365-bb33-4dff-b61b-301cdd612aaf" providerId="ADAL" clId="{73E7D6F8-CCD8-447D-AA93-B70FDB2AC821}" dt="2021-02-17T15:47:27.408" v="1757"/>
          <ac:spMkLst>
            <pc:docMk/>
            <pc:sldMk cId="979146082" sldId="397"/>
            <ac:spMk id="8" creationId="{07B59389-1D42-4C37-AC13-BE1740FEA62B}"/>
          </ac:spMkLst>
        </pc:spChg>
        <pc:spChg chg="add mod">
          <ac:chgData name="Druyor, Margaret A" userId="e0547365-bb33-4dff-b61b-301cdd612aaf" providerId="ADAL" clId="{73E7D6F8-CCD8-447D-AA93-B70FDB2AC821}" dt="2021-02-17T15:47:27.408" v="1757"/>
          <ac:spMkLst>
            <pc:docMk/>
            <pc:sldMk cId="979146082" sldId="397"/>
            <ac:spMk id="9" creationId="{F86AAFB6-0939-48CD-B439-16E94F03FE5A}"/>
          </ac:spMkLst>
        </pc:spChg>
        <pc:spChg chg="add mod">
          <ac:chgData name="Druyor, Margaret A" userId="e0547365-bb33-4dff-b61b-301cdd612aaf" providerId="ADAL" clId="{73E7D6F8-CCD8-447D-AA93-B70FDB2AC821}" dt="2021-02-17T15:47:27.408" v="1757"/>
          <ac:spMkLst>
            <pc:docMk/>
            <pc:sldMk cId="979146082" sldId="397"/>
            <ac:spMk id="10" creationId="{04485100-9E8D-4A17-8693-015FB8610D4F}"/>
          </ac:spMkLst>
        </pc:spChg>
        <pc:spChg chg="add mod">
          <ac:chgData name="Druyor, Margaret A" userId="e0547365-bb33-4dff-b61b-301cdd612aaf" providerId="ADAL" clId="{73E7D6F8-CCD8-447D-AA93-B70FDB2AC821}" dt="2021-02-17T15:47:27.408" v="1757"/>
          <ac:spMkLst>
            <pc:docMk/>
            <pc:sldMk cId="979146082" sldId="397"/>
            <ac:spMk id="11" creationId="{7BEAA954-0C6A-43FC-A44B-0A1130EB1645}"/>
          </ac:spMkLst>
        </pc:spChg>
        <pc:spChg chg="add mod">
          <ac:chgData name="Druyor, Margaret A" userId="e0547365-bb33-4dff-b61b-301cdd612aaf" providerId="ADAL" clId="{73E7D6F8-CCD8-447D-AA93-B70FDB2AC821}" dt="2021-02-17T15:47:27.408" v="1757"/>
          <ac:spMkLst>
            <pc:docMk/>
            <pc:sldMk cId="979146082" sldId="397"/>
            <ac:spMk id="12" creationId="{099D931E-0BAA-41E9-B436-F22B7FD9B26B}"/>
          </ac:spMkLst>
        </pc:spChg>
        <pc:spChg chg="add mod">
          <ac:chgData name="Druyor, Margaret A" userId="e0547365-bb33-4dff-b61b-301cdd612aaf" providerId="ADAL" clId="{73E7D6F8-CCD8-447D-AA93-B70FDB2AC821}" dt="2021-02-17T16:05:46.218" v="1947" actId="20577"/>
          <ac:spMkLst>
            <pc:docMk/>
            <pc:sldMk cId="979146082" sldId="397"/>
            <ac:spMk id="13" creationId="{4D67D3E1-9B33-4698-A41F-4DD5F6910112}"/>
          </ac:spMkLst>
        </pc:spChg>
        <pc:spChg chg="add mod">
          <ac:chgData name="Druyor, Margaret A" userId="e0547365-bb33-4dff-b61b-301cdd612aaf" providerId="ADAL" clId="{73E7D6F8-CCD8-447D-AA93-B70FDB2AC821}" dt="2021-02-17T15:47:40.353" v="1772" actId="20577"/>
          <ac:spMkLst>
            <pc:docMk/>
            <pc:sldMk cId="979146082" sldId="397"/>
            <ac:spMk id="14" creationId="{608C869F-4FC3-4D1C-9EEF-EA831691D476}"/>
          </ac:spMkLst>
        </pc:spChg>
        <pc:spChg chg="add mod">
          <ac:chgData name="Druyor, Margaret A" userId="e0547365-bb33-4dff-b61b-301cdd612aaf" providerId="ADAL" clId="{73E7D6F8-CCD8-447D-AA93-B70FDB2AC821}" dt="2021-02-17T15:47:27.408" v="1757"/>
          <ac:spMkLst>
            <pc:docMk/>
            <pc:sldMk cId="979146082" sldId="397"/>
            <ac:spMk id="15" creationId="{40CA9F69-96C6-4F2D-BCDB-D809F87135F3}"/>
          </ac:spMkLst>
        </pc:spChg>
        <pc:spChg chg="add mod">
          <ac:chgData name="Druyor, Margaret A" userId="e0547365-bb33-4dff-b61b-301cdd612aaf" providerId="ADAL" clId="{73E7D6F8-CCD8-447D-AA93-B70FDB2AC821}" dt="2021-02-17T16:06:47.535" v="1959" actId="1076"/>
          <ac:spMkLst>
            <pc:docMk/>
            <pc:sldMk cId="979146082" sldId="397"/>
            <ac:spMk id="16" creationId="{42AC6DF3-4ECC-4C16-80E9-99434000F31B}"/>
          </ac:spMkLst>
        </pc:spChg>
        <pc:spChg chg="add del mod">
          <ac:chgData name="Druyor, Margaret A" userId="e0547365-bb33-4dff-b61b-301cdd612aaf" providerId="ADAL" clId="{73E7D6F8-CCD8-447D-AA93-B70FDB2AC821}" dt="2021-02-17T15:49:09.019" v="1937" actId="478"/>
          <ac:spMkLst>
            <pc:docMk/>
            <pc:sldMk cId="979146082" sldId="397"/>
            <ac:spMk id="18" creationId="{246177CF-CF30-4463-AF64-7CEC0DB5EB19}"/>
          </ac:spMkLst>
        </pc:spChg>
        <pc:spChg chg="add mod">
          <ac:chgData name="Druyor, Margaret A" userId="e0547365-bb33-4dff-b61b-301cdd612aaf" providerId="ADAL" clId="{73E7D6F8-CCD8-447D-AA93-B70FDB2AC821}" dt="2021-02-17T16:10:10.075" v="1999" actId="1076"/>
          <ac:spMkLst>
            <pc:docMk/>
            <pc:sldMk cId="979146082" sldId="397"/>
            <ac:spMk id="20" creationId="{47FBA24F-335F-47F4-A70B-40FB1FB3F9E7}"/>
          </ac:spMkLst>
        </pc:spChg>
        <pc:picChg chg="add del mod">
          <ac:chgData name="Druyor, Margaret A" userId="e0547365-bb33-4dff-b61b-301cdd612aaf" providerId="ADAL" clId="{73E7D6F8-CCD8-447D-AA93-B70FDB2AC821}" dt="2021-02-17T16:07:41.938" v="1964" actId="478"/>
          <ac:picMkLst>
            <pc:docMk/>
            <pc:sldMk cId="979146082" sldId="397"/>
            <ac:picMk id="19" creationId="{9A77ED9E-EAC9-4AE9-8339-957AB0FE83BC}"/>
          </ac:picMkLst>
        </pc:picChg>
      </pc:sldChg>
      <pc:sldChg chg="modSp add mod">
        <pc:chgData name="Druyor, Margaret A" userId="e0547365-bb33-4dff-b61b-301cdd612aaf" providerId="ADAL" clId="{73E7D6F8-CCD8-447D-AA93-B70FDB2AC821}" dt="2021-02-16T22:35:08.496" v="830" actId="20577"/>
        <pc:sldMkLst>
          <pc:docMk/>
          <pc:sldMk cId="3440426380" sldId="398"/>
        </pc:sldMkLst>
        <pc:spChg chg="mod">
          <ac:chgData name="Druyor, Margaret A" userId="e0547365-bb33-4dff-b61b-301cdd612aaf" providerId="ADAL" clId="{73E7D6F8-CCD8-447D-AA93-B70FDB2AC821}" dt="2021-02-16T19:39:05.305" v="471" actId="20577"/>
          <ac:spMkLst>
            <pc:docMk/>
            <pc:sldMk cId="3440426380" sldId="398"/>
            <ac:spMk id="2" creationId="{4BCBE216-02AE-4998-A3B7-47227BF535A2}"/>
          </ac:spMkLst>
        </pc:spChg>
        <pc:spChg chg="mod">
          <ac:chgData name="Druyor, Margaret A" userId="e0547365-bb33-4dff-b61b-301cdd612aaf" providerId="ADAL" clId="{73E7D6F8-CCD8-447D-AA93-B70FDB2AC821}" dt="2021-02-16T22:35:08.496" v="830" actId="20577"/>
          <ac:spMkLst>
            <pc:docMk/>
            <pc:sldMk cId="3440426380" sldId="398"/>
            <ac:spMk id="3" creationId="{AF2230EF-5441-4019-9830-D6FE5F41E63F}"/>
          </ac:spMkLst>
        </pc:spChg>
      </pc:sldChg>
      <pc:sldChg chg="modSp add mod">
        <pc:chgData name="Druyor, Margaret A" userId="e0547365-bb33-4dff-b61b-301cdd612aaf" providerId="ADAL" clId="{73E7D6F8-CCD8-447D-AA93-B70FDB2AC821}" dt="2021-02-16T19:45:32.203" v="692" actId="313"/>
        <pc:sldMkLst>
          <pc:docMk/>
          <pc:sldMk cId="460528811" sldId="399"/>
        </pc:sldMkLst>
        <pc:spChg chg="mod">
          <ac:chgData name="Druyor, Margaret A" userId="e0547365-bb33-4dff-b61b-301cdd612aaf" providerId="ADAL" clId="{73E7D6F8-CCD8-447D-AA93-B70FDB2AC821}" dt="2021-02-16T19:45:02.270" v="691" actId="20577"/>
          <ac:spMkLst>
            <pc:docMk/>
            <pc:sldMk cId="460528811" sldId="399"/>
            <ac:spMk id="2" creationId="{4BCBE216-02AE-4998-A3B7-47227BF535A2}"/>
          </ac:spMkLst>
        </pc:spChg>
        <pc:spChg chg="mod">
          <ac:chgData name="Druyor, Margaret A" userId="e0547365-bb33-4dff-b61b-301cdd612aaf" providerId="ADAL" clId="{73E7D6F8-CCD8-447D-AA93-B70FDB2AC821}" dt="2021-02-16T19:45:32.203" v="692" actId="313"/>
          <ac:spMkLst>
            <pc:docMk/>
            <pc:sldMk cId="460528811" sldId="399"/>
            <ac:spMk id="3" creationId="{AF2230EF-5441-4019-9830-D6FE5F41E63F}"/>
          </ac:spMkLst>
        </pc:spChg>
      </pc:sldChg>
      <pc:sldChg chg="addSp delSp modSp new mod ord delAnim modAnim">
        <pc:chgData name="Druyor, Margaret A" userId="e0547365-bb33-4dff-b61b-301cdd612aaf" providerId="ADAL" clId="{73E7D6F8-CCD8-447D-AA93-B70FDB2AC821}" dt="2021-02-17T16:13:16.703" v="2016"/>
        <pc:sldMkLst>
          <pc:docMk/>
          <pc:sldMk cId="102503033" sldId="400"/>
        </pc:sldMkLst>
        <pc:spChg chg="del mod">
          <ac:chgData name="Druyor, Margaret A" userId="e0547365-bb33-4dff-b61b-301cdd612aaf" providerId="ADAL" clId="{73E7D6F8-CCD8-447D-AA93-B70FDB2AC821}" dt="2021-02-17T15:12:48.571" v="1309" actId="478"/>
          <ac:spMkLst>
            <pc:docMk/>
            <pc:sldMk cId="102503033" sldId="400"/>
            <ac:spMk id="2" creationId="{C810A46D-2532-492C-A102-63F6A16EF4C1}"/>
          </ac:spMkLst>
        </pc:spChg>
        <pc:spChg chg="del mod">
          <ac:chgData name="Druyor, Margaret A" userId="e0547365-bb33-4dff-b61b-301cdd612aaf" providerId="ADAL" clId="{73E7D6F8-CCD8-447D-AA93-B70FDB2AC821}" dt="2021-02-17T14:48:58.268" v="1290" actId="478"/>
          <ac:spMkLst>
            <pc:docMk/>
            <pc:sldMk cId="102503033" sldId="400"/>
            <ac:spMk id="3" creationId="{8E939909-94A8-4D18-8008-FEF4B5CD6670}"/>
          </ac:spMkLst>
        </pc:spChg>
        <pc:spChg chg="add del mod">
          <ac:chgData name="Druyor, Margaret A" userId="e0547365-bb33-4dff-b61b-301cdd612aaf" providerId="ADAL" clId="{73E7D6F8-CCD8-447D-AA93-B70FDB2AC821}" dt="2021-02-17T15:23:49.065" v="1625" actId="478"/>
          <ac:spMkLst>
            <pc:docMk/>
            <pc:sldMk cId="102503033" sldId="400"/>
            <ac:spMk id="4" creationId="{A0D88E31-40A2-4F12-A19A-6340BBD56671}"/>
          </ac:spMkLst>
        </pc:spChg>
        <pc:spChg chg="add del">
          <ac:chgData name="Druyor, Margaret A" userId="e0547365-bb33-4dff-b61b-301cdd612aaf" providerId="ADAL" clId="{73E7D6F8-CCD8-447D-AA93-B70FDB2AC821}" dt="2021-02-17T14:49:15.058" v="1302" actId="478"/>
          <ac:spMkLst>
            <pc:docMk/>
            <pc:sldMk cId="102503033" sldId="400"/>
            <ac:spMk id="5" creationId="{1D7C0555-B621-4203-B8B6-AB4C74E735E5}"/>
          </ac:spMkLst>
        </pc:spChg>
        <pc:spChg chg="add del mod">
          <ac:chgData name="Druyor, Margaret A" userId="e0547365-bb33-4dff-b61b-301cdd612aaf" providerId="ADAL" clId="{73E7D6F8-CCD8-447D-AA93-B70FDB2AC821}" dt="2021-02-17T14:49:08.577" v="1295" actId="478"/>
          <ac:spMkLst>
            <pc:docMk/>
            <pc:sldMk cId="102503033" sldId="400"/>
            <ac:spMk id="6" creationId="{AA1E275F-7598-4104-B077-35DD4BB0CB33}"/>
          </ac:spMkLst>
        </pc:spChg>
        <pc:spChg chg="add del mod">
          <ac:chgData name="Druyor, Margaret A" userId="e0547365-bb33-4dff-b61b-301cdd612aaf" providerId="ADAL" clId="{73E7D6F8-CCD8-447D-AA93-B70FDB2AC821}" dt="2021-02-17T14:49:09.576" v="1296" actId="478"/>
          <ac:spMkLst>
            <pc:docMk/>
            <pc:sldMk cId="102503033" sldId="400"/>
            <ac:spMk id="7" creationId="{D5CC0CA6-454C-4DAF-BF0A-484390166043}"/>
          </ac:spMkLst>
        </pc:spChg>
        <pc:spChg chg="add del mod">
          <ac:chgData name="Druyor, Margaret A" userId="e0547365-bb33-4dff-b61b-301cdd612aaf" providerId="ADAL" clId="{73E7D6F8-CCD8-447D-AA93-B70FDB2AC821}" dt="2021-02-17T14:49:10.824" v="1297" actId="478"/>
          <ac:spMkLst>
            <pc:docMk/>
            <pc:sldMk cId="102503033" sldId="400"/>
            <ac:spMk id="8" creationId="{A65A4C84-73A0-40BC-B472-706BDB746E2D}"/>
          </ac:spMkLst>
        </pc:spChg>
        <pc:spChg chg="add del mod">
          <ac:chgData name="Druyor, Margaret A" userId="e0547365-bb33-4dff-b61b-301cdd612aaf" providerId="ADAL" clId="{73E7D6F8-CCD8-447D-AA93-B70FDB2AC821}" dt="2021-02-17T14:49:11.552" v="1298" actId="478"/>
          <ac:spMkLst>
            <pc:docMk/>
            <pc:sldMk cId="102503033" sldId="400"/>
            <ac:spMk id="9" creationId="{E6B659F6-251F-47AB-94E1-2DF06AB5D121}"/>
          </ac:spMkLst>
        </pc:spChg>
        <pc:spChg chg="add del mod">
          <ac:chgData name="Druyor, Margaret A" userId="e0547365-bb33-4dff-b61b-301cdd612aaf" providerId="ADAL" clId="{73E7D6F8-CCD8-447D-AA93-B70FDB2AC821}" dt="2021-02-17T14:49:12.218" v="1299" actId="478"/>
          <ac:spMkLst>
            <pc:docMk/>
            <pc:sldMk cId="102503033" sldId="400"/>
            <ac:spMk id="10" creationId="{10AE7E18-8339-4466-8841-C9DDF00B1D71}"/>
          </ac:spMkLst>
        </pc:spChg>
        <pc:spChg chg="add del mod">
          <ac:chgData name="Druyor, Margaret A" userId="e0547365-bb33-4dff-b61b-301cdd612aaf" providerId="ADAL" clId="{73E7D6F8-CCD8-447D-AA93-B70FDB2AC821}" dt="2021-02-17T14:49:12.810" v="1300" actId="478"/>
          <ac:spMkLst>
            <pc:docMk/>
            <pc:sldMk cId="102503033" sldId="400"/>
            <ac:spMk id="11" creationId="{7198594D-A2C7-4761-AA9B-FB897F39AA4D}"/>
          </ac:spMkLst>
        </pc:spChg>
        <pc:spChg chg="add del mod">
          <ac:chgData name="Druyor, Margaret A" userId="e0547365-bb33-4dff-b61b-301cdd612aaf" providerId="ADAL" clId="{73E7D6F8-CCD8-447D-AA93-B70FDB2AC821}" dt="2021-02-17T14:49:13.616" v="1301" actId="478"/>
          <ac:spMkLst>
            <pc:docMk/>
            <pc:sldMk cId="102503033" sldId="400"/>
            <ac:spMk id="12" creationId="{78995809-7B5F-452B-996B-2927FD070B5C}"/>
          </ac:spMkLst>
        </pc:spChg>
        <pc:spChg chg="add del mod">
          <ac:chgData name="Druyor, Margaret A" userId="e0547365-bb33-4dff-b61b-301cdd612aaf" providerId="ADAL" clId="{73E7D6F8-CCD8-447D-AA93-B70FDB2AC821}" dt="2021-02-17T14:49:00.920" v="1291" actId="478"/>
          <ac:spMkLst>
            <pc:docMk/>
            <pc:sldMk cId="102503033" sldId="400"/>
            <ac:spMk id="14" creationId="{F26366FD-5691-4BF4-9045-BFBD7DCC0032}"/>
          </ac:spMkLst>
        </pc:spChg>
        <pc:spChg chg="add del mod">
          <ac:chgData name="Druyor, Margaret A" userId="e0547365-bb33-4dff-b61b-301cdd612aaf" providerId="ADAL" clId="{73E7D6F8-CCD8-447D-AA93-B70FDB2AC821}" dt="2021-02-17T15:12:53.545" v="1312" actId="478"/>
          <ac:spMkLst>
            <pc:docMk/>
            <pc:sldMk cId="102503033" sldId="400"/>
            <ac:spMk id="16" creationId="{9D727A17-0A3E-4F29-80B5-94733FD3165C}"/>
          </ac:spMkLst>
        </pc:spChg>
        <pc:spChg chg="add del mod">
          <ac:chgData name="Druyor, Margaret A" userId="e0547365-bb33-4dff-b61b-301cdd612aaf" providerId="ADAL" clId="{73E7D6F8-CCD8-447D-AA93-B70FDB2AC821}" dt="2021-02-17T15:12:59.817" v="1314" actId="478"/>
          <ac:spMkLst>
            <pc:docMk/>
            <pc:sldMk cId="102503033" sldId="400"/>
            <ac:spMk id="17" creationId="{D30B863A-6826-4884-9C77-4AD06D157310}"/>
          </ac:spMkLst>
        </pc:spChg>
        <pc:spChg chg="add mod">
          <ac:chgData name="Druyor, Margaret A" userId="e0547365-bb33-4dff-b61b-301cdd612aaf" providerId="ADAL" clId="{73E7D6F8-CCD8-447D-AA93-B70FDB2AC821}" dt="2021-02-17T15:24:34.428" v="1628" actId="14100"/>
          <ac:spMkLst>
            <pc:docMk/>
            <pc:sldMk cId="102503033" sldId="400"/>
            <ac:spMk id="18" creationId="{452413CA-EE84-4DB0-BE94-D358162E0383}"/>
          </ac:spMkLst>
        </pc:spChg>
        <pc:spChg chg="add del mod">
          <ac:chgData name="Druyor, Margaret A" userId="e0547365-bb33-4dff-b61b-301cdd612aaf" providerId="ADAL" clId="{73E7D6F8-CCD8-447D-AA93-B70FDB2AC821}" dt="2021-02-17T15:14:30.025" v="1325" actId="478"/>
          <ac:spMkLst>
            <pc:docMk/>
            <pc:sldMk cId="102503033" sldId="400"/>
            <ac:spMk id="19" creationId="{6FD5E43C-4A91-4144-9948-B589BD08CF4D}"/>
          </ac:spMkLst>
        </pc:spChg>
        <pc:spChg chg="add del mod">
          <ac:chgData name="Druyor, Margaret A" userId="e0547365-bb33-4dff-b61b-301cdd612aaf" providerId="ADAL" clId="{73E7D6F8-CCD8-447D-AA93-B70FDB2AC821}" dt="2021-02-17T15:21:55.915" v="1568" actId="1076"/>
          <ac:spMkLst>
            <pc:docMk/>
            <pc:sldMk cId="102503033" sldId="400"/>
            <ac:spMk id="20" creationId="{CE4415AD-2B8E-4B01-9255-3F6CFAE39572}"/>
          </ac:spMkLst>
        </pc:spChg>
        <pc:spChg chg="add mod">
          <ac:chgData name="Druyor, Margaret A" userId="e0547365-bb33-4dff-b61b-301cdd612aaf" providerId="ADAL" clId="{73E7D6F8-CCD8-447D-AA93-B70FDB2AC821}" dt="2021-02-17T15:21:02.716" v="1556" actId="14100"/>
          <ac:spMkLst>
            <pc:docMk/>
            <pc:sldMk cId="102503033" sldId="400"/>
            <ac:spMk id="21" creationId="{9322DFA6-D5D8-454C-B7AE-2FBDB080A304}"/>
          </ac:spMkLst>
        </pc:spChg>
        <pc:spChg chg="add mod">
          <ac:chgData name="Druyor, Margaret A" userId="e0547365-bb33-4dff-b61b-301cdd612aaf" providerId="ADAL" clId="{73E7D6F8-CCD8-447D-AA93-B70FDB2AC821}" dt="2021-02-17T15:21:46.622" v="1565" actId="1076"/>
          <ac:spMkLst>
            <pc:docMk/>
            <pc:sldMk cId="102503033" sldId="400"/>
            <ac:spMk id="22" creationId="{B6D2E9C2-F5B8-46B4-896F-C6BB8D874EC6}"/>
          </ac:spMkLst>
        </pc:spChg>
        <pc:spChg chg="add mod">
          <ac:chgData name="Druyor, Margaret A" userId="e0547365-bb33-4dff-b61b-301cdd612aaf" providerId="ADAL" clId="{73E7D6F8-CCD8-447D-AA93-B70FDB2AC821}" dt="2021-02-17T15:21:52.172" v="1566" actId="1076"/>
          <ac:spMkLst>
            <pc:docMk/>
            <pc:sldMk cId="102503033" sldId="400"/>
            <ac:spMk id="23" creationId="{50F36312-5444-4CD3-BA75-629A4D85A086}"/>
          </ac:spMkLst>
        </pc:spChg>
        <pc:spChg chg="add mod">
          <ac:chgData name="Druyor, Margaret A" userId="e0547365-bb33-4dff-b61b-301cdd612aaf" providerId="ADAL" clId="{73E7D6F8-CCD8-447D-AA93-B70FDB2AC821}" dt="2021-02-17T15:21:39.116" v="1563" actId="1076"/>
          <ac:spMkLst>
            <pc:docMk/>
            <pc:sldMk cId="102503033" sldId="400"/>
            <ac:spMk id="24" creationId="{5A7EFD3A-4575-46F8-A898-11127FBE9374}"/>
          </ac:spMkLst>
        </pc:spChg>
        <pc:spChg chg="add mod">
          <ac:chgData name="Druyor, Margaret A" userId="e0547365-bb33-4dff-b61b-301cdd612aaf" providerId="ADAL" clId="{73E7D6F8-CCD8-447D-AA93-B70FDB2AC821}" dt="2021-02-17T15:21:41.688" v="1564" actId="1076"/>
          <ac:spMkLst>
            <pc:docMk/>
            <pc:sldMk cId="102503033" sldId="400"/>
            <ac:spMk id="25" creationId="{03723AD1-3090-43B3-BA1E-43A6CE583BBF}"/>
          </ac:spMkLst>
        </pc:spChg>
        <pc:spChg chg="add mod">
          <ac:chgData name="Druyor, Margaret A" userId="e0547365-bb33-4dff-b61b-301cdd612aaf" providerId="ADAL" clId="{73E7D6F8-CCD8-447D-AA93-B70FDB2AC821}" dt="2021-02-17T15:22:06.350" v="1569" actId="1076"/>
          <ac:spMkLst>
            <pc:docMk/>
            <pc:sldMk cId="102503033" sldId="400"/>
            <ac:spMk id="26" creationId="{FBF934A7-9666-4ABE-BD58-628DAEBCF675}"/>
          </ac:spMkLst>
        </pc:spChg>
        <pc:spChg chg="add mod">
          <ac:chgData name="Druyor, Margaret A" userId="e0547365-bb33-4dff-b61b-301cdd612aaf" providerId="ADAL" clId="{73E7D6F8-CCD8-447D-AA93-B70FDB2AC821}" dt="2021-02-17T15:22:13.015" v="1570" actId="1076"/>
          <ac:spMkLst>
            <pc:docMk/>
            <pc:sldMk cId="102503033" sldId="400"/>
            <ac:spMk id="27" creationId="{4B460BFE-02FE-4E82-8C74-D7303B0994BC}"/>
          </ac:spMkLst>
        </pc:spChg>
        <pc:spChg chg="add mod">
          <ac:chgData name="Druyor, Margaret A" userId="e0547365-bb33-4dff-b61b-301cdd612aaf" providerId="ADAL" clId="{73E7D6F8-CCD8-447D-AA93-B70FDB2AC821}" dt="2021-02-17T15:22:19.794" v="1571" actId="1076"/>
          <ac:spMkLst>
            <pc:docMk/>
            <pc:sldMk cId="102503033" sldId="400"/>
            <ac:spMk id="28" creationId="{6BF56823-C366-4E15-9613-A4E41E3DE809}"/>
          </ac:spMkLst>
        </pc:spChg>
        <pc:spChg chg="add mod">
          <ac:chgData name="Druyor, Margaret A" userId="e0547365-bb33-4dff-b61b-301cdd612aaf" providerId="ADAL" clId="{73E7D6F8-CCD8-447D-AA93-B70FDB2AC821}" dt="2021-02-17T15:32:24.585" v="1644" actId="20577"/>
          <ac:spMkLst>
            <pc:docMk/>
            <pc:sldMk cId="102503033" sldId="400"/>
            <ac:spMk id="29" creationId="{29835884-A8E6-410A-9483-0623CBCE9DCA}"/>
          </ac:spMkLst>
        </pc:spChg>
        <pc:spChg chg="add mod">
          <ac:chgData name="Druyor, Margaret A" userId="e0547365-bb33-4dff-b61b-301cdd612aaf" providerId="ADAL" clId="{73E7D6F8-CCD8-447D-AA93-B70FDB2AC821}" dt="2021-02-17T15:23:29.521" v="1607" actId="20577"/>
          <ac:spMkLst>
            <pc:docMk/>
            <pc:sldMk cId="102503033" sldId="400"/>
            <ac:spMk id="30" creationId="{8CF8CBC7-96C8-463A-9942-B5AB2DE345C2}"/>
          </ac:spMkLst>
        </pc:spChg>
        <pc:spChg chg="add mod">
          <ac:chgData name="Druyor, Margaret A" userId="e0547365-bb33-4dff-b61b-301cdd612aaf" providerId="ADAL" clId="{73E7D6F8-CCD8-447D-AA93-B70FDB2AC821}" dt="2021-02-17T15:30:14.104" v="1642" actId="14100"/>
          <ac:spMkLst>
            <pc:docMk/>
            <pc:sldMk cId="102503033" sldId="400"/>
            <ac:spMk id="31" creationId="{6AA33CC1-901A-49D7-A422-D81E72AC8D48}"/>
          </ac:spMkLst>
        </pc:spChg>
        <pc:spChg chg="add mod">
          <ac:chgData name="Druyor, Margaret A" userId="e0547365-bb33-4dff-b61b-301cdd612aaf" providerId="ADAL" clId="{73E7D6F8-CCD8-447D-AA93-B70FDB2AC821}" dt="2021-02-17T15:25:33.736" v="1639" actId="14100"/>
          <ac:spMkLst>
            <pc:docMk/>
            <pc:sldMk cId="102503033" sldId="400"/>
            <ac:spMk id="32" creationId="{D38AB270-D0A1-4906-B820-A828DF827D99}"/>
          </ac:spMkLst>
        </pc:spChg>
      </pc:sldChg>
      <pc:sldChg chg="modSp mod">
        <pc:chgData name="Druyor, Margaret A" userId="e0547365-bb33-4dff-b61b-301cdd612aaf" providerId="ADAL" clId="{73E7D6F8-CCD8-447D-AA93-B70FDB2AC821}" dt="2021-02-16T23:04:35.208" v="832" actId="20577"/>
        <pc:sldMkLst>
          <pc:docMk/>
          <pc:sldMk cId="4111939227" sldId="401"/>
        </pc:sldMkLst>
        <pc:spChg chg="mod">
          <ac:chgData name="Druyor, Margaret A" userId="e0547365-bb33-4dff-b61b-301cdd612aaf" providerId="ADAL" clId="{73E7D6F8-CCD8-447D-AA93-B70FDB2AC821}" dt="2021-02-16T23:04:35.208" v="832" actId="20577"/>
          <ac:spMkLst>
            <pc:docMk/>
            <pc:sldMk cId="4111939227" sldId="401"/>
            <ac:spMk id="6" creationId="{00000000-0000-0000-0000-000000000000}"/>
          </ac:spMkLst>
        </pc:spChg>
      </pc:sldChg>
      <pc:sldChg chg="delSp modSp add mod delAnim">
        <pc:chgData name="Druyor, Margaret A" userId="e0547365-bb33-4dff-b61b-301cdd612aaf" providerId="ADAL" clId="{73E7D6F8-CCD8-447D-AA93-B70FDB2AC821}" dt="2021-02-17T14:50:39.964" v="1307" actId="208"/>
        <pc:sldMkLst>
          <pc:docMk/>
          <pc:sldMk cId="2503232228" sldId="403"/>
        </pc:sldMkLst>
        <pc:spChg chg="mod">
          <ac:chgData name="Druyor, Margaret A" userId="e0547365-bb33-4dff-b61b-301cdd612aaf" providerId="ADAL" clId="{73E7D6F8-CCD8-447D-AA93-B70FDB2AC821}" dt="2021-02-17T14:50:15.217" v="1304" actId="1582"/>
          <ac:spMkLst>
            <pc:docMk/>
            <pc:sldMk cId="2503232228" sldId="403"/>
            <ac:spMk id="2" creationId="{C810A46D-2532-492C-A102-63F6A16EF4C1}"/>
          </ac:spMkLst>
        </pc:spChg>
        <pc:spChg chg="mod">
          <ac:chgData name="Druyor, Margaret A" userId="e0547365-bb33-4dff-b61b-301cdd612aaf" providerId="ADAL" clId="{73E7D6F8-CCD8-447D-AA93-B70FDB2AC821}" dt="2021-02-17T14:50:39.964" v="1307" actId="208"/>
          <ac:spMkLst>
            <pc:docMk/>
            <pc:sldMk cId="2503232228" sldId="403"/>
            <ac:spMk id="3" creationId="{8E939909-94A8-4D18-8008-FEF4B5CD6670}"/>
          </ac:spMkLst>
        </pc:spChg>
        <pc:spChg chg="del mod">
          <ac:chgData name="Druyor, Margaret A" userId="e0547365-bb33-4dff-b61b-301cdd612aaf" providerId="ADAL" clId="{73E7D6F8-CCD8-447D-AA93-B70FDB2AC821}" dt="2021-02-17T14:45:36.404" v="1155" actId="478"/>
          <ac:spMkLst>
            <pc:docMk/>
            <pc:sldMk cId="2503232228" sldId="403"/>
            <ac:spMk id="4" creationId="{A0D88E31-40A2-4F12-A19A-6340BBD56671}"/>
          </ac:spMkLst>
        </pc:spChg>
        <pc:spChg chg="del">
          <ac:chgData name="Druyor, Margaret A" userId="e0547365-bb33-4dff-b61b-301cdd612aaf" providerId="ADAL" clId="{73E7D6F8-CCD8-447D-AA93-B70FDB2AC821}" dt="2021-02-17T14:45:19.905" v="908" actId="478"/>
          <ac:spMkLst>
            <pc:docMk/>
            <pc:sldMk cId="2503232228" sldId="403"/>
            <ac:spMk id="5" creationId="{1D7C0555-B621-4203-B8B6-AB4C74E735E5}"/>
          </ac:spMkLst>
        </pc:spChg>
        <pc:spChg chg="del">
          <ac:chgData name="Druyor, Margaret A" userId="e0547365-bb33-4dff-b61b-301cdd612aaf" providerId="ADAL" clId="{73E7D6F8-CCD8-447D-AA93-B70FDB2AC821}" dt="2021-02-17T14:45:20.865" v="909" actId="478"/>
          <ac:spMkLst>
            <pc:docMk/>
            <pc:sldMk cId="2503232228" sldId="403"/>
            <ac:spMk id="6" creationId="{AA1E275F-7598-4104-B077-35DD4BB0CB33}"/>
          </ac:spMkLst>
        </pc:spChg>
        <pc:spChg chg="del mod">
          <ac:chgData name="Druyor, Margaret A" userId="e0547365-bb33-4dff-b61b-301cdd612aaf" providerId="ADAL" clId="{73E7D6F8-CCD8-447D-AA93-B70FDB2AC821}" dt="2021-02-17T14:45:38.121" v="1156" actId="478"/>
          <ac:spMkLst>
            <pc:docMk/>
            <pc:sldMk cId="2503232228" sldId="403"/>
            <ac:spMk id="7" creationId="{D5CC0CA6-454C-4DAF-BF0A-484390166043}"/>
          </ac:spMkLst>
        </pc:spChg>
        <pc:spChg chg="del">
          <ac:chgData name="Druyor, Margaret A" userId="e0547365-bb33-4dff-b61b-301cdd612aaf" providerId="ADAL" clId="{73E7D6F8-CCD8-447D-AA93-B70FDB2AC821}" dt="2021-02-17T14:45:39.114" v="1157" actId="478"/>
          <ac:spMkLst>
            <pc:docMk/>
            <pc:sldMk cId="2503232228" sldId="403"/>
            <ac:spMk id="8" creationId="{A65A4C84-73A0-40BC-B472-706BDB746E2D}"/>
          </ac:spMkLst>
        </pc:spChg>
        <pc:spChg chg="del">
          <ac:chgData name="Druyor, Margaret A" userId="e0547365-bb33-4dff-b61b-301cdd612aaf" providerId="ADAL" clId="{73E7D6F8-CCD8-447D-AA93-B70FDB2AC821}" dt="2021-02-17T14:45:40.827" v="1158" actId="478"/>
          <ac:spMkLst>
            <pc:docMk/>
            <pc:sldMk cId="2503232228" sldId="403"/>
            <ac:spMk id="9" creationId="{E6B659F6-251F-47AB-94E1-2DF06AB5D121}"/>
          </ac:spMkLst>
        </pc:spChg>
        <pc:spChg chg="del">
          <ac:chgData name="Druyor, Margaret A" userId="e0547365-bb33-4dff-b61b-301cdd612aaf" providerId="ADAL" clId="{73E7D6F8-CCD8-447D-AA93-B70FDB2AC821}" dt="2021-02-17T14:45:41.586" v="1159" actId="478"/>
          <ac:spMkLst>
            <pc:docMk/>
            <pc:sldMk cId="2503232228" sldId="403"/>
            <ac:spMk id="10" creationId="{10AE7E18-8339-4466-8841-C9DDF00B1D71}"/>
          </ac:spMkLst>
        </pc:spChg>
        <pc:spChg chg="del">
          <ac:chgData name="Druyor, Margaret A" userId="e0547365-bb33-4dff-b61b-301cdd612aaf" providerId="ADAL" clId="{73E7D6F8-CCD8-447D-AA93-B70FDB2AC821}" dt="2021-02-17T14:45:42.379" v="1160" actId="478"/>
          <ac:spMkLst>
            <pc:docMk/>
            <pc:sldMk cId="2503232228" sldId="403"/>
            <ac:spMk id="11" creationId="{7198594D-A2C7-4761-AA9B-FB897F39AA4D}"/>
          </ac:spMkLst>
        </pc:spChg>
        <pc:spChg chg="del">
          <ac:chgData name="Druyor, Margaret A" userId="e0547365-bb33-4dff-b61b-301cdd612aaf" providerId="ADAL" clId="{73E7D6F8-CCD8-447D-AA93-B70FDB2AC821}" dt="2021-02-17T14:45:42.972" v="1161" actId="478"/>
          <ac:spMkLst>
            <pc:docMk/>
            <pc:sldMk cId="2503232228" sldId="403"/>
            <ac:spMk id="12" creationId="{78995809-7B5F-452B-996B-2927FD070B5C}"/>
          </ac:spMkLst>
        </pc:spChg>
      </pc:sldChg>
      <pc:sldChg chg="delSp modSp add mod delAnim modAnim">
        <pc:chgData name="Druyor, Margaret A" userId="e0547365-bb33-4dff-b61b-301cdd612aaf" providerId="ADAL" clId="{73E7D6F8-CCD8-447D-AA93-B70FDB2AC821}" dt="2021-02-17T16:11:26.112" v="2007"/>
        <pc:sldMkLst>
          <pc:docMk/>
          <pc:sldMk cId="3188776181" sldId="404"/>
        </pc:sldMkLst>
        <pc:spChg chg="mod">
          <ac:chgData name="Druyor, Margaret A" userId="e0547365-bb33-4dff-b61b-301cdd612aaf" providerId="ADAL" clId="{73E7D6F8-CCD8-447D-AA93-B70FDB2AC821}" dt="2021-02-17T15:37:44.053" v="1667" actId="14100"/>
          <ac:spMkLst>
            <pc:docMk/>
            <pc:sldMk cId="3188776181" sldId="404"/>
            <ac:spMk id="18" creationId="{452413CA-EE84-4DB0-BE94-D358162E0383}"/>
          </ac:spMkLst>
        </pc:spChg>
        <pc:spChg chg="del">
          <ac:chgData name="Druyor, Margaret A" userId="e0547365-bb33-4dff-b61b-301cdd612aaf" providerId="ADAL" clId="{73E7D6F8-CCD8-447D-AA93-B70FDB2AC821}" dt="2021-02-17T15:36:55.305" v="1647" actId="478"/>
          <ac:spMkLst>
            <pc:docMk/>
            <pc:sldMk cId="3188776181" sldId="404"/>
            <ac:spMk id="20" creationId="{CE4415AD-2B8E-4B01-9255-3F6CFAE39572}"/>
          </ac:spMkLst>
        </pc:spChg>
        <pc:spChg chg="del mod">
          <ac:chgData name="Druyor, Margaret A" userId="e0547365-bb33-4dff-b61b-301cdd612aaf" providerId="ADAL" clId="{73E7D6F8-CCD8-447D-AA93-B70FDB2AC821}" dt="2021-02-17T15:37:07.172" v="1658" actId="478"/>
          <ac:spMkLst>
            <pc:docMk/>
            <pc:sldMk cId="3188776181" sldId="404"/>
            <ac:spMk id="21" creationId="{9322DFA6-D5D8-454C-B7AE-2FBDB080A304}"/>
          </ac:spMkLst>
        </pc:spChg>
        <pc:spChg chg="del mod">
          <ac:chgData name="Druyor, Margaret A" userId="e0547365-bb33-4dff-b61b-301cdd612aaf" providerId="ADAL" clId="{73E7D6F8-CCD8-447D-AA93-B70FDB2AC821}" dt="2021-02-17T15:37:04.964" v="1657" actId="478"/>
          <ac:spMkLst>
            <pc:docMk/>
            <pc:sldMk cId="3188776181" sldId="404"/>
            <ac:spMk id="22" creationId="{B6D2E9C2-F5B8-46B4-896F-C6BB8D874EC6}"/>
          </ac:spMkLst>
        </pc:spChg>
        <pc:spChg chg="del">
          <ac:chgData name="Druyor, Margaret A" userId="e0547365-bb33-4dff-b61b-301cdd612aaf" providerId="ADAL" clId="{73E7D6F8-CCD8-447D-AA93-B70FDB2AC821}" dt="2021-02-17T15:37:01.153" v="1654" actId="478"/>
          <ac:spMkLst>
            <pc:docMk/>
            <pc:sldMk cId="3188776181" sldId="404"/>
            <ac:spMk id="23" creationId="{50F36312-5444-4CD3-BA75-629A4D85A086}"/>
          </ac:spMkLst>
        </pc:spChg>
        <pc:spChg chg="del">
          <ac:chgData name="Druyor, Margaret A" userId="e0547365-bb33-4dff-b61b-301cdd612aaf" providerId="ADAL" clId="{73E7D6F8-CCD8-447D-AA93-B70FDB2AC821}" dt="2021-02-17T15:36:58.708" v="1651" actId="478"/>
          <ac:spMkLst>
            <pc:docMk/>
            <pc:sldMk cId="3188776181" sldId="404"/>
            <ac:spMk id="24" creationId="{5A7EFD3A-4575-46F8-A898-11127FBE9374}"/>
          </ac:spMkLst>
        </pc:spChg>
        <pc:spChg chg="del">
          <ac:chgData name="Druyor, Margaret A" userId="e0547365-bb33-4dff-b61b-301cdd612aaf" providerId="ADAL" clId="{73E7D6F8-CCD8-447D-AA93-B70FDB2AC821}" dt="2021-02-17T15:36:57.667" v="1650" actId="478"/>
          <ac:spMkLst>
            <pc:docMk/>
            <pc:sldMk cId="3188776181" sldId="404"/>
            <ac:spMk id="25" creationId="{03723AD1-3090-43B3-BA1E-43A6CE583BBF}"/>
          </ac:spMkLst>
        </pc:spChg>
        <pc:spChg chg="del">
          <ac:chgData name="Druyor, Margaret A" userId="e0547365-bb33-4dff-b61b-301cdd612aaf" providerId="ADAL" clId="{73E7D6F8-CCD8-447D-AA93-B70FDB2AC821}" dt="2021-02-17T15:36:56.843" v="1649" actId="478"/>
          <ac:spMkLst>
            <pc:docMk/>
            <pc:sldMk cId="3188776181" sldId="404"/>
            <ac:spMk id="26" creationId="{FBF934A7-9666-4ABE-BD58-628DAEBCF675}"/>
          </ac:spMkLst>
        </pc:spChg>
        <pc:spChg chg="del">
          <ac:chgData name="Druyor, Margaret A" userId="e0547365-bb33-4dff-b61b-301cdd612aaf" providerId="ADAL" clId="{73E7D6F8-CCD8-447D-AA93-B70FDB2AC821}" dt="2021-02-17T15:36:56.083" v="1648" actId="478"/>
          <ac:spMkLst>
            <pc:docMk/>
            <pc:sldMk cId="3188776181" sldId="404"/>
            <ac:spMk id="27" creationId="{4B460BFE-02FE-4E82-8C74-D7303B0994BC}"/>
          </ac:spMkLst>
        </pc:spChg>
        <pc:spChg chg="del">
          <ac:chgData name="Druyor, Margaret A" userId="e0547365-bb33-4dff-b61b-301cdd612aaf" providerId="ADAL" clId="{73E7D6F8-CCD8-447D-AA93-B70FDB2AC821}" dt="2021-02-17T15:36:54.330" v="1646" actId="478"/>
          <ac:spMkLst>
            <pc:docMk/>
            <pc:sldMk cId="3188776181" sldId="404"/>
            <ac:spMk id="28" creationId="{6BF56823-C366-4E15-9613-A4E41E3DE809}"/>
          </ac:spMkLst>
        </pc:spChg>
        <pc:spChg chg="del">
          <ac:chgData name="Druyor, Margaret A" userId="e0547365-bb33-4dff-b61b-301cdd612aaf" providerId="ADAL" clId="{73E7D6F8-CCD8-447D-AA93-B70FDB2AC821}" dt="2021-02-17T15:37:00.618" v="1653" actId="478"/>
          <ac:spMkLst>
            <pc:docMk/>
            <pc:sldMk cId="3188776181" sldId="404"/>
            <ac:spMk id="29" creationId="{29835884-A8E6-410A-9483-0623CBCE9DCA}"/>
          </ac:spMkLst>
        </pc:spChg>
        <pc:spChg chg="del">
          <ac:chgData name="Druyor, Margaret A" userId="e0547365-bb33-4dff-b61b-301cdd612aaf" providerId="ADAL" clId="{73E7D6F8-CCD8-447D-AA93-B70FDB2AC821}" dt="2021-02-17T15:37:00.004" v="1652" actId="478"/>
          <ac:spMkLst>
            <pc:docMk/>
            <pc:sldMk cId="3188776181" sldId="404"/>
            <ac:spMk id="30" creationId="{8CF8CBC7-96C8-463A-9942-B5AB2DE345C2}"/>
          </ac:spMkLst>
        </pc:spChg>
        <pc:spChg chg="del">
          <ac:chgData name="Druyor, Margaret A" userId="e0547365-bb33-4dff-b61b-301cdd612aaf" providerId="ADAL" clId="{73E7D6F8-CCD8-447D-AA93-B70FDB2AC821}" dt="2021-02-17T15:37:08.172" v="1659" actId="478"/>
          <ac:spMkLst>
            <pc:docMk/>
            <pc:sldMk cId="3188776181" sldId="404"/>
            <ac:spMk id="31" creationId="{6AA33CC1-901A-49D7-A422-D81E72AC8D48}"/>
          </ac:spMkLst>
        </pc:spChg>
        <pc:spChg chg="mod">
          <ac:chgData name="Druyor, Margaret A" userId="e0547365-bb33-4dff-b61b-301cdd612aaf" providerId="ADAL" clId="{73E7D6F8-CCD8-447D-AA93-B70FDB2AC821}" dt="2021-02-17T15:37:50.496" v="1669" actId="14100"/>
          <ac:spMkLst>
            <pc:docMk/>
            <pc:sldMk cId="3188776181" sldId="404"/>
            <ac:spMk id="32" creationId="{D38AB270-D0A1-4906-B820-A828DF827D99}"/>
          </ac:spMkLst>
        </pc:spChg>
      </pc:sldChg>
      <pc:sldChg chg="delSp modSp add mod delAnim modAnim">
        <pc:chgData name="Druyor, Margaret A" userId="e0547365-bb33-4dff-b61b-301cdd612aaf" providerId="ADAL" clId="{73E7D6F8-CCD8-447D-AA93-B70FDB2AC821}" dt="2021-02-17T16:15:45.160" v="2032"/>
        <pc:sldMkLst>
          <pc:docMk/>
          <pc:sldMk cId="405519427" sldId="405"/>
        </pc:sldMkLst>
        <pc:spChg chg="mod">
          <ac:chgData name="Druyor, Margaret A" userId="e0547365-bb33-4dff-b61b-301cdd612aaf" providerId="ADAL" clId="{73E7D6F8-CCD8-447D-AA93-B70FDB2AC821}" dt="2021-02-17T16:15:45.160" v="2032"/>
          <ac:spMkLst>
            <pc:docMk/>
            <pc:sldMk cId="405519427" sldId="405"/>
            <ac:spMk id="2" creationId="{4BCBE216-02AE-4998-A3B7-47227BF535A2}"/>
          </ac:spMkLst>
        </pc:spChg>
        <pc:spChg chg="mod">
          <ac:chgData name="Druyor, Margaret A" userId="e0547365-bb33-4dff-b61b-301cdd612aaf" providerId="ADAL" clId="{73E7D6F8-CCD8-447D-AA93-B70FDB2AC821}" dt="2021-02-17T16:14:06.365" v="2026" actId="6549"/>
          <ac:spMkLst>
            <pc:docMk/>
            <pc:sldMk cId="405519427" sldId="405"/>
            <ac:spMk id="5" creationId="{E4B29EB2-581B-42BA-9ABA-4CACBB8CCAEC}"/>
          </ac:spMkLst>
        </pc:spChg>
        <pc:spChg chg="mod">
          <ac:chgData name="Druyor, Margaret A" userId="e0547365-bb33-4dff-b61b-301cdd612aaf" providerId="ADAL" clId="{73E7D6F8-CCD8-447D-AA93-B70FDB2AC821}" dt="2021-02-17T16:14:02.697" v="2025" actId="20577"/>
          <ac:spMkLst>
            <pc:docMk/>
            <pc:sldMk cId="405519427" sldId="405"/>
            <ac:spMk id="6" creationId="{C7E520E1-96AF-4C05-8E70-7C3C92DAAC90}"/>
          </ac:spMkLst>
        </pc:spChg>
        <pc:spChg chg="mod">
          <ac:chgData name="Druyor, Margaret A" userId="e0547365-bb33-4dff-b61b-301cdd612aaf" providerId="ADAL" clId="{73E7D6F8-CCD8-447D-AA93-B70FDB2AC821}" dt="2021-02-17T16:13:58.438" v="2023" actId="6549"/>
          <ac:spMkLst>
            <pc:docMk/>
            <pc:sldMk cId="405519427" sldId="405"/>
            <ac:spMk id="7" creationId="{810BA32A-35B1-4733-AA36-7C1482E7D330}"/>
          </ac:spMkLst>
        </pc:spChg>
        <pc:spChg chg="mod">
          <ac:chgData name="Druyor, Margaret A" userId="e0547365-bb33-4dff-b61b-301cdd612aaf" providerId="ADAL" clId="{73E7D6F8-CCD8-447D-AA93-B70FDB2AC821}" dt="2021-02-17T16:13:53.133" v="2020" actId="6549"/>
          <ac:spMkLst>
            <pc:docMk/>
            <pc:sldMk cId="405519427" sldId="405"/>
            <ac:spMk id="13" creationId="{4D67D3E1-9B33-4698-A41F-4DD5F6910112}"/>
          </ac:spMkLst>
        </pc:spChg>
        <pc:spChg chg="mod">
          <ac:chgData name="Druyor, Margaret A" userId="e0547365-bb33-4dff-b61b-301cdd612aaf" providerId="ADAL" clId="{73E7D6F8-CCD8-447D-AA93-B70FDB2AC821}" dt="2021-02-17T16:13:51.335" v="2019" actId="6549"/>
          <ac:spMkLst>
            <pc:docMk/>
            <pc:sldMk cId="405519427" sldId="405"/>
            <ac:spMk id="14" creationId="{608C869F-4FC3-4D1C-9EEF-EA831691D476}"/>
          </ac:spMkLst>
        </pc:spChg>
        <pc:spChg chg="mod">
          <ac:chgData name="Druyor, Margaret A" userId="e0547365-bb33-4dff-b61b-301cdd612aaf" providerId="ADAL" clId="{73E7D6F8-CCD8-447D-AA93-B70FDB2AC821}" dt="2021-02-17T16:14:56.792" v="2028" actId="6549"/>
          <ac:spMkLst>
            <pc:docMk/>
            <pc:sldMk cId="405519427" sldId="405"/>
            <ac:spMk id="16" creationId="{42AC6DF3-4ECC-4C16-80E9-99434000F31B}"/>
          </ac:spMkLst>
        </pc:spChg>
        <pc:spChg chg="del mod">
          <ac:chgData name="Druyor, Margaret A" userId="e0547365-bb33-4dff-b61b-301cdd612aaf" providerId="ADAL" clId="{73E7D6F8-CCD8-447D-AA93-B70FDB2AC821}" dt="2021-02-17T16:14:52.888" v="2027" actId="478"/>
          <ac:spMkLst>
            <pc:docMk/>
            <pc:sldMk cId="405519427" sldId="405"/>
            <ac:spMk id="20" creationId="{47FBA24F-335F-47F4-A70B-40FB1FB3F9E7}"/>
          </ac:spMkLst>
        </pc:spChg>
      </pc:sldChg>
    </pc:docChg>
  </pc:docChgLst>
  <pc:docChgLst>
    <pc:chgData name="Druyor, Margaret A" userId="e0547365-bb33-4dff-b61b-301cdd612aaf" providerId="ADAL" clId="{FF38C9D0-3CEA-4608-8C8B-797CCDF17327}"/>
    <pc:docChg chg="undo custSel addSld delSld modSld sldOrd">
      <pc:chgData name="Druyor, Margaret A" userId="e0547365-bb33-4dff-b61b-301cdd612aaf" providerId="ADAL" clId="{FF38C9D0-3CEA-4608-8C8B-797CCDF17327}" dt="2021-04-09T14:13:05.067" v="499" actId="20577"/>
      <pc:docMkLst>
        <pc:docMk/>
      </pc:docMkLst>
      <pc:sldChg chg="del">
        <pc:chgData name="Druyor, Margaret A" userId="e0547365-bb33-4dff-b61b-301cdd612aaf" providerId="ADAL" clId="{FF38C9D0-3CEA-4608-8C8B-797CCDF17327}" dt="2021-04-08T16:35:32.964" v="199" actId="47"/>
        <pc:sldMkLst>
          <pc:docMk/>
          <pc:sldMk cId="102503033" sldId="400"/>
        </pc:sldMkLst>
      </pc:sldChg>
      <pc:sldChg chg="del">
        <pc:chgData name="Druyor, Margaret A" userId="e0547365-bb33-4dff-b61b-301cdd612aaf" providerId="ADAL" clId="{FF38C9D0-3CEA-4608-8C8B-797CCDF17327}" dt="2021-04-08T16:39:04.160" v="466" actId="47"/>
        <pc:sldMkLst>
          <pc:docMk/>
          <pc:sldMk cId="405519427" sldId="405"/>
        </pc:sldMkLst>
      </pc:sldChg>
      <pc:sldChg chg="del">
        <pc:chgData name="Druyor, Margaret A" userId="e0547365-bb33-4dff-b61b-301cdd612aaf" providerId="ADAL" clId="{FF38C9D0-3CEA-4608-8C8B-797CCDF17327}" dt="2021-04-08T16:36:11.977" v="206" actId="47"/>
        <pc:sldMkLst>
          <pc:docMk/>
          <pc:sldMk cId="657381081" sldId="413"/>
        </pc:sldMkLst>
      </pc:sldChg>
      <pc:sldChg chg="ord">
        <pc:chgData name="Druyor, Margaret A" userId="e0547365-bb33-4dff-b61b-301cdd612aaf" providerId="ADAL" clId="{FF38C9D0-3CEA-4608-8C8B-797CCDF17327}" dt="2021-04-09T14:12:20.761" v="475"/>
        <pc:sldMkLst>
          <pc:docMk/>
          <pc:sldMk cId="1220781928" sldId="415"/>
        </pc:sldMkLst>
      </pc:sldChg>
      <pc:sldChg chg="addSp delSp modSp add mod">
        <pc:chgData name="Druyor, Margaret A" userId="e0547365-bb33-4dff-b61b-301cdd612aaf" providerId="ADAL" clId="{FF38C9D0-3CEA-4608-8C8B-797CCDF17327}" dt="2021-04-08T16:35:30.429" v="198" actId="1076"/>
        <pc:sldMkLst>
          <pc:docMk/>
          <pc:sldMk cId="1824088690" sldId="431"/>
        </pc:sldMkLst>
        <pc:spChg chg="mod">
          <ac:chgData name="Druyor, Margaret A" userId="e0547365-bb33-4dff-b61b-301cdd612aaf" providerId="ADAL" clId="{FF38C9D0-3CEA-4608-8C8B-797CCDF17327}" dt="2021-04-08T16:35:28.059" v="197" actId="1076"/>
          <ac:spMkLst>
            <pc:docMk/>
            <pc:sldMk cId="1824088690" sldId="431"/>
            <ac:spMk id="5" creationId="{6F0129BA-83E6-4DB1-A812-94C73A274D10}"/>
          </ac:spMkLst>
        </pc:spChg>
        <pc:spChg chg="add mod">
          <ac:chgData name="Druyor, Margaret A" userId="e0547365-bb33-4dff-b61b-301cdd612aaf" providerId="ADAL" clId="{FF38C9D0-3CEA-4608-8C8B-797CCDF17327}" dt="2021-04-08T16:35:30.429" v="198" actId="1076"/>
          <ac:spMkLst>
            <pc:docMk/>
            <pc:sldMk cId="1824088690" sldId="431"/>
            <ac:spMk id="6" creationId="{F262B82C-6535-4362-AA0E-D2F2FD6479AE}"/>
          </ac:spMkLst>
        </pc:spChg>
        <pc:spChg chg="mod">
          <ac:chgData name="Druyor, Margaret A" userId="e0547365-bb33-4dff-b61b-301cdd612aaf" providerId="ADAL" clId="{FF38C9D0-3CEA-4608-8C8B-797CCDF17327}" dt="2021-04-08T16:35:25.801" v="196" actId="1076"/>
          <ac:spMkLst>
            <pc:docMk/>
            <pc:sldMk cId="1824088690" sldId="431"/>
            <ac:spMk id="15" creationId="{F84D2457-BF51-4D6E-930A-676371AFDAAD}"/>
          </ac:spMkLst>
        </pc:spChg>
        <pc:picChg chg="add del">
          <ac:chgData name="Druyor, Margaret A" userId="e0547365-bb33-4dff-b61b-301cdd612aaf" providerId="ADAL" clId="{FF38C9D0-3CEA-4608-8C8B-797CCDF17327}" dt="2021-04-08T16:31:41.257" v="42"/>
          <ac:picMkLst>
            <pc:docMk/>
            <pc:sldMk cId="1824088690" sldId="431"/>
            <ac:picMk id="2" creationId="{8148562C-E047-4FC9-A3EF-F6ABFA2C88E1}"/>
          </ac:picMkLst>
        </pc:picChg>
      </pc:sldChg>
      <pc:sldChg chg="modSp add mod ord">
        <pc:chgData name="Druyor, Margaret A" userId="e0547365-bb33-4dff-b61b-301cdd612aaf" providerId="ADAL" clId="{FF38C9D0-3CEA-4608-8C8B-797CCDF17327}" dt="2021-04-09T14:11:27.219" v="473" actId="115"/>
        <pc:sldMkLst>
          <pc:docMk/>
          <pc:sldMk cId="3125098211" sldId="432"/>
        </pc:sldMkLst>
        <pc:spChg chg="mod">
          <ac:chgData name="Druyor, Margaret A" userId="e0547365-bb33-4dff-b61b-301cdd612aaf" providerId="ADAL" clId="{FF38C9D0-3CEA-4608-8C8B-797CCDF17327}" dt="2021-04-08T16:39:35.810" v="470" actId="255"/>
          <ac:spMkLst>
            <pc:docMk/>
            <pc:sldMk cId="3125098211" sldId="432"/>
            <ac:spMk id="5" creationId="{6F0129BA-83E6-4DB1-A812-94C73A274D10}"/>
          </ac:spMkLst>
        </pc:spChg>
        <pc:spChg chg="mod">
          <ac:chgData name="Druyor, Margaret A" userId="e0547365-bb33-4dff-b61b-301cdd612aaf" providerId="ADAL" clId="{FF38C9D0-3CEA-4608-8C8B-797CCDF17327}" dt="2021-04-08T16:39:27.816" v="469" actId="14100"/>
          <ac:spMkLst>
            <pc:docMk/>
            <pc:sldMk cId="3125098211" sldId="432"/>
            <ac:spMk id="6" creationId="{F262B82C-6535-4362-AA0E-D2F2FD6479AE}"/>
          </ac:spMkLst>
        </pc:spChg>
        <pc:spChg chg="mod">
          <ac:chgData name="Druyor, Margaret A" userId="e0547365-bb33-4dff-b61b-301cdd612aaf" providerId="ADAL" clId="{FF38C9D0-3CEA-4608-8C8B-797CCDF17327}" dt="2021-04-09T14:11:27.219" v="473" actId="115"/>
          <ac:spMkLst>
            <pc:docMk/>
            <pc:sldMk cId="3125098211" sldId="432"/>
            <ac:spMk id="15" creationId="{F84D2457-BF51-4D6E-930A-676371AFDAAD}"/>
          </ac:spMkLst>
        </pc:spChg>
      </pc:sldChg>
      <pc:sldChg chg="modSp add mod ord">
        <pc:chgData name="Druyor, Margaret A" userId="e0547365-bb33-4dff-b61b-301cdd612aaf" providerId="ADAL" clId="{FF38C9D0-3CEA-4608-8C8B-797CCDF17327}" dt="2021-04-09T14:13:05.067" v="499" actId="20577"/>
        <pc:sldMkLst>
          <pc:docMk/>
          <pc:sldMk cId="4201745159" sldId="434"/>
        </pc:sldMkLst>
        <pc:spChg chg="mod">
          <ac:chgData name="Druyor, Margaret A" userId="e0547365-bb33-4dff-b61b-301cdd612aaf" providerId="ADAL" clId="{FF38C9D0-3CEA-4608-8C8B-797CCDF17327}" dt="2021-04-09T14:13:05.067" v="499" actId="20577"/>
          <ac:spMkLst>
            <pc:docMk/>
            <pc:sldMk cId="4201745159" sldId="434"/>
            <ac:spMk id="2" creationId="{D1AF3596-D1BD-4E34-A057-355335CC847A}"/>
          </ac:spMkLst>
        </pc:spChg>
      </pc:sldChg>
    </pc:docChg>
  </pc:docChgLst>
  <pc:docChgLst>
    <pc:chgData name="Druyor, Margaret A" userId="e0547365-bb33-4dff-b61b-301cdd612aaf" providerId="ADAL" clId="{990231AA-3E9A-41AF-B922-74533DA9460A}"/>
    <pc:docChg chg="undo custSel addSld modSld">
      <pc:chgData name="Druyor, Margaret A" userId="e0547365-bb33-4dff-b61b-301cdd612aaf" providerId="ADAL" clId="{990231AA-3E9A-41AF-B922-74533DA9460A}" dt="2020-07-17T19:40:33.986" v="38" actId="14861"/>
      <pc:docMkLst>
        <pc:docMk/>
      </pc:docMkLst>
      <pc:sldChg chg="addSp delSp modSp add setBg delDesignElem">
        <pc:chgData name="Druyor, Margaret A" userId="e0547365-bb33-4dff-b61b-301cdd612aaf" providerId="ADAL" clId="{990231AA-3E9A-41AF-B922-74533DA9460A}" dt="2020-07-17T19:40:33.986" v="38" actId="14861"/>
        <pc:sldMkLst>
          <pc:docMk/>
          <pc:sldMk cId="4231580348" sldId="256"/>
        </pc:sldMkLst>
        <pc:spChg chg="add del mod">
          <ac:chgData name="Druyor, Margaret A" userId="e0547365-bb33-4dff-b61b-301cdd612aaf" providerId="ADAL" clId="{990231AA-3E9A-41AF-B922-74533DA9460A}" dt="2020-07-17T19:40:10.978" v="36" actId="478"/>
          <ac:spMkLst>
            <pc:docMk/>
            <pc:sldMk cId="4231580348" sldId="256"/>
            <ac:spMk id="2" creationId="{DF93BA65-623F-4B45-B8EB-ED7752D5A2E9}"/>
          </ac:spMkLst>
        </pc:spChg>
        <pc:spChg chg="mod">
          <ac:chgData name="Druyor, Margaret A" userId="e0547365-bb33-4dff-b61b-301cdd612aaf" providerId="ADAL" clId="{990231AA-3E9A-41AF-B922-74533DA9460A}" dt="2020-07-17T19:40:33.986" v="38" actId="14861"/>
          <ac:spMkLst>
            <pc:docMk/>
            <pc:sldMk cId="4231580348" sldId="256"/>
            <ac:spMk id="4" creationId="{4CC8AD95-FA38-4F89-B0DA-95A6BD3CFEBD}"/>
          </ac:spMkLst>
        </pc:spChg>
        <pc:spChg chg="del">
          <ac:chgData name="Druyor, Margaret A" userId="e0547365-bb33-4dff-b61b-301cdd612aaf" providerId="ADAL" clId="{990231AA-3E9A-41AF-B922-74533DA9460A}" dt="2020-07-17T19:35:58.074" v="3"/>
          <ac:spMkLst>
            <pc:docMk/>
            <pc:sldMk cId="4231580348" sldId="256"/>
            <ac:spMk id="11" creationId="{3A5B4632-C963-4296-86F0-79AA9EA5AE98}"/>
          </ac:spMkLst>
        </pc:spChg>
      </pc:sldChg>
      <pc:sldChg chg="modTransition">
        <pc:chgData name="Druyor, Margaret A" userId="e0547365-bb33-4dff-b61b-301cdd612aaf" providerId="ADAL" clId="{990231AA-3E9A-41AF-B922-74533DA9460A}" dt="2020-07-17T19:35:49.884" v="0"/>
        <pc:sldMkLst>
          <pc:docMk/>
          <pc:sldMk cId="3673899476" sldId="362"/>
        </pc:sldMkLst>
      </pc:sldChg>
      <pc:sldChg chg="modSp">
        <pc:chgData name="Druyor, Margaret A" userId="e0547365-bb33-4dff-b61b-301cdd612aaf" providerId="ADAL" clId="{990231AA-3E9A-41AF-B922-74533DA9460A}" dt="2020-07-17T19:35:49.910" v="1" actId="27636"/>
        <pc:sldMkLst>
          <pc:docMk/>
          <pc:sldMk cId="195397023" sldId="366"/>
        </pc:sldMkLst>
        <pc:spChg chg="mod">
          <ac:chgData name="Druyor, Margaret A" userId="e0547365-bb33-4dff-b61b-301cdd612aaf" providerId="ADAL" clId="{990231AA-3E9A-41AF-B922-74533DA9460A}" dt="2020-07-17T19:35:49.910" v="1" actId="27636"/>
          <ac:spMkLst>
            <pc:docMk/>
            <pc:sldMk cId="195397023" sldId="366"/>
            <ac:spMk id="8" creationId="{00000000-0000-0000-0000-000000000000}"/>
          </ac:spMkLst>
        </pc:spChg>
      </pc:sldChg>
    </pc:docChg>
  </pc:docChgLst>
  <pc:docChgLst>
    <pc:chgData name="Druyor, Margaret A" userId="e0547365-bb33-4dff-b61b-301cdd612aaf" providerId="ADAL" clId="{A134A784-E8B7-4A86-91B1-681414A0E07A}"/>
    <pc:docChg chg="delSld modSld sldOrd">
      <pc:chgData name="Druyor, Margaret A" userId="e0547365-bb33-4dff-b61b-301cdd612aaf" providerId="ADAL" clId="{A134A784-E8B7-4A86-91B1-681414A0E07A}" dt="2021-02-18T18:27:43.282" v="97" actId="13926"/>
      <pc:docMkLst>
        <pc:docMk/>
      </pc:docMkLst>
      <pc:sldChg chg="ord modTransition">
        <pc:chgData name="Druyor, Margaret A" userId="e0547365-bb33-4dff-b61b-301cdd612aaf" providerId="ADAL" clId="{A134A784-E8B7-4A86-91B1-681414A0E07A}" dt="2021-02-17T22:29:38.832" v="6"/>
        <pc:sldMkLst>
          <pc:docMk/>
          <pc:sldMk cId="979146082" sldId="397"/>
        </pc:sldMkLst>
      </pc:sldChg>
      <pc:sldChg chg="del">
        <pc:chgData name="Druyor, Margaret A" userId="e0547365-bb33-4dff-b61b-301cdd612aaf" providerId="ADAL" clId="{A134A784-E8B7-4A86-91B1-681414A0E07A}" dt="2021-02-17T18:44:27.212" v="0" actId="2696"/>
        <pc:sldMkLst>
          <pc:docMk/>
          <pc:sldMk cId="3440426380" sldId="398"/>
        </pc:sldMkLst>
      </pc:sldChg>
      <pc:sldChg chg="del">
        <pc:chgData name="Druyor, Margaret A" userId="e0547365-bb33-4dff-b61b-301cdd612aaf" providerId="ADAL" clId="{A134A784-E8B7-4A86-91B1-681414A0E07A}" dt="2021-02-17T18:44:30.396" v="1" actId="2696"/>
        <pc:sldMkLst>
          <pc:docMk/>
          <pc:sldMk cId="460528811" sldId="399"/>
        </pc:sldMkLst>
      </pc:sldChg>
      <pc:sldChg chg="modSp mod">
        <pc:chgData name="Druyor, Margaret A" userId="e0547365-bb33-4dff-b61b-301cdd612aaf" providerId="ADAL" clId="{A134A784-E8B7-4A86-91B1-681414A0E07A}" dt="2021-02-18T18:27:43.282" v="97" actId="13926"/>
        <pc:sldMkLst>
          <pc:docMk/>
          <pc:sldMk cId="2503232228" sldId="403"/>
        </pc:sldMkLst>
        <pc:spChg chg="mod">
          <ac:chgData name="Druyor, Margaret A" userId="e0547365-bb33-4dff-b61b-301cdd612aaf" providerId="ADAL" clId="{A134A784-E8B7-4A86-91B1-681414A0E07A}" dt="2021-02-18T18:26:34.299" v="94" actId="13926"/>
          <ac:spMkLst>
            <pc:docMk/>
            <pc:sldMk cId="2503232228" sldId="403"/>
            <ac:spMk id="2" creationId="{C810A46D-2532-492C-A102-63F6A16EF4C1}"/>
          </ac:spMkLst>
        </pc:spChg>
        <pc:spChg chg="mod">
          <ac:chgData name="Druyor, Margaret A" userId="e0547365-bb33-4dff-b61b-301cdd612aaf" providerId="ADAL" clId="{A134A784-E8B7-4A86-91B1-681414A0E07A}" dt="2021-02-18T18:27:43.282" v="97" actId="13926"/>
          <ac:spMkLst>
            <pc:docMk/>
            <pc:sldMk cId="2503232228" sldId="403"/>
            <ac:spMk id="3" creationId="{8E939909-94A8-4D18-8008-FEF4B5CD6670}"/>
          </ac:spMkLst>
        </pc:spChg>
      </pc:sldChg>
      <pc:sldChg chg="modSp mod modTransition">
        <pc:chgData name="Druyor, Margaret A" userId="e0547365-bb33-4dff-b61b-301cdd612aaf" providerId="ADAL" clId="{A134A784-E8B7-4A86-91B1-681414A0E07A}" dt="2021-02-18T15:05:09.373" v="84"/>
        <pc:sldMkLst>
          <pc:docMk/>
          <pc:sldMk cId="405519427" sldId="405"/>
        </pc:sldMkLst>
        <pc:spChg chg="mod">
          <ac:chgData name="Druyor, Margaret A" userId="e0547365-bb33-4dff-b61b-301cdd612aaf" providerId="ADAL" clId="{A134A784-E8B7-4A86-91B1-681414A0E07A}" dt="2021-02-17T22:36:40.080" v="83" actId="6549"/>
          <ac:spMkLst>
            <pc:docMk/>
            <pc:sldMk cId="405519427" sldId="405"/>
            <ac:spMk id="2" creationId="{4BCBE216-02AE-4998-A3B7-47227BF535A2}"/>
          </ac:spMkLst>
        </pc:spChg>
      </pc:sldChg>
    </pc:docChg>
  </pc:docChgLst>
  <pc:docChgLst>
    <pc:chgData name="Druyor, Margaret A" userId="e0547365-bb33-4dff-b61b-301cdd612aaf" providerId="ADAL" clId="{B60F9BFB-D366-4D78-997A-D23E398FDC4E}"/>
    <pc:docChg chg="undo custSel mod addSld delSld modSld sldOrd">
      <pc:chgData name="Druyor, Margaret A" userId="e0547365-bb33-4dff-b61b-301cdd612aaf" providerId="ADAL" clId="{B60F9BFB-D366-4D78-997A-D23E398FDC4E}" dt="2021-03-18T16:54:13.548" v="781" actId="20577"/>
      <pc:docMkLst>
        <pc:docMk/>
      </pc:docMkLst>
      <pc:sldChg chg="modSp mod">
        <pc:chgData name="Druyor, Margaret A" userId="e0547365-bb33-4dff-b61b-301cdd612aaf" providerId="ADAL" clId="{B60F9BFB-D366-4D78-997A-D23E398FDC4E}" dt="2021-03-17T16:55:56.367" v="74" actId="1076"/>
        <pc:sldMkLst>
          <pc:docMk/>
          <pc:sldMk cId="222878476" sldId="322"/>
        </pc:sldMkLst>
        <pc:spChg chg="mod">
          <ac:chgData name="Druyor, Margaret A" userId="e0547365-bb33-4dff-b61b-301cdd612aaf" providerId="ADAL" clId="{B60F9BFB-D366-4D78-997A-D23E398FDC4E}" dt="2021-03-17T16:55:56.367" v="74" actId="1076"/>
          <ac:spMkLst>
            <pc:docMk/>
            <pc:sldMk cId="222878476" sldId="322"/>
            <ac:spMk id="16" creationId="{1D554857-88FB-42F0-B90E-1340F642D5EB}"/>
          </ac:spMkLst>
        </pc:spChg>
      </pc:sldChg>
      <pc:sldChg chg="modSp mod">
        <pc:chgData name="Druyor, Margaret A" userId="e0547365-bb33-4dff-b61b-301cdd612aaf" providerId="ADAL" clId="{B60F9BFB-D366-4D78-997A-D23E398FDC4E}" dt="2021-03-17T16:53:30.426" v="1" actId="14100"/>
        <pc:sldMkLst>
          <pc:docMk/>
          <pc:sldMk cId="325205068" sldId="355"/>
        </pc:sldMkLst>
        <pc:spChg chg="mod">
          <ac:chgData name="Druyor, Margaret A" userId="e0547365-bb33-4dff-b61b-301cdd612aaf" providerId="ADAL" clId="{B60F9BFB-D366-4D78-997A-D23E398FDC4E}" dt="2021-03-17T16:53:30.426" v="1" actId="14100"/>
          <ac:spMkLst>
            <pc:docMk/>
            <pc:sldMk cId="325205068" sldId="355"/>
            <ac:spMk id="3" creationId="{BA49EBAA-4BE8-4797-90BB-A811047EED90}"/>
          </ac:spMkLst>
        </pc:spChg>
      </pc:sldChg>
      <pc:sldChg chg="del">
        <pc:chgData name="Druyor, Margaret A" userId="e0547365-bb33-4dff-b61b-301cdd612aaf" providerId="ADAL" clId="{B60F9BFB-D366-4D78-997A-D23E398FDC4E}" dt="2021-03-17T17:08:31.753" v="271" actId="47"/>
        <pc:sldMkLst>
          <pc:docMk/>
          <pc:sldMk cId="513721094" sldId="378"/>
        </pc:sldMkLst>
      </pc:sldChg>
      <pc:sldChg chg="del">
        <pc:chgData name="Druyor, Margaret A" userId="e0547365-bb33-4dff-b61b-301cdd612aaf" providerId="ADAL" clId="{B60F9BFB-D366-4D78-997A-D23E398FDC4E}" dt="2021-03-17T17:08:31.753" v="271" actId="47"/>
        <pc:sldMkLst>
          <pc:docMk/>
          <pc:sldMk cId="2077783794" sldId="381"/>
        </pc:sldMkLst>
      </pc:sldChg>
      <pc:sldChg chg="del">
        <pc:chgData name="Druyor, Margaret A" userId="e0547365-bb33-4dff-b61b-301cdd612aaf" providerId="ADAL" clId="{B60F9BFB-D366-4D78-997A-D23E398FDC4E}" dt="2021-03-17T16:54:37.364" v="2" actId="2696"/>
        <pc:sldMkLst>
          <pc:docMk/>
          <pc:sldMk cId="1461283760" sldId="382"/>
        </pc:sldMkLst>
      </pc:sldChg>
      <pc:sldChg chg="del">
        <pc:chgData name="Druyor, Margaret A" userId="e0547365-bb33-4dff-b61b-301cdd612aaf" providerId="ADAL" clId="{B60F9BFB-D366-4D78-997A-D23E398FDC4E}" dt="2021-03-17T17:08:31.753" v="271" actId="47"/>
        <pc:sldMkLst>
          <pc:docMk/>
          <pc:sldMk cId="1798158600" sldId="384"/>
        </pc:sldMkLst>
      </pc:sldChg>
      <pc:sldChg chg="del">
        <pc:chgData name="Druyor, Margaret A" userId="e0547365-bb33-4dff-b61b-301cdd612aaf" providerId="ADAL" clId="{B60F9BFB-D366-4D78-997A-D23E398FDC4E}" dt="2021-03-17T17:08:31.753" v="271" actId="47"/>
        <pc:sldMkLst>
          <pc:docMk/>
          <pc:sldMk cId="4028654232" sldId="385"/>
        </pc:sldMkLst>
      </pc:sldChg>
      <pc:sldChg chg="add del">
        <pc:chgData name="Druyor, Margaret A" userId="e0547365-bb33-4dff-b61b-301cdd612aaf" providerId="ADAL" clId="{B60F9BFB-D366-4D78-997A-D23E398FDC4E}" dt="2021-03-17T17:10:05.045" v="274" actId="47"/>
        <pc:sldMkLst>
          <pc:docMk/>
          <pc:sldMk cId="3367649181" sldId="386"/>
        </pc:sldMkLst>
      </pc:sldChg>
      <pc:sldChg chg="del">
        <pc:chgData name="Druyor, Margaret A" userId="e0547365-bb33-4dff-b61b-301cdd612aaf" providerId="ADAL" clId="{B60F9BFB-D366-4D78-997A-D23E398FDC4E}" dt="2021-03-17T17:08:31.753" v="271" actId="47"/>
        <pc:sldMkLst>
          <pc:docMk/>
          <pc:sldMk cId="3721746615" sldId="387"/>
        </pc:sldMkLst>
      </pc:sldChg>
      <pc:sldChg chg="del">
        <pc:chgData name="Druyor, Margaret A" userId="e0547365-bb33-4dff-b61b-301cdd612aaf" providerId="ADAL" clId="{B60F9BFB-D366-4D78-997A-D23E398FDC4E}" dt="2021-03-17T17:08:31.753" v="271" actId="47"/>
        <pc:sldMkLst>
          <pc:docMk/>
          <pc:sldMk cId="918328342" sldId="388"/>
        </pc:sldMkLst>
      </pc:sldChg>
      <pc:sldChg chg="addSp delSp modSp mod modAnim">
        <pc:chgData name="Druyor, Margaret A" userId="e0547365-bb33-4dff-b61b-301cdd612aaf" providerId="ADAL" clId="{B60F9BFB-D366-4D78-997A-D23E398FDC4E}" dt="2021-03-17T17:00:31.692" v="91" actId="1076"/>
        <pc:sldMkLst>
          <pc:docMk/>
          <pc:sldMk cId="2590854008" sldId="392"/>
        </pc:sldMkLst>
        <pc:spChg chg="mod">
          <ac:chgData name="Druyor, Margaret A" userId="e0547365-bb33-4dff-b61b-301cdd612aaf" providerId="ADAL" clId="{B60F9BFB-D366-4D78-997A-D23E398FDC4E}" dt="2021-03-17T17:00:31.692" v="91" actId="1076"/>
          <ac:spMkLst>
            <pc:docMk/>
            <pc:sldMk cId="2590854008" sldId="392"/>
            <ac:spMk id="2" creationId="{00000000-0000-0000-0000-000000000000}"/>
          </ac:spMkLst>
        </pc:spChg>
        <pc:picChg chg="add mod">
          <ac:chgData name="Druyor, Margaret A" userId="e0547365-bb33-4dff-b61b-301cdd612aaf" providerId="ADAL" clId="{B60F9BFB-D366-4D78-997A-D23E398FDC4E}" dt="2021-03-17T17:00:13.080" v="90" actId="14100"/>
          <ac:picMkLst>
            <pc:docMk/>
            <pc:sldMk cId="2590854008" sldId="392"/>
            <ac:picMk id="6" creationId="{830F72F2-4DE9-4E82-806F-0CF352BCBEA3}"/>
          </ac:picMkLst>
        </pc:picChg>
        <pc:picChg chg="del">
          <ac:chgData name="Druyor, Margaret A" userId="e0547365-bb33-4dff-b61b-301cdd612aaf" providerId="ADAL" clId="{B60F9BFB-D366-4D78-997A-D23E398FDC4E}" dt="2021-03-17T16:58:06.111" v="87" actId="478"/>
          <ac:picMkLst>
            <pc:docMk/>
            <pc:sldMk cId="2590854008" sldId="392"/>
            <ac:picMk id="7" creationId="{00000000-0000-0000-0000-000000000000}"/>
          </ac:picMkLst>
        </pc:picChg>
      </pc:sldChg>
      <pc:sldChg chg="modSp mod">
        <pc:chgData name="Druyor, Margaret A" userId="e0547365-bb33-4dff-b61b-301cdd612aaf" providerId="ADAL" clId="{B60F9BFB-D366-4D78-997A-D23E398FDC4E}" dt="2021-03-17T16:56:43.059" v="76" actId="20577"/>
        <pc:sldMkLst>
          <pc:docMk/>
          <pc:sldMk cId="2602665444" sldId="394"/>
        </pc:sldMkLst>
        <pc:spChg chg="mod">
          <ac:chgData name="Druyor, Margaret A" userId="e0547365-bb33-4dff-b61b-301cdd612aaf" providerId="ADAL" clId="{B60F9BFB-D366-4D78-997A-D23E398FDC4E}" dt="2021-03-17T16:56:43.059" v="76" actId="20577"/>
          <ac:spMkLst>
            <pc:docMk/>
            <pc:sldMk cId="2602665444" sldId="394"/>
            <ac:spMk id="4" creationId="{00000000-0000-0000-0000-000000000000}"/>
          </ac:spMkLst>
        </pc:spChg>
      </pc:sldChg>
      <pc:sldChg chg="del">
        <pc:chgData name="Druyor, Margaret A" userId="e0547365-bb33-4dff-b61b-301cdd612aaf" providerId="ADAL" clId="{B60F9BFB-D366-4D78-997A-D23E398FDC4E}" dt="2021-03-17T17:08:31.753" v="271" actId="47"/>
        <pc:sldMkLst>
          <pc:docMk/>
          <pc:sldMk cId="979146082" sldId="397"/>
        </pc:sldMkLst>
      </pc:sldChg>
      <pc:sldChg chg="modSp mod">
        <pc:chgData name="Druyor, Margaret A" userId="e0547365-bb33-4dff-b61b-301cdd612aaf" providerId="ADAL" clId="{B60F9BFB-D366-4D78-997A-D23E398FDC4E}" dt="2021-03-18T16:36:07.406" v="727" actId="20577"/>
        <pc:sldMkLst>
          <pc:docMk/>
          <pc:sldMk cId="102503033" sldId="400"/>
        </pc:sldMkLst>
        <pc:spChg chg="mod">
          <ac:chgData name="Druyor, Margaret A" userId="e0547365-bb33-4dff-b61b-301cdd612aaf" providerId="ADAL" clId="{B60F9BFB-D366-4D78-997A-D23E398FDC4E}" dt="2021-03-17T18:00:17.770" v="379" actId="2711"/>
          <ac:spMkLst>
            <pc:docMk/>
            <pc:sldMk cId="102503033" sldId="400"/>
            <ac:spMk id="18" creationId="{452413CA-EE84-4DB0-BE94-D358162E0383}"/>
          </ac:spMkLst>
        </pc:spChg>
        <pc:spChg chg="mod">
          <ac:chgData name="Druyor, Margaret A" userId="e0547365-bb33-4dff-b61b-301cdd612aaf" providerId="ADAL" clId="{B60F9BFB-D366-4D78-997A-D23E398FDC4E}" dt="2021-03-17T17:59:12.179" v="355" actId="20577"/>
          <ac:spMkLst>
            <pc:docMk/>
            <pc:sldMk cId="102503033" sldId="400"/>
            <ac:spMk id="29" creationId="{29835884-A8E6-410A-9483-0623CBCE9DCA}"/>
          </ac:spMkLst>
        </pc:spChg>
        <pc:spChg chg="mod">
          <ac:chgData name="Druyor, Margaret A" userId="e0547365-bb33-4dff-b61b-301cdd612aaf" providerId="ADAL" clId="{B60F9BFB-D366-4D78-997A-D23E398FDC4E}" dt="2021-03-17T17:59:21.562" v="372" actId="20577"/>
          <ac:spMkLst>
            <pc:docMk/>
            <pc:sldMk cId="102503033" sldId="400"/>
            <ac:spMk id="30" creationId="{8CF8CBC7-96C8-463A-9942-B5AB2DE345C2}"/>
          </ac:spMkLst>
        </pc:spChg>
        <pc:spChg chg="mod">
          <ac:chgData name="Druyor, Margaret A" userId="e0547365-bb33-4dff-b61b-301cdd612aaf" providerId="ADAL" clId="{B60F9BFB-D366-4D78-997A-D23E398FDC4E}" dt="2021-03-18T16:36:07.406" v="727" actId="20577"/>
          <ac:spMkLst>
            <pc:docMk/>
            <pc:sldMk cId="102503033" sldId="400"/>
            <ac:spMk id="32" creationId="{D38AB270-D0A1-4906-B820-A828DF827D99}"/>
          </ac:spMkLst>
        </pc:spChg>
      </pc:sldChg>
      <pc:sldChg chg="del">
        <pc:chgData name="Druyor, Margaret A" userId="e0547365-bb33-4dff-b61b-301cdd612aaf" providerId="ADAL" clId="{B60F9BFB-D366-4D78-997A-D23E398FDC4E}" dt="2021-03-17T16:56:17.738" v="75" actId="2696"/>
        <pc:sldMkLst>
          <pc:docMk/>
          <pc:sldMk cId="4111939227" sldId="401"/>
        </pc:sldMkLst>
      </pc:sldChg>
      <pc:sldChg chg="modSp mod">
        <pc:chgData name="Druyor, Margaret A" userId="e0547365-bb33-4dff-b61b-301cdd612aaf" providerId="ADAL" clId="{B60F9BFB-D366-4D78-997A-D23E398FDC4E}" dt="2021-03-18T16:28:49.260" v="659" actId="13926"/>
        <pc:sldMkLst>
          <pc:docMk/>
          <pc:sldMk cId="2503232228" sldId="403"/>
        </pc:sldMkLst>
        <pc:spChg chg="mod">
          <ac:chgData name="Druyor, Margaret A" userId="e0547365-bb33-4dff-b61b-301cdd612aaf" providerId="ADAL" clId="{B60F9BFB-D366-4D78-997A-D23E398FDC4E}" dt="2021-03-18T16:28:34.995" v="657" actId="13926"/>
          <ac:spMkLst>
            <pc:docMk/>
            <pc:sldMk cId="2503232228" sldId="403"/>
            <ac:spMk id="2" creationId="{C810A46D-2532-492C-A102-63F6A16EF4C1}"/>
          </ac:spMkLst>
        </pc:spChg>
        <pc:spChg chg="mod">
          <ac:chgData name="Druyor, Margaret A" userId="e0547365-bb33-4dff-b61b-301cdd612aaf" providerId="ADAL" clId="{B60F9BFB-D366-4D78-997A-D23E398FDC4E}" dt="2021-03-18T16:28:49.260" v="659" actId="13926"/>
          <ac:spMkLst>
            <pc:docMk/>
            <pc:sldMk cId="2503232228" sldId="403"/>
            <ac:spMk id="3" creationId="{8E939909-94A8-4D18-8008-FEF4B5CD6670}"/>
          </ac:spMkLst>
        </pc:spChg>
      </pc:sldChg>
      <pc:sldChg chg="modSp del mod">
        <pc:chgData name="Druyor, Margaret A" userId="e0547365-bb33-4dff-b61b-301cdd612aaf" providerId="ADAL" clId="{B60F9BFB-D366-4D78-997A-D23E398FDC4E}" dt="2021-03-17T18:04:39.395" v="388" actId="2696"/>
        <pc:sldMkLst>
          <pc:docMk/>
          <pc:sldMk cId="3188776181" sldId="404"/>
        </pc:sldMkLst>
        <pc:spChg chg="mod">
          <ac:chgData name="Druyor, Margaret A" userId="e0547365-bb33-4dff-b61b-301cdd612aaf" providerId="ADAL" clId="{B60F9BFB-D366-4D78-997A-D23E398FDC4E}" dt="2021-03-17T18:00:29.707" v="381" actId="6549"/>
          <ac:spMkLst>
            <pc:docMk/>
            <pc:sldMk cId="3188776181" sldId="404"/>
            <ac:spMk id="18" creationId="{452413CA-EE84-4DB0-BE94-D358162E0383}"/>
          </ac:spMkLst>
        </pc:spChg>
        <pc:spChg chg="mod">
          <ac:chgData name="Druyor, Margaret A" userId="e0547365-bb33-4dff-b61b-301cdd612aaf" providerId="ADAL" clId="{B60F9BFB-D366-4D78-997A-D23E398FDC4E}" dt="2021-03-17T17:03:47.237" v="111" actId="20577"/>
          <ac:spMkLst>
            <pc:docMk/>
            <pc:sldMk cId="3188776181" sldId="404"/>
            <ac:spMk id="32" creationId="{D38AB270-D0A1-4906-B820-A828DF827D99}"/>
          </ac:spMkLst>
        </pc:spChg>
      </pc:sldChg>
      <pc:sldChg chg="modSp mod modTransition">
        <pc:chgData name="Druyor, Margaret A" userId="e0547365-bb33-4dff-b61b-301cdd612aaf" providerId="ADAL" clId="{B60F9BFB-D366-4D78-997A-D23E398FDC4E}" dt="2021-03-18T16:54:13.548" v="781" actId="20577"/>
        <pc:sldMkLst>
          <pc:docMk/>
          <pc:sldMk cId="405519427" sldId="405"/>
        </pc:sldMkLst>
        <pc:spChg chg="mod">
          <ac:chgData name="Druyor, Margaret A" userId="e0547365-bb33-4dff-b61b-301cdd612aaf" providerId="ADAL" clId="{B60F9BFB-D366-4D78-997A-D23E398FDC4E}" dt="2021-03-17T18:23:01.634" v="589" actId="113"/>
          <ac:spMkLst>
            <pc:docMk/>
            <pc:sldMk cId="405519427" sldId="405"/>
            <ac:spMk id="5" creationId="{E4B29EB2-581B-42BA-9ABA-4CACBB8CCAEC}"/>
          </ac:spMkLst>
        </pc:spChg>
        <pc:spChg chg="mod">
          <ac:chgData name="Druyor, Margaret A" userId="e0547365-bb33-4dff-b61b-301cdd612aaf" providerId="ADAL" clId="{B60F9BFB-D366-4D78-997A-D23E398FDC4E}" dt="2021-03-17T18:22:58.315" v="588" actId="113"/>
          <ac:spMkLst>
            <pc:docMk/>
            <pc:sldMk cId="405519427" sldId="405"/>
            <ac:spMk id="6" creationId="{C7E520E1-96AF-4C05-8E70-7C3C92DAAC90}"/>
          </ac:spMkLst>
        </pc:spChg>
        <pc:spChg chg="mod">
          <ac:chgData name="Druyor, Margaret A" userId="e0547365-bb33-4dff-b61b-301cdd612aaf" providerId="ADAL" clId="{B60F9BFB-D366-4D78-997A-D23E398FDC4E}" dt="2021-03-17T18:24:13.049" v="621" actId="20577"/>
          <ac:spMkLst>
            <pc:docMk/>
            <pc:sldMk cId="405519427" sldId="405"/>
            <ac:spMk id="7" creationId="{810BA32A-35B1-4733-AA36-7C1482E7D330}"/>
          </ac:spMkLst>
        </pc:spChg>
        <pc:spChg chg="mod">
          <ac:chgData name="Druyor, Margaret A" userId="e0547365-bb33-4dff-b61b-301cdd612aaf" providerId="ADAL" clId="{B60F9BFB-D366-4D78-997A-D23E398FDC4E}" dt="2021-03-17T18:24:02.633" v="617" actId="20577"/>
          <ac:spMkLst>
            <pc:docMk/>
            <pc:sldMk cId="405519427" sldId="405"/>
            <ac:spMk id="11" creationId="{7BEAA954-0C6A-43FC-A44B-0A1130EB1645}"/>
          </ac:spMkLst>
        </pc:spChg>
        <pc:spChg chg="mod">
          <ac:chgData name="Druyor, Margaret A" userId="e0547365-bb33-4dff-b61b-301cdd612aaf" providerId="ADAL" clId="{B60F9BFB-D366-4D78-997A-D23E398FDC4E}" dt="2021-03-17T18:23:35.672" v="595" actId="108"/>
          <ac:spMkLst>
            <pc:docMk/>
            <pc:sldMk cId="405519427" sldId="405"/>
            <ac:spMk id="12" creationId="{099D931E-0BAA-41E9-B436-F22B7FD9B26B}"/>
          </ac:spMkLst>
        </pc:spChg>
        <pc:spChg chg="mod">
          <ac:chgData name="Druyor, Margaret A" userId="e0547365-bb33-4dff-b61b-301cdd612aaf" providerId="ADAL" clId="{B60F9BFB-D366-4D78-997A-D23E398FDC4E}" dt="2021-03-17T18:24:09.393" v="619"/>
          <ac:spMkLst>
            <pc:docMk/>
            <pc:sldMk cId="405519427" sldId="405"/>
            <ac:spMk id="13" creationId="{4D67D3E1-9B33-4698-A41F-4DD5F6910112}"/>
          </ac:spMkLst>
        </pc:spChg>
        <pc:spChg chg="mod">
          <ac:chgData name="Druyor, Margaret A" userId="e0547365-bb33-4dff-b61b-301cdd612aaf" providerId="ADAL" clId="{B60F9BFB-D366-4D78-997A-D23E398FDC4E}" dt="2021-03-17T18:23:52.986" v="601" actId="255"/>
          <ac:spMkLst>
            <pc:docMk/>
            <pc:sldMk cId="405519427" sldId="405"/>
            <ac:spMk id="14" creationId="{608C869F-4FC3-4D1C-9EEF-EA831691D476}"/>
          </ac:spMkLst>
        </pc:spChg>
        <pc:spChg chg="mod">
          <ac:chgData name="Druyor, Margaret A" userId="e0547365-bb33-4dff-b61b-301cdd612aaf" providerId="ADAL" clId="{B60F9BFB-D366-4D78-997A-D23E398FDC4E}" dt="2021-03-18T16:54:13.548" v="781" actId="20577"/>
          <ac:spMkLst>
            <pc:docMk/>
            <pc:sldMk cId="405519427" sldId="405"/>
            <ac:spMk id="16" creationId="{42AC6DF3-4ECC-4C16-80E9-99434000F31B}"/>
          </ac:spMkLst>
        </pc:spChg>
      </pc:sldChg>
      <pc:sldChg chg="del">
        <pc:chgData name="Druyor, Margaret A" userId="e0547365-bb33-4dff-b61b-301cdd612aaf" providerId="ADAL" clId="{B60F9BFB-D366-4D78-997A-D23E398FDC4E}" dt="2021-03-17T16:54:40.496" v="3" actId="2696"/>
        <pc:sldMkLst>
          <pc:docMk/>
          <pc:sldMk cId="3348509689" sldId="406"/>
        </pc:sldMkLst>
      </pc:sldChg>
      <pc:sldChg chg="modSp mod">
        <pc:chgData name="Druyor, Margaret A" userId="e0547365-bb33-4dff-b61b-301cdd612aaf" providerId="ADAL" clId="{B60F9BFB-D366-4D78-997A-D23E398FDC4E}" dt="2021-03-17T16:57:23.152" v="86" actId="20577"/>
        <pc:sldMkLst>
          <pc:docMk/>
          <pc:sldMk cId="4038560332" sldId="411"/>
        </pc:sldMkLst>
        <pc:spChg chg="mod">
          <ac:chgData name="Druyor, Margaret A" userId="e0547365-bb33-4dff-b61b-301cdd612aaf" providerId="ADAL" clId="{B60F9BFB-D366-4D78-997A-D23E398FDC4E}" dt="2021-03-17T16:57:23.152" v="86" actId="20577"/>
          <ac:spMkLst>
            <pc:docMk/>
            <pc:sldMk cId="4038560332" sldId="411"/>
            <ac:spMk id="22" creationId="{23F24F4D-2DFC-4760-B5D4-F1B517B3577D}"/>
          </ac:spMkLst>
        </pc:spChg>
      </pc:sldChg>
      <pc:sldChg chg="addSp delSp modSp new mod ord setBg">
        <pc:chgData name="Druyor, Margaret A" userId="e0547365-bb33-4dff-b61b-301cdd612aaf" providerId="ADAL" clId="{B60F9BFB-D366-4D78-997A-D23E398FDC4E}" dt="2021-03-17T18:12:57.049" v="434" actId="20577"/>
        <pc:sldMkLst>
          <pc:docMk/>
          <pc:sldMk cId="657381081" sldId="413"/>
        </pc:sldMkLst>
        <pc:spChg chg="del">
          <ac:chgData name="Druyor, Margaret A" userId="e0547365-bb33-4dff-b61b-301cdd612aaf" providerId="ADAL" clId="{B60F9BFB-D366-4D78-997A-D23E398FDC4E}" dt="2021-03-17T17:11:10.470" v="279" actId="478"/>
          <ac:spMkLst>
            <pc:docMk/>
            <pc:sldMk cId="657381081" sldId="413"/>
            <ac:spMk id="2" creationId="{9C5270A3-BD09-46D1-890F-5E949E885049}"/>
          </ac:spMkLst>
        </pc:spChg>
        <pc:spChg chg="del mod">
          <ac:chgData name="Druyor, Margaret A" userId="e0547365-bb33-4dff-b61b-301cdd612aaf" providerId="ADAL" clId="{B60F9BFB-D366-4D78-997A-D23E398FDC4E}" dt="2021-03-17T17:11:13.440" v="280" actId="478"/>
          <ac:spMkLst>
            <pc:docMk/>
            <pc:sldMk cId="657381081" sldId="413"/>
            <ac:spMk id="3" creationId="{0509E6B8-EFBD-4CD0-BE1D-0815A55C0078}"/>
          </ac:spMkLst>
        </pc:spChg>
        <pc:spChg chg="add del mod">
          <ac:chgData name="Druyor, Margaret A" userId="e0547365-bb33-4dff-b61b-301cdd612aaf" providerId="ADAL" clId="{B60F9BFB-D366-4D78-997A-D23E398FDC4E}" dt="2021-03-17T17:11:46.309" v="318" actId="478"/>
          <ac:spMkLst>
            <pc:docMk/>
            <pc:sldMk cId="657381081" sldId="413"/>
            <ac:spMk id="4" creationId="{C84FC068-7EA8-4841-95D8-6498752AB820}"/>
          </ac:spMkLst>
        </pc:spChg>
        <pc:spChg chg="add del mod">
          <ac:chgData name="Druyor, Margaret A" userId="e0547365-bb33-4dff-b61b-301cdd612aaf" providerId="ADAL" clId="{B60F9BFB-D366-4D78-997A-D23E398FDC4E}" dt="2021-03-17T17:11:15.245" v="281" actId="478"/>
          <ac:spMkLst>
            <pc:docMk/>
            <pc:sldMk cId="657381081" sldId="413"/>
            <ac:spMk id="6" creationId="{49803ACF-8E63-4B4C-87B9-D8EAE3CCFEFF}"/>
          </ac:spMkLst>
        </pc:spChg>
        <pc:spChg chg="add mod">
          <ac:chgData name="Druyor, Margaret A" userId="e0547365-bb33-4dff-b61b-301cdd612aaf" providerId="ADAL" clId="{B60F9BFB-D366-4D78-997A-D23E398FDC4E}" dt="2021-03-17T18:12:57.049" v="434" actId="20577"/>
          <ac:spMkLst>
            <pc:docMk/>
            <pc:sldMk cId="657381081" sldId="413"/>
            <ac:spMk id="7" creationId="{E4B54274-4E2F-4A2B-8370-5F3DFB934C3C}"/>
          </ac:spMkLst>
        </pc:spChg>
        <pc:spChg chg="add del mod">
          <ac:chgData name="Druyor, Margaret A" userId="e0547365-bb33-4dff-b61b-301cdd612aaf" providerId="ADAL" clId="{B60F9BFB-D366-4D78-997A-D23E398FDC4E}" dt="2021-03-17T17:12:11.280" v="322" actId="255"/>
          <ac:spMkLst>
            <pc:docMk/>
            <pc:sldMk cId="657381081" sldId="413"/>
            <ac:spMk id="8" creationId="{8312DFAA-C282-44F3-8CA6-DC6A65AD001B}"/>
          </ac:spMkLst>
        </pc:spChg>
        <pc:spChg chg="add">
          <ac:chgData name="Druyor, Margaret A" userId="e0547365-bb33-4dff-b61b-301cdd612aaf" providerId="ADAL" clId="{B60F9BFB-D366-4D78-997A-D23E398FDC4E}" dt="2021-03-17T17:12:00.172" v="321" actId="26606"/>
          <ac:spMkLst>
            <pc:docMk/>
            <pc:sldMk cId="657381081" sldId="413"/>
            <ac:spMk id="13" creationId="{C7FA33FF-088D-4F16-95A2-2C64D353DEA8}"/>
          </ac:spMkLst>
        </pc:spChg>
        <pc:spChg chg="add">
          <ac:chgData name="Druyor, Margaret A" userId="e0547365-bb33-4dff-b61b-301cdd612aaf" providerId="ADAL" clId="{B60F9BFB-D366-4D78-997A-D23E398FDC4E}" dt="2021-03-17T17:12:00.172" v="321" actId="26606"/>
          <ac:spMkLst>
            <pc:docMk/>
            <pc:sldMk cId="657381081" sldId="413"/>
            <ac:spMk id="15" creationId="{A376EFB1-01CF-419F-ABF1-2AF02BBFCBD1}"/>
          </ac:spMkLst>
        </pc:spChg>
        <pc:spChg chg="add">
          <ac:chgData name="Druyor, Margaret A" userId="e0547365-bb33-4dff-b61b-301cdd612aaf" providerId="ADAL" clId="{B60F9BFB-D366-4D78-997A-D23E398FDC4E}" dt="2021-03-17T17:12:00.172" v="321" actId="26606"/>
          <ac:spMkLst>
            <pc:docMk/>
            <pc:sldMk cId="657381081" sldId="413"/>
            <ac:spMk id="17" creationId="{FF9DEA15-78BD-4750-AA18-B9F28A6D5AB8}"/>
          </ac:spMkLst>
        </pc:spChg>
      </pc:sldChg>
      <pc:sldChg chg="modSp new mod">
        <pc:chgData name="Druyor, Margaret A" userId="e0547365-bb33-4dff-b61b-301cdd612aaf" providerId="ADAL" clId="{B60F9BFB-D366-4D78-997A-D23E398FDC4E}" dt="2021-03-17T17:07:44.021" v="270" actId="20577"/>
        <pc:sldMkLst>
          <pc:docMk/>
          <pc:sldMk cId="1306321733" sldId="414"/>
        </pc:sldMkLst>
        <pc:spChg chg="mod">
          <ac:chgData name="Druyor, Margaret A" userId="e0547365-bb33-4dff-b61b-301cdd612aaf" providerId="ADAL" clId="{B60F9BFB-D366-4D78-997A-D23E398FDC4E}" dt="2021-03-17T17:05:18.645" v="136" actId="20577"/>
          <ac:spMkLst>
            <pc:docMk/>
            <pc:sldMk cId="1306321733" sldId="414"/>
            <ac:spMk id="2" creationId="{CF8ED169-EF1E-42AC-AF40-2D2A7C3F37E2}"/>
          </ac:spMkLst>
        </pc:spChg>
        <pc:spChg chg="mod">
          <ac:chgData name="Druyor, Margaret A" userId="e0547365-bb33-4dff-b61b-301cdd612aaf" providerId="ADAL" clId="{B60F9BFB-D366-4D78-997A-D23E398FDC4E}" dt="2021-03-17T17:07:44.021" v="270" actId="20577"/>
          <ac:spMkLst>
            <pc:docMk/>
            <pc:sldMk cId="1306321733" sldId="414"/>
            <ac:spMk id="3" creationId="{C6FC70B3-B4B3-43C4-8A64-872D6D28359B}"/>
          </ac:spMkLst>
        </pc:spChg>
      </pc:sldChg>
      <pc:sldChg chg="modSp new mod">
        <pc:chgData name="Druyor, Margaret A" userId="e0547365-bb33-4dff-b61b-301cdd612aaf" providerId="ADAL" clId="{B60F9BFB-D366-4D78-997A-D23E398FDC4E}" dt="2021-03-17T17:12:28.734" v="350" actId="20577"/>
        <pc:sldMkLst>
          <pc:docMk/>
          <pc:sldMk cId="1220781928" sldId="415"/>
        </pc:sldMkLst>
        <pc:spChg chg="mod">
          <ac:chgData name="Druyor, Margaret A" userId="e0547365-bb33-4dff-b61b-301cdd612aaf" providerId="ADAL" clId="{B60F9BFB-D366-4D78-997A-D23E398FDC4E}" dt="2021-03-17T17:12:28.734" v="350" actId="20577"/>
          <ac:spMkLst>
            <pc:docMk/>
            <pc:sldMk cId="1220781928" sldId="415"/>
            <ac:spMk id="2" creationId="{D1AF3596-D1BD-4E34-A057-355335CC847A}"/>
          </ac:spMkLst>
        </pc:spChg>
      </pc:sldChg>
      <pc:sldChg chg="add ord">
        <pc:chgData name="Druyor, Margaret A" userId="e0547365-bb33-4dff-b61b-301cdd612aaf" providerId="ADAL" clId="{B60F9BFB-D366-4D78-997A-D23E398FDC4E}" dt="2021-03-17T18:04:36.419" v="387"/>
        <pc:sldMkLst>
          <pc:docMk/>
          <pc:sldMk cId="3743080360" sldId="416"/>
        </pc:sldMkLst>
      </pc:sldChg>
      <pc:sldChg chg="modSp new mod">
        <pc:chgData name="Druyor, Margaret A" userId="e0547365-bb33-4dff-b61b-301cdd612aaf" providerId="ADAL" clId="{B60F9BFB-D366-4D78-997A-D23E398FDC4E}" dt="2021-03-17T20:20:40.761" v="654" actId="20577"/>
        <pc:sldMkLst>
          <pc:docMk/>
          <pc:sldMk cId="2006786571" sldId="417"/>
        </pc:sldMkLst>
        <pc:spChg chg="mod">
          <ac:chgData name="Druyor, Margaret A" userId="e0547365-bb33-4dff-b61b-301cdd612aaf" providerId="ADAL" clId="{B60F9BFB-D366-4D78-997A-D23E398FDC4E}" dt="2021-03-17T18:06:49.816" v="403" actId="20577"/>
          <ac:spMkLst>
            <pc:docMk/>
            <pc:sldMk cId="2006786571" sldId="417"/>
            <ac:spMk id="2" creationId="{F1FF5C83-C6FF-4BC1-915D-A225EB1BA361}"/>
          </ac:spMkLst>
        </pc:spChg>
        <pc:spChg chg="mod">
          <ac:chgData name="Druyor, Margaret A" userId="e0547365-bb33-4dff-b61b-301cdd612aaf" providerId="ADAL" clId="{B60F9BFB-D366-4D78-997A-D23E398FDC4E}" dt="2021-03-17T20:20:40.761" v="654" actId="20577"/>
          <ac:spMkLst>
            <pc:docMk/>
            <pc:sldMk cId="2006786571" sldId="417"/>
            <ac:spMk id="3" creationId="{7A3B904A-B517-4219-8909-97866FF4C3AB}"/>
          </ac:spMkLst>
        </pc:spChg>
      </pc:sldChg>
      <pc:sldChg chg="modSp new mod">
        <pc:chgData name="Druyor, Margaret A" userId="e0547365-bb33-4dff-b61b-301cdd612aaf" providerId="ADAL" clId="{B60F9BFB-D366-4D78-997A-D23E398FDC4E}" dt="2021-03-17T20:20:34.652" v="648" actId="20577"/>
        <pc:sldMkLst>
          <pc:docMk/>
          <pc:sldMk cId="2045807485" sldId="418"/>
        </pc:sldMkLst>
        <pc:spChg chg="mod">
          <ac:chgData name="Druyor, Margaret A" userId="e0547365-bb33-4dff-b61b-301cdd612aaf" providerId="ADAL" clId="{B60F9BFB-D366-4D78-997A-D23E398FDC4E}" dt="2021-03-17T20:20:34.652" v="648" actId="20577"/>
          <ac:spMkLst>
            <pc:docMk/>
            <pc:sldMk cId="2045807485" sldId="418"/>
            <ac:spMk id="2" creationId="{770359F4-C0EE-4110-9040-A8BF15753BBD}"/>
          </ac:spMkLst>
        </pc:spChg>
      </pc:sldChg>
      <pc:sldMasterChg chg="delSldLayout">
        <pc:chgData name="Druyor, Margaret A" userId="e0547365-bb33-4dff-b61b-301cdd612aaf" providerId="ADAL" clId="{B60F9BFB-D366-4D78-997A-D23E398FDC4E}" dt="2021-03-17T16:54:37.364" v="2" actId="2696"/>
        <pc:sldMasterMkLst>
          <pc:docMk/>
          <pc:sldMasterMk cId="745049691" sldId="2147483911"/>
        </pc:sldMasterMkLst>
        <pc:sldLayoutChg chg="del">
          <pc:chgData name="Druyor, Margaret A" userId="e0547365-bb33-4dff-b61b-301cdd612aaf" providerId="ADAL" clId="{B60F9BFB-D366-4D78-997A-D23E398FDC4E}" dt="2021-03-17T16:54:37.364" v="2" actId="2696"/>
          <pc:sldLayoutMkLst>
            <pc:docMk/>
            <pc:sldMasterMk cId="745049691" sldId="2147483911"/>
            <pc:sldLayoutMk cId="1778339972" sldId="2147484054"/>
          </pc:sldLayoutMkLst>
        </pc:sldLayoutChg>
      </pc:sldMasterChg>
    </pc:docChg>
  </pc:docChgLst>
  <pc:docChgLst>
    <pc:chgData name="Cohen, Yonah R" userId="e6c6254b-c7e1-44e3-b0d1-31e3c4567a1c" providerId="ADAL" clId="{A8420C08-0432-4CCF-9783-C71C7A4DE027}"/>
    <pc:docChg chg="custSel delSld modSld">
      <pc:chgData name="Cohen, Yonah R" userId="e6c6254b-c7e1-44e3-b0d1-31e3c4567a1c" providerId="ADAL" clId="{A8420C08-0432-4CCF-9783-C71C7A4DE027}" dt="2021-06-01T16:51:00.693" v="184" actId="20577"/>
      <pc:docMkLst>
        <pc:docMk/>
      </pc:docMkLst>
      <pc:sldChg chg="modSp mod">
        <pc:chgData name="Cohen, Yonah R" userId="e6c6254b-c7e1-44e3-b0d1-31e3c4567a1c" providerId="ADAL" clId="{A8420C08-0432-4CCF-9783-C71C7A4DE027}" dt="2021-06-01T16:48:59.221" v="30" actId="20577"/>
        <pc:sldMkLst>
          <pc:docMk/>
          <pc:sldMk cId="3505452773" sldId="316"/>
        </pc:sldMkLst>
        <pc:spChg chg="mod">
          <ac:chgData name="Cohen, Yonah R" userId="e6c6254b-c7e1-44e3-b0d1-31e3c4567a1c" providerId="ADAL" clId="{A8420C08-0432-4CCF-9783-C71C7A4DE027}" dt="2021-06-01T16:48:59.221" v="30" actId="20577"/>
          <ac:spMkLst>
            <pc:docMk/>
            <pc:sldMk cId="3505452773" sldId="316"/>
            <ac:spMk id="2" creationId="{00000000-0000-0000-0000-000000000000}"/>
          </ac:spMkLst>
        </pc:spChg>
      </pc:sldChg>
      <pc:sldChg chg="delSp modSp mod">
        <pc:chgData name="Cohen, Yonah R" userId="e6c6254b-c7e1-44e3-b0d1-31e3c4567a1c" providerId="ADAL" clId="{A8420C08-0432-4CCF-9783-C71C7A4DE027}" dt="2021-06-01T16:51:00.693" v="184" actId="20577"/>
        <pc:sldMkLst>
          <pc:docMk/>
          <pc:sldMk cId="222878476" sldId="322"/>
        </pc:sldMkLst>
        <pc:spChg chg="del">
          <ac:chgData name="Cohen, Yonah R" userId="e6c6254b-c7e1-44e3-b0d1-31e3c4567a1c" providerId="ADAL" clId="{A8420C08-0432-4CCF-9783-C71C7A4DE027}" dt="2021-06-01T16:50:37.893" v="176" actId="478"/>
          <ac:spMkLst>
            <pc:docMk/>
            <pc:sldMk cId="222878476" sldId="322"/>
            <ac:spMk id="4" creationId="{FB0E03B0-DC98-4D25-B4EC-BD70F353BB9B}"/>
          </ac:spMkLst>
        </pc:spChg>
        <pc:spChg chg="mod">
          <ac:chgData name="Cohen, Yonah R" userId="e6c6254b-c7e1-44e3-b0d1-31e3c4567a1c" providerId="ADAL" clId="{A8420C08-0432-4CCF-9783-C71C7A4DE027}" dt="2021-06-01T16:51:00.693" v="184" actId="20577"/>
          <ac:spMkLst>
            <pc:docMk/>
            <pc:sldMk cId="222878476" sldId="322"/>
            <ac:spMk id="16" creationId="{1D554857-88FB-42F0-B90E-1340F642D5EB}"/>
          </ac:spMkLst>
        </pc:spChg>
      </pc:sldChg>
      <pc:sldChg chg="modSp mod">
        <pc:chgData name="Cohen, Yonah R" userId="e6c6254b-c7e1-44e3-b0d1-31e3c4567a1c" providerId="ADAL" clId="{A8420C08-0432-4CCF-9783-C71C7A4DE027}" dt="2021-06-01T16:50:25.040" v="175" actId="14100"/>
        <pc:sldMkLst>
          <pc:docMk/>
          <pc:sldMk cId="325205068" sldId="355"/>
        </pc:sldMkLst>
        <pc:spChg chg="mod">
          <ac:chgData name="Cohen, Yonah R" userId="e6c6254b-c7e1-44e3-b0d1-31e3c4567a1c" providerId="ADAL" clId="{A8420C08-0432-4CCF-9783-C71C7A4DE027}" dt="2021-06-01T16:50:25.040" v="175" actId="14100"/>
          <ac:spMkLst>
            <pc:docMk/>
            <pc:sldMk cId="325205068" sldId="355"/>
            <ac:spMk id="3" creationId="{BA49EBAA-4BE8-4797-90BB-A811047EED90}"/>
          </ac:spMkLst>
        </pc:spChg>
      </pc:sldChg>
      <pc:sldChg chg="del">
        <pc:chgData name="Cohen, Yonah R" userId="e6c6254b-c7e1-44e3-b0d1-31e3c4567a1c" providerId="ADAL" clId="{A8420C08-0432-4CCF-9783-C71C7A4DE027}" dt="2021-06-01T16:50:41.536" v="177" actId="47"/>
        <pc:sldMkLst>
          <pc:docMk/>
          <pc:sldMk cId="71826511" sldId="419"/>
        </pc:sldMkLst>
      </pc:sldChg>
    </pc:docChg>
  </pc:docChgLst>
  <pc:docChgLst>
    <pc:chgData name="Cohen, Yonah R" userId="S::yonah_cohen@fws.gov::e6c6254b-c7e1-44e3-b0d1-31e3c4567a1c" providerId="AD" clId="Web-{66134814-C3B9-476F-85EF-7E6675D49EAE}"/>
    <pc:docChg chg="addSld modSld">
      <pc:chgData name="Cohen, Yonah R" userId="S::yonah_cohen@fws.gov::e6c6254b-c7e1-44e3-b0d1-31e3c4567a1c" providerId="AD" clId="Web-{66134814-C3B9-476F-85EF-7E6675D49EAE}" dt="2020-04-20T15:49:33.870" v="258" actId="20577"/>
      <pc:docMkLst>
        <pc:docMk/>
      </pc:docMkLst>
      <pc:sldChg chg="modSp new">
        <pc:chgData name="Cohen, Yonah R" userId="S::yonah_cohen@fws.gov::e6c6254b-c7e1-44e3-b0d1-31e3c4567a1c" providerId="AD" clId="Web-{66134814-C3B9-476F-85EF-7E6675D49EAE}" dt="2020-04-20T15:49:33.870" v="257" actId="20577"/>
        <pc:sldMkLst>
          <pc:docMk/>
          <pc:sldMk cId="3288727392" sldId="283"/>
        </pc:sldMkLst>
        <pc:spChg chg="mod">
          <ac:chgData name="Cohen, Yonah R" userId="S::yonah_cohen@fws.gov::e6c6254b-c7e1-44e3-b0d1-31e3c4567a1c" providerId="AD" clId="Web-{66134814-C3B9-476F-85EF-7E6675D49EAE}" dt="2020-04-20T15:46:38.901" v="3" actId="20577"/>
          <ac:spMkLst>
            <pc:docMk/>
            <pc:sldMk cId="3288727392" sldId="283"/>
            <ac:spMk id="2" creationId="{6FEF0B1C-470A-4328-A9D3-A3FFB489556A}"/>
          </ac:spMkLst>
        </pc:spChg>
        <pc:spChg chg="mod">
          <ac:chgData name="Cohen, Yonah R" userId="S::yonah_cohen@fws.gov::e6c6254b-c7e1-44e3-b0d1-31e3c4567a1c" providerId="AD" clId="Web-{66134814-C3B9-476F-85EF-7E6675D49EAE}" dt="2020-04-20T15:49:33.870" v="257" actId="20577"/>
          <ac:spMkLst>
            <pc:docMk/>
            <pc:sldMk cId="3288727392" sldId="283"/>
            <ac:spMk id="3" creationId="{850B8CA6-6618-4A2B-A5B1-751C881A90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597BE-9850-41E3-98D5-89D005518281}" type="datetimeFigureOut">
              <a:rPr lang="en-US" smtClean="0"/>
              <a:t>6/30/2021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A63AC-FE84-4718-804A-2AA4F3BE79F7}" type="slidenum">
              <a:rPr lang="en-US" smtClean="0"/>
              <a:t>‹#›</a:t>
            </a:fld>
            <a:endParaRPr lang="en-US"/>
          </a:p>
        </p:txBody>
      </p:sp>
    </p:spTree>
    <p:extLst>
      <p:ext uri="{BB962C8B-B14F-4D97-AF65-F5344CB8AC3E}">
        <p14:creationId xmlns:p14="http://schemas.microsoft.com/office/powerpoint/2010/main" val="263342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1</a:t>
            </a:fld>
            <a:endParaRPr lang="en-US"/>
          </a:p>
        </p:txBody>
      </p:sp>
    </p:spTree>
    <p:extLst>
      <p:ext uri="{BB962C8B-B14F-4D97-AF65-F5344CB8AC3E}">
        <p14:creationId xmlns:p14="http://schemas.microsoft.com/office/powerpoint/2010/main" val="234768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29</a:t>
            </a:fld>
            <a:endParaRPr lang="en-US"/>
          </a:p>
        </p:txBody>
      </p:sp>
    </p:spTree>
    <p:extLst>
      <p:ext uri="{BB962C8B-B14F-4D97-AF65-F5344CB8AC3E}">
        <p14:creationId xmlns:p14="http://schemas.microsoft.com/office/powerpoint/2010/main" val="115021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BA63AC-FE84-4718-804A-2AA4F3BE79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39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4</a:t>
            </a:fld>
            <a:endParaRPr lang="en-US"/>
          </a:p>
        </p:txBody>
      </p:sp>
    </p:spTree>
    <p:extLst>
      <p:ext uri="{BB962C8B-B14F-4D97-AF65-F5344CB8AC3E}">
        <p14:creationId xmlns:p14="http://schemas.microsoft.com/office/powerpoint/2010/main" val="85134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5</a:t>
            </a:fld>
            <a:endParaRPr lang="en-US"/>
          </a:p>
        </p:txBody>
      </p:sp>
    </p:spTree>
    <p:extLst>
      <p:ext uri="{BB962C8B-B14F-4D97-AF65-F5344CB8AC3E}">
        <p14:creationId xmlns:p14="http://schemas.microsoft.com/office/powerpoint/2010/main" val="319625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6</a:t>
            </a:fld>
            <a:endParaRPr lang="en-US"/>
          </a:p>
        </p:txBody>
      </p:sp>
    </p:spTree>
    <p:extLst>
      <p:ext uri="{BB962C8B-B14F-4D97-AF65-F5344CB8AC3E}">
        <p14:creationId xmlns:p14="http://schemas.microsoft.com/office/powerpoint/2010/main" val="417133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BA63AC-FE84-4718-804A-2AA4F3BE79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54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complete training,</a:t>
            </a:r>
            <a:r>
              <a:rPr lang="en-US" baseline="0"/>
              <a:t> train instructors/mentors, O&amp;M facilities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BA63AC-FE84-4718-804A-2AA4F3BE79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08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14</a:t>
            </a:fld>
            <a:endParaRPr lang="en-US"/>
          </a:p>
        </p:txBody>
      </p:sp>
    </p:spTree>
    <p:extLst>
      <p:ext uri="{BB962C8B-B14F-4D97-AF65-F5344CB8AC3E}">
        <p14:creationId xmlns:p14="http://schemas.microsoft.com/office/powerpoint/2010/main" val="887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A63AC-FE84-4718-804A-2AA4F3BE79F7}" type="slidenum">
              <a:rPr lang="en-US" smtClean="0"/>
              <a:t>28</a:t>
            </a:fld>
            <a:endParaRPr lang="en-US"/>
          </a:p>
        </p:txBody>
      </p:sp>
    </p:spTree>
    <p:extLst>
      <p:ext uri="{BB962C8B-B14F-4D97-AF65-F5344CB8AC3E}">
        <p14:creationId xmlns:p14="http://schemas.microsoft.com/office/powerpoint/2010/main" val="37012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5.png"/><Relationship Id="rId5" Type="http://schemas.microsoft.com/office/2007/relationships/hdphoto" Target="../media/hdphoto6.wdp"/><Relationship Id="rId4" Type="http://schemas.openxmlformats.org/officeDocument/2006/relationships/image" Target="../media/image2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hyperlink" Target="https://unsplash.com/search/photos/question-mark?utm_source=unsplash&amp;utm_medium=referral&amp;utm_content=creditCopyText" TargetMode="External"/><Relationship Id="rId7" Type="http://schemas.openxmlformats.org/officeDocument/2006/relationships/hyperlink" Target="https://www.pexels.com/@pixabay" TargetMode="External"/><Relationship Id="rId2" Type="http://schemas.openxmlformats.org/officeDocument/2006/relationships/hyperlink" Target="https://unsplash.com/photos/8xAA0f9yQnE?utm_source=unsplash&amp;utm_medium=referral&amp;utm_content=creditCopyText" TargetMode="External"/><Relationship Id="rId1" Type="http://schemas.openxmlformats.org/officeDocument/2006/relationships/slideMaster" Target="../slideMasters/slideMaster4.xml"/><Relationship Id="rId6" Type="http://schemas.openxmlformats.org/officeDocument/2006/relationships/hyperlink" Target="https://unsplash.com/search/photos/pants-clothes-line?utm_source=unsplash&amp;utm_medium=referral&amp;utm_content=creditCopyText" TargetMode="External"/><Relationship Id="rId5" Type="http://schemas.openxmlformats.org/officeDocument/2006/relationships/hyperlink" Target="https://unsplash.com/photos/rNXy6ngoyQ0?utm_source=unsplash&amp;utm_medium=referral&amp;utm_content=creditCopyText" TargetMode="External"/><Relationship Id="rId4" Type="http://schemas.openxmlformats.org/officeDocument/2006/relationships/hyperlink" Target="https://www.pexels.com/@jeshoots-com-147458" TargetMode="Externa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5.png"/><Relationship Id="rId5" Type="http://schemas.microsoft.com/office/2007/relationships/hdphoto" Target="../media/hdphoto6.wdp"/><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unsplash.com/search/photos/question-mark?utm_source=unsplash&amp;utm_medium=referral&amp;utm_content=creditCopyText" TargetMode="External"/><Relationship Id="rId7" Type="http://schemas.openxmlformats.org/officeDocument/2006/relationships/hyperlink" Target="https://www.pexels.com/@pixabay" TargetMode="External"/><Relationship Id="rId2" Type="http://schemas.openxmlformats.org/officeDocument/2006/relationships/hyperlink" Target="https://unsplash.com/photos/8xAA0f9yQnE?utm_source=unsplash&amp;utm_medium=referral&amp;utm_content=creditCopyText" TargetMode="External"/><Relationship Id="rId1" Type="http://schemas.openxmlformats.org/officeDocument/2006/relationships/slideMaster" Target="../slideMasters/slideMaster2.xml"/><Relationship Id="rId6" Type="http://schemas.openxmlformats.org/officeDocument/2006/relationships/hyperlink" Target="https://unsplash.com/search/photos/pants-clothes-line?utm_source=unsplash&amp;utm_medium=referral&amp;utm_content=creditCopyText" TargetMode="External"/><Relationship Id="rId5" Type="http://schemas.openxmlformats.org/officeDocument/2006/relationships/hyperlink" Target="https://unsplash.com/photos/rNXy6ngoyQ0?utm_source=unsplash&amp;utm_medium=referral&amp;utm_content=creditCopyText" TargetMode="External"/><Relationship Id="rId4" Type="http://schemas.openxmlformats.org/officeDocument/2006/relationships/hyperlink" Target="https://www.pexels.com/@jeshoots-com-147458" TargetMode="Externa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83908" y="3581400"/>
            <a:ext cx="12017829" cy="1219200"/>
          </a:xfrm>
        </p:spPr>
        <p:txBody>
          <a:bodyPr anchor="ctr">
            <a:normAutofit/>
          </a:bodyPr>
          <a:lstStyle>
            <a:lvl1pPr marL="0" indent="0" algn="ctr">
              <a:buNone/>
              <a:defRPr sz="3000">
                <a:solidFill>
                  <a:schemeClr val="tx2"/>
                </a:solidFill>
                <a:latin typeface="Malgun Gothic" pitchFamily="34" charset="-127"/>
                <a:ea typeface="Malgun Gothic" pitchFamily="34" charset="-127"/>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D8C7126-637E-4F3B-928E-B198C3866DD1}" type="datetime1">
              <a:rPr lang="en-US" smtClean="0"/>
              <a:t>6/30/2021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noFill/>
        </p:spPr>
        <p:txBody>
          <a:bodyPr lIns="0" tIns="0" rIns="0" bIns="0">
            <a:noAutofit/>
          </a:bodyPr>
          <a:lstStyle>
            <a:lvl1pPr>
              <a:defRPr sz="825">
                <a:solidFill>
                  <a:schemeClr val="accent1">
                    <a:lumMod val="50000"/>
                  </a:schemeClr>
                </a:solidFill>
              </a:defRPr>
            </a:lvl1pPr>
          </a:lstStyle>
          <a:p>
            <a:pPr>
              <a:defRPr/>
            </a:pPr>
            <a:fld id="{6CC457F2-43C7-42C3-B0C4-C7D94650522A}" type="slidenum">
              <a:rPr lang="en-US" smtClean="0"/>
              <a:pPr>
                <a:defRPr/>
              </a:pPr>
              <a:t>‹#›</a:t>
            </a:fld>
            <a:endParaRPr lang="en-US"/>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latin typeface="Malgun Gothic" pitchFamily="34" charset="-127"/>
                <a:ea typeface="Malgun Gothic" pitchFamily="34" charset="-127"/>
              </a:defRPr>
            </a:lvl1pPr>
          </a:lstStyle>
          <a:p>
            <a:r>
              <a:rPr kumimoji="0" lang="en-US"/>
              <a:t>Click to edit Master title style</a:t>
            </a:r>
          </a:p>
        </p:txBody>
      </p:sp>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523" y="160358"/>
            <a:ext cx="1127760" cy="109728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228600"/>
            <a:ext cx="1320800" cy="960306"/>
          </a:xfrm>
          <a:prstGeom prst="rect">
            <a:avLst/>
          </a:prstGeom>
        </p:spPr>
      </p:pic>
    </p:spTree>
    <p:extLst>
      <p:ext uri="{BB962C8B-B14F-4D97-AF65-F5344CB8AC3E}">
        <p14:creationId xmlns:p14="http://schemas.microsoft.com/office/powerpoint/2010/main" val="28407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Image &amp; Gradien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EFD2E2-D5E1-4A0C-8739-46C3E9B89E53}"/>
              </a:ext>
            </a:extLst>
          </p:cNvPr>
          <p:cNvSpPr/>
          <p:nvPr userDrawn="1"/>
        </p:nvSpPr>
        <p:spPr>
          <a:xfrm>
            <a:off x="0" y="2"/>
            <a:ext cx="12192000" cy="6886575"/>
          </a:xfrm>
          <a:prstGeom prst="rect">
            <a:avLst/>
          </a:prstGeom>
          <a:gradFill>
            <a:gsLst>
              <a:gs pos="36000">
                <a:schemeClr val="tx1">
                  <a:alpha val="79000"/>
                </a:schemeClr>
              </a:gs>
              <a:gs pos="75000">
                <a:schemeClr val="tx1">
                  <a:alpha val="0"/>
                </a:schemeClr>
              </a:gs>
              <a:gs pos="58000">
                <a:schemeClr val="tx1">
                  <a:alpha val="20000"/>
                </a:schemeClr>
              </a:gs>
            </a:gsLst>
            <a:lin ang="192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 Placeholder 2">
            <a:extLst>
              <a:ext uri="{FF2B5EF4-FFF2-40B4-BE49-F238E27FC236}">
                <a16:creationId xmlns:a16="http://schemas.microsoft.com/office/drawing/2014/main" id="{4D5AF2D1-3B0F-47E0-A87D-678CB10907EA}"/>
              </a:ext>
            </a:extLst>
          </p:cNvPr>
          <p:cNvSpPr>
            <a:spLocks noGrp="1"/>
          </p:cNvSpPr>
          <p:nvPr>
            <p:ph type="body" sz="quarter" idx="10" hasCustomPrompt="1"/>
          </p:nvPr>
        </p:nvSpPr>
        <p:spPr>
          <a:xfrm>
            <a:off x="457200" y="4572001"/>
            <a:ext cx="10668000" cy="780424"/>
          </a:xfrm>
          <a:prstGeom prst="rect">
            <a:avLst/>
          </a:prstGeom>
        </p:spPr>
        <p:txBody>
          <a:bodyPr/>
          <a:lstStyle>
            <a:lvl1pPr marL="0" indent="0">
              <a:buNone/>
              <a:defRPr sz="4050" b="1">
                <a:solidFill>
                  <a:schemeClr val="bg1"/>
                </a:solidFill>
                <a:latin typeface="+mj-lt"/>
              </a:defRPr>
            </a:lvl1pPr>
            <a:lvl2pPr marL="342900" indent="0">
              <a:buNone/>
              <a:defRPr sz="2700">
                <a:solidFill>
                  <a:schemeClr val="bg1"/>
                </a:solidFill>
                <a:latin typeface="Sifonn" pitchFamily="50" charset="0"/>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PRESENTATION TITLE</a:t>
            </a:r>
          </a:p>
        </p:txBody>
      </p:sp>
      <p:sp>
        <p:nvSpPr>
          <p:cNvPr id="5" name="Text Placeholder 2">
            <a:extLst>
              <a:ext uri="{FF2B5EF4-FFF2-40B4-BE49-F238E27FC236}">
                <a16:creationId xmlns:a16="http://schemas.microsoft.com/office/drawing/2014/main" id="{2DFE9DA0-F86E-41FA-A2F8-1E770390FD6F}"/>
              </a:ext>
            </a:extLst>
          </p:cNvPr>
          <p:cNvSpPr>
            <a:spLocks noGrp="1"/>
          </p:cNvSpPr>
          <p:nvPr>
            <p:ph type="body" sz="quarter" idx="11" hasCustomPrompt="1"/>
          </p:nvPr>
        </p:nvSpPr>
        <p:spPr>
          <a:xfrm>
            <a:off x="457202" y="5486400"/>
            <a:ext cx="9720943" cy="791560"/>
          </a:xfrm>
          <a:prstGeom prst="rect">
            <a:avLst/>
          </a:prstGeom>
        </p:spPr>
        <p:txBody>
          <a:bodyPr/>
          <a:lstStyle>
            <a:lvl1pPr marL="0" indent="0">
              <a:lnSpc>
                <a:spcPct val="100000"/>
              </a:lnSpc>
              <a:spcBef>
                <a:spcPts val="900"/>
              </a:spcBef>
              <a:buNone/>
              <a:defRPr sz="2400">
                <a:solidFill>
                  <a:schemeClr val="bg1"/>
                </a:solidFill>
                <a:latin typeface="+mn-lt"/>
              </a:defRPr>
            </a:lvl1pPr>
            <a:lvl2pPr>
              <a:defRPr sz="2700">
                <a:solidFill>
                  <a:schemeClr val="bg1"/>
                </a:solidFill>
                <a:latin typeface="+mn-lt"/>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Subtitle</a:t>
            </a:r>
          </a:p>
          <a:p>
            <a:pPr lvl="1"/>
            <a:endParaRPr lang="en-US"/>
          </a:p>
        </p:txBody>
      </p:sp>
    </p:spTree>
    <p:extLst>
      <p:ext uri="{BB962C8B-B14F-4D97-AF65-F5344CB8AC3E}">
        <p14:creationId xmlns:p14="http://schemas.microsoft.com/office/powerpoint/2010/main" val="34945166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 with Background Imag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background image matching quote</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0" y="1752600"/>
            <a:ext cx="12192000" cy="3886200"/>
          </a:xfrm>
          <a:prstGeom prst="rect">
            <a:avLst/>
          </a:prstGeom>
          <a:solidFill>
            <a:schemeClr val="tx1">
              <a:alpha val="40000"/>
            </a:schemeClr>
          </a:solidFill>
        </p:spPr>
        <p:txBody>
          <a:bodyPr lIns="0" tIns="0" rIns="0" bIns="0" anchor="ctr">
            <a:noAutofit/>
          </a:bodyPr>
          <a:lstStyle>
            <a:lvl1pPr algn="ctr">
              <a:tabLst>
                <a:tab pos="741363" algn="l"/>
              </a:tabLst>
              <a:defRPr sz="4400" b="1">
                <a:solidFill>
                  <a:schemeClr val="bg1"/>
                </a:solidFill>
                <a:latin typeface="+mj-lt"/>
              </a:defRPr>
            </a:lvl1pPr>
          </a:lstStyle>
          <a:p>
            <a:r>
              <a:rPr lang="en-US" sz="3600"/>
              <a:t>Insert Quote</a:t>
            </a:r>
            <a:endParaRPr lang="en-US"/>
          </a:p>
        </p:txBody>
      </p:sp>
      <p:sp>
        <p:nvSpPr>
          <p:cNvPr id="5" name="Title 1">
            <a:extLst>
              <a:ext uri="{FF2B5EF4-FFF2-40B4-BE49-F238E27FC236}">
                <a16:creationId xmlns:a16="http://schemas.microsoft.com/office/drawing/2014/main" id="{D0487C26-1833-4424-A846-4E598F732AC1}"/>
              </a:ext>
            </a:extLst>
          </p:cNvPr>
          <p:cNvSpPr txBox="1">
            <a:spLocks noChangeAspect="1"/>
          </p:cNvSpPr>
          <p:nvPr userDrawn="1"/>
        </p:nvSpPr>
        <p:spPr>
          <a:xfrm>
            <a:off x="-13447" y="4876800"/>
            <a:ext cx="12192000" cy="762000"/>
          </a:xfrm>
          <a:prstGeom prst="rect">
            <a:avLst/>
          </a:prstGeom>
          <a:solidFill>
            <a:schemeClr val="tx1">
              <a:alpha val="40000"/>
            </a:schemeClr>
          </a:solidFill>
        </p:spPr>
        <p:txBody>
          <a:bodyPr lIns="0" tIns="0" rIns="0" bIns="0" anchor="ctr">
            <a:noAutofit/>
          </a:bodyPr>
          <a:lstStyle>
            <a:lvl1pPr algn="ctr" defTabSz="914400" rtl="0" eaLnBrk="1" latinLnBrk="0" hangingPunct="1">
              <a:lnSpc>
                <a:spcPct val="90000"/>
              </a:lnSpc>
              <a:spcBef>
                <a:spcPct val="0"/>
              </a:spcBef>
              <a:buNone/>
              <a:tabLst>
                <a:tab pos="741363" algn="l"/>
              </a:tabLst>
              <a:defRPr sz="4400" b="1" kern="1200">
                <a:solidFill>
                  <a:schemeClr val="bg1"/>
                </a:solidFill>
                <a:latin typeface="+mj-lt"/>
                <a:ea typeface="Lato" panose="020F0502020204030203" pitchFamily="34" charset="0"/>
                <a:cs typeface="Lato" panose="020F0502020204030203" pitchFamily="34" charset="0"/>
              </a:defRPr>
            </a:lvl1pPr>
          </a:lstStyle>
          <a:p>
            <a:r>
              <a:rPr lang="en-US" sz="2400" b="0"/>
              <a:t>Insert name of person quoted</a:t>
            </a:r>
            <a:endParaRPr lang="en-US" sz="3200" b="0"/>
          </a:p>
        </p:txBody>
      </p:sp>
      <p:sp>
        <p:nvSpPr>
          <p:cNvPr id="6" name="Title 1">
            <a:extLst>
              <a:ext uri="{FF2B5EF4-FFF2-40B4-BE49-F238E27FC236}">
                <a16:creationId xmlns:a16="http://schemas.microsoft.com/office/drawing/2014/main" id="{5CE55F8C-E9A5-477F-BFE2-D9E4352D9D32}"/>
              </a:ext>
            </a:extLst>
          </p:cNvPr>
          <p:cNvSpPr txBox="1">
            <a:spLocks noChangeAspect="1"/>
          </p:cNvSpPr>
          <p:nvPr userDrawn="1"/>
        </p:nvSpPr>
        <p:spPr>
          <a:xfrm>
            <a:off x="228600" y="3657600"/>
            <a:ext cx="1066800" cy="815788"/>
          </a:xfrm>
          <a:prstGeom prst="rect">
            <a:avLst/>
          </a:prstGeom>
          <a:noFill/>
        </p:spPr>
        <p:txBody>
          <a:bodyPr lIns="0" tIns="0" rIns="0" bIns="0" anchor="b">
            <a:noAutofit/>
          </a:bodyPr>
          <a:lstStyle>
            <a:lvl1pPr algn="ctr" defTabSz="914400" rtl="0" eaLnBrk="1" latinLnBrk="0" hangingPunct="1">
              <a:lnSpc>
                <a:spcPct val="90000"/>
              </a:lnSpc>
              <a:spcBef>
                <a:spcPct val="0"/>
              </a:spcBef>
              <a:buNone/>
              <a:tabLst>
                <a:tab pos="741363" algn="l"/>
              </a:tabLst>
              <a:defRPr sz="4400" b="1" kern="1200">
                <a:solidFill>
                  <a:schemeClr val="bg1"/>
                </a:solidFill>
                <a:latin typeface="+mj-lt"/>
                <a:ea typeface="Lato" panose="020F0502020204030203" pitchFamily="34" charset="0"/>
                <a:cs typeface="Lato" panose="020F0502020204030203" pitchFamily="34" charset="0"/>
              </a:defRPr>
            </a:lvl1pPr>
          </a:lstStyle>
          <a:p>
            <a:pPr algn="l"/>
            <a:r>
              <a:rPr lang="en-US" sz="19600">
                <a:solidFill>
                  <a:schemeClr val="bg1"/>
                </a:solidFill>
              </a:rPr>
              <a:t>“</a:t>
            </a:r>
          </a:p>
        </p:txBody>
      </p:sp>
    </p:spTree>
    <p:extLst>
      <p:ext uri="{BB962C8B-B14F-4D97-AF65-F5344CB8AC3E}">
        <p14:creationId xmlns:p14="http://schemas.microsoft.com/office/powerpoint/2010/main" val="1008006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Bullets - Clean">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E8DF49-EB94-4BED-9745-7CDDF0DC6BC6}"/>
              </a:ext>
            </a:extLst>
          </p:cNvPr>
          <p:cNvSpPr/>
          <p:nvPr userDrawn="1"/>
        </p:nvSpPr>
        <p:spPr>
          <a:xfrm>
            <a:off x="1371599" y="1816100"/>
            <a:ext cx="3035301" cy="4622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mn-lt"/>
            </a:endParaRPr>
          </a:p>
        </p:txBody>
      </p:sp>
      <p:sp>
        <p:nvSpPr>
          <p:cNvPr id="4" name="Rectangle 3">
            <a:extLst>
              <a:ext uri="{FF2B5EF4-FFF2-40B4-BE49-F238E27FC236}">
                <a16:creationId xmlns:a16="http://schemas.microsoft.com/office/drawing/2014/main" id="{45E05C10-095B-419E-9A9A-2108EE3544A1}"/>
              </a:ext>
            </a:extLst>
          </p:cNvPr>
          <p:cNvSpPr/>
          <p:nvPr userDrawn="1"/>
        </p:nvSpPr>
        <p:spPr>
          <a:xfrm>
            <a:off x="4406901" y="1816100"/>
            <a:ext cx="3035301" cy="4622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mn-lt"/>
            </a:endParaRPr>
          </a:p>
        </p:txBody>
      </p:sp>
      <p:sp>
        <p:nvSpPr>
          <p:cNvPr id="5" name="Rectangle 4">
            <a:extLst>
              <a:ext uri="{FF2B5EF4-FFF2-40B4-BE49-F238E27FC236}">
                <a16:creationId xmlns:a16="http://schemas.microsoft.com/office/drawing/2014/main" id="{5123AF96-4A89-46DD-92C3-52FF0D2A63B5}"/>
              </a:ext>
            </a:extLst>
          </p:cNvPr>
          <p:cNvSpPr/>
          <p:nvPr userDrawn="1"/>
        </p:nvSpPr>
        <p:spPr>
          <a:xfrm>
            <a:off x="7442202" y="1816100"/>
            <a:ext cx="3035301" cy="4622800"/>
          </a:xfrm>
          <a:prstGeom prst="rect">
            <a:avLst/>
          </a:prstGeom>
          <a:solidFill>
            <a:srgbClr val="F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Text Placeholder 11">
            <a:extLst>
              <a:ext uri="{FF2B5EF4-FFF2-40B4-BE49-F238E27FC236}">
                <a16:creationId xmlns:a16="http://schemas.microsoft.com/office/drawing/2014/main" id="{5C162061-4E45-4094-8504-75EAAB36906B}"/>
              </a:ext>
            </a:extLst>
          </p:cNvPr>
          <p:cNvSpPr>
            <a:spLocks noGrp="1"/>
          </p:cNvSpPr>
          <p:nvPr>
            <p:ph type="body" sz="quarter" idx="10" hasCustomPrompt="1"/>
          </p:nvPr>
        </p:nvSpPr>
        <p:spPr>
          <a:xfrm>
            <a:off x="1384301" y="3330575"/>
            <a:ext cx="3022600" cy="457200"/>
          </a:xfrm>
          <a:prstGeom prst="rect">
            <a:avLst/>
          </a:prstGeom>
        </p:spPr>
        <p:txBody>
          <a:bodyPr/>
          <a:lstStyle>
            <a:lvl1pPr marL="0" indent="0" algn="ctr">
              <a:buNone/>
              <a:defRPr sz="2400">
                <a:solidFill>
                  <a:schemeClr val="tx1"/>
                </a:solidFill>
                <a:latin typeface="+mn-lt"/>
              </a:defRPr>
            </a:lvl1pPr>
          </a:lstStyle>
          <a:p>
            <a:pPr lvl="0"/>
            <a:r>
              <a:rPr lang="de-DE"/>
              <a:t>A</a:t>
            </a:r>
            <a:r>
              <a:rPr lang="en-US"/>
              <a:t>DD A SUBHEAD</a:t>
            </a:r>
          </a:p>
        </p:txBody>
      </p:sp>
      <p:sp>
        <p:nvSpPr>
          <p:cNvPr id="7" name="Text Placeholder 11">
            <a:extLst>
              <a:ext uri="{FF2B5EF4-FFF2-40B4-BE49-F238E27FC236}">
                <a16:creationId xmlns:a16="http://schemas.microsoft.com/office/drawing/2014/main" id="{A63DFF59-4AF4-4AA3-A59E-462E4120A643}"/>
              </a:ext>
            </a:extLst>
          </p:cNvPr>
          <p:cNvSpPr>
            <a:spLocks noGrp="1"/>
          </p:cNvSpPr>
          <p:nvPr>
            <p:ph type="body" sz="quarter" idx="11" hasCustomPrompt="1"/>
          </p:nvPr>
        </p:nvSpPr>
        <p:spPr>
          <a:xfrm>
            <a:off x="4394201" y="3317875"/>
            <a:ext cx="3022600" cy="457200"/>
          </a:xfrm>
          <a:prstGeom prst="rect">
            <a:avLst/>
          </a:prstGeom>
        </p:spPr>
        <p:txBody>
          <a:bodyPr/>
          <a:lstStyle>
            <a:lvl1pPr marL="0" indent="0" algn="ctr">
              <a:buNone/>
              <a:defRPr sz="2400">
                <a:solidFill>
                  <a:schemeClr val="tx1"/>
                </a:solidFill>
                <a:latin typeface="+mn-lt"/>
              </a:defRPr>
            </a:lvl1pPr>
          </a:lstStyle>
          <a:p>
            <a:pPr lvl="0"/>
            <a:r>
              <a:rPr lang="de-DE"/>
              <a:t>A</a:t>
            </a:r>
            <a:r>
              <a:rPr lang="en-US"/>
              <a:t>DD A SUBHEAD</a:t>
            </a:r>
          </a:p>
        </p:txBody>
      </p:sp>
      <p:sp>
        <p:nvSpPr>
          <p:cNvPr id="8" name="Text Placeholder 11">
            <a:extLst>
              <a:ext uri="{FF2B5EF4-FFF2-40B4-BE49-F238E27FC236}">
                <a16:creationId xmlns:a16="http://schemas.microsoft.com/office/drawing/2014/main" id="{864CA90A-FEA3-4ED4-BB39-F4436F27D71E}"/>
              </a:ext>
            </a:extLst>
          </p:cNvPr>
          <p:cNvSpPr>
            <a:spLocks noGrp="1"/>
          </p:cNvSpPr>
          <p:nvPr>
            <p:ph type="body" sz="quarter" idx="12" hasCustomPrompt="1"/>
          </p:nvPr>
        </p:nvSpPr>
        <p:spPr>
          <a:xfrm>
            <a:off x="7454902" y="3317875"/>
            <a:ext cx="3022600" cy="457200"/>
          </a:xfrm>
          <a:prstGeom prst="rect">
            <a:avLst/>
          </a:prstGeom>
        </p:spPr>
        <p:txBody>
          <a:bodyPr/>
          <a:lstStyle>
            <a:lvl1pPr marL="0" indent="0" algn="ctr">
              <a:buNone/>
              <a:defRPr sz="2400">
                <a:solidFill>
                  <a:schemeClr val="tx1"/>
                </a:solidFill>
                <a:latin typeface="+mn-lt"/>
              </a:defRPr>
            </a:lvl1pPr>
          </a:lstStyle>
          <a:p>
            <a:pPr lvl="0"/>
            <a:r>
              <a:rPr lang="de-DE"/>
              <a:t>A</a:t>
            </a:r>
            <a:r>
              <a:rPr lang="en-US"/>
              <a:t>DD A SUBHEAD</a:t>
            </a:r>
          </a:p>
        </p:txBody>
      </p:sp>
      <p:sp>
        <p:nvSpPr>
          <p:cNvPr id="9" name="Text Placeholder 28">
            <a:extLst>
              <a:ext uri="{FF2B5EF4-FFF2-40B4-BE49-F238E27FC236}">
                <a16:creationId xmlns:a16="http://schemas.microsoft.com/office/drawing/2014/main" id="{43FB30B1-02E3-49B1-A4E8-F2B11700456A}"/>
              </a:ext>
            </a:extLst>
          </p:cNvPr>
          <p:cNvSpPr>
            <a:spLocks noGrp="1"/>
          </p:cNvSpPr>
          <p:nvPr>
            <p:ph type="body" sz="quarter" idx="13" hasCustomPrompt="1"/>
          </p:nvPr>
        </p:nvSpPr>
        <p:spPr>
          <a:xfrm>
            <a:off x="1371600" y="4025900"/>
            <a:ext cx="3022601" cy="2413000"/>
          </a:xfrm>
          <a:prstGeom prst="rect">
            <a:avLst/>
          </a:prstGeom>
        </p:spPr>
        <p:txBody>
          <a:bodyPr/>
          <a:lstStyle>
            <a:lvl1pPr marL="0" indent="0" algn="ctr">
              <a:buNone/>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0" name="Text Placeholder 28">
            <a:extLst>
              <a:ext uri="{FF2B5EF4-FFF2-40B4-BE49-F238E27FC236}">
                <a16:creationId xmlns:a16="http://schemas.microsoft.com/office/drawing/2014/main" id="{5DE6D55A-8541-439B-AAD6-9C07024BF163}"/>
              </a:ext>
            </a:extLst>
          </p:cNvPr>
          <p:cNvSpPr>
            <a:spLocks noGrp="1"/>
          </p:cNvSpPr>
          <p:nvPr>
            <p:ph type="body" sz="quarter" idx="14" hasCustomPrompt="1"/>
          </p:nvPr>
        </p:nvSpPr>
        <p:spPr>
          <a:xfrm>
            <a:off x="4406900" y="4013200"/>
            <a:ext cx="3022601" cy="2438400"/>
          </a:xfrm>
          <a:prstGeom prst="rect">
            <a:avLst/>
          </a:prstGeom>
        </p:spPr>
        <p:txBody>
          <a:bodyPr/>
          <a:lstStyle>
            <a:lvl1pPr marL="0" indent="0" algn="ctr">
              <a:buNone/>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1" name="Text Placeholder 28">
            <a:extLst>
              <a:ext uri="{FF2B5EF4-FFF2-40B4-BE49-F238E27FC236}">
                <a16:creationId xmlns:a16="http://schemas.microsoft.com/office/drawing/2014/main" id="{4E5A7E6D-86CA-4240-8F88-C19B9C7155F7}"/>
              </a:ext>
            </a:extLst>
          </p:cNvPr>
          <p:cNvSpPr>
            <a:spLocks noGrp="1"/>
          </p:cNvSpPr>
          <p:nvPr>
            <p:ph type="body" sz="quarter" idx="15" hasCustomPrompt="1"/>
          </p:nvPr>
        </p:nvSpPr>
        <p:spPr>
          <a:xfrm>
            <a:off x="7454901" y="4013200"/>
            <a:ext cx="3022601" cy="2438400"/>
          </a:xfrm>
          <a:prstGeom prst="rect">
            <a:avLst/>
          </a:prstGeom>
        </p:spPr>
        <p:txBody>
          <a:bodyPr/>
          <a:lstStyle>
            <a:lvl1pPr marL="0" indent="0" algn="ctr">
              <a:buNone/>
              <a:defRPr sz="16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2" name="Title Placeholder 1">
            <a:extLst>
              <a:ext uri="{FF2B5EF4-FFF2-40B4-BE49-F238E27FC236}">
                <a16:creationId xmlns:a16="http://schemas.microsoft.com/office/drawing/2014/main" id="{B9E9AB37-1007-456D-91A2-6C3C9775F5EE}"/>
              </a:ext>
            </a:extLst>
          </p:cNvPr>
          <p:cNvSpPr>
            <a:spLocks noGrp="1"/>
          </p:cNvSpPr>
          <p:nvPr>
            <p:ph type="title" hasCustomPrompt="1"/>
          </p:nvPr>
        </p:nvSpPr>
        <p:spPr>
          <a:xfrm>
            <a:off x="152400" y="196159"/>
            <a:ext cx="11887199"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17" name="Text Placeholder 4">
            <a:extLst>
              <a:ext uri="{FF2B5EF4-FFF2-40B4-BE49-F238E27FC236}">
                <a16:creationId xmlns:a16="http://schemas.microsoft.com/office/drawing/2014/main" id="{D20E5563-1AF7-47D5-A6F2-2CA40622F657}"/>
              </a:ext>
            </a:extLst>
          </p:cNvPr>
          <p:cNvSpPr>
            <a:spLocks noGrp="1"/>
          </p:cNvSpPr>
          <p:nvPr>
            <p:ph type="body" sz="quarter" idx="20" hasCustomPrompt="1"/>
          </p:nvPr>
        </p:nvSpPr>
        <p:spPr>
          <a:xfrm>
            <a:off x="4066923" y="917669"/>
            <a:ext cx="4061461" cy="152485"/>
          </a:xfrm>
          <a:prstGeom prst="rect">
            <a:avLst/>
          </a:prstGeom>
          <a:solidFill>
            <a:schemeClr val="accent6">
              <a:lumMod val="20000"/>
              <a:lumOff val="80000"/>
            </a:schemeClr>
          </a:solidFill>
        </p:spPr>
        <p:txBody>
          <a:bodyPr anchor="ctr">
            <a:normAutofit/>
          </a:bodyPr>
          <a:lstStyle>
            <a:lvl3pPr marL="0" indent="0" algn="l">
              <a:buNone/>
              <a:defRPr sz="1000">
                <a:latin typeface="+mn-lt"/>
              </a:defRPr>
            </a:lvl3pPr>
          </a:lstStyle>
          <a:p>
            <a:pPr lvl="2"/>
            <a:r>
              <a:rPr lang="de-DE"/>
              <a:t>Make bar as wide as title – text will not sow when you present</a:t>
            </a:r>
            <a:endParaRPr lang="en-US"/>
          </a:p>
        </p:txBody>
      </p:sp>
      <p:sp>
        <p:nvSpPr>
          <p:cNvPr id="18" name="Content Placeholder 17">
            <a:extLst>
              <a:ext uri="{FF2B5EF4-FFF2-40B4-BE49-F238E27FC236}">
                <a16:creationId xmlns:a16="http://schemas.microsoft.com/office/drawing/2014/main" id="{D906DDA2-597E-4CB8-BE39-233A70869D7A}"/>
              </a:ext>
            </a:extLst>
          </p:cNvPr>
          <p:cNvSpPr>
            <a:spLocks noGrp="1"/>
          </p:cNvSpPr>
          <p:nvPr>
            <p:ph sz="quarter" idx="21" hasCustomPrompt="1"/>
          </p:nvPr>
        </p:nvSpPr>
        <p:spPr>
          <a:xfrm>
            <a:off x="1654176" y="2029097"/>
            <a:ext cx="2457450" cy="1048673"/>
          </a:xfrm>
          <a:prstGeom prst="rect">
            <a:avLst/>
          </a:prstGeom>
        </p:spPr>
        <p:txBody>
          <a:bodyPr/>
          <a:lstStyle>
            <a:lvl1pPr>
              <a:defRPr sz="1800">
                <a:solidFill>
                  <a:schemeClr val="tx1"/>
                </a:solidFill>
                <a:latin typeface="+mn-lt"/>
              </a:defRPr>
            </a:lvl1pPr>
          </a:lstStyle>
          <a:p>
            <a:pPr lvl="0"/>
            <a:r>
              <a:rPr lang="en-US"/>
              <a:t>Insert dark icon</a:t>
            </a:r>
          </a:p>
        </p:txBody>
      </p:sp>
      <p:sp>
        <p:nvSpPr>
          <p:cNvPr id="19" name="Content Placeholder 17">
            <a:extLst>
              <a:ext uri="{FF2B5EF4-FFF2-40B4-BE49-F238E27FC236}">
                <a16:creationId xmlns:a16="http://schemas.microsoft.com/office/drawing/2014/main" id="{7B6E7E00-7292-43F6-BB8F-05C13F77495D}"/>
              </a:ext>
            </a:extLst>
          </p:cNvPr>
          <p:cNvSpPr>
            <a:spLocks noGrp="1"/>
          </p:cNvSpPr>
          <p:nvPr>
            <p:ph sz="quarter" idx="22" hasCustomPrompt="1"/>
          </p:nvPr>
        </p:nvSpPr>
        <p:spPr>
          <a:xfrm>
            <a:off x="4695828" y="2029097"/>
            <a:ext cx="2457450" cy="1048673"/>
          </a:xfrm>
          <a:prstGeom prst="rect">
            <a:avLst/>
          </a:prstGeom>
        </p:spPr>
        <p:txBody>
          <a:bodyPr/>
          <a:lstStyle>
            <a:lvl1pPr>
              <a:defRPr sz="1800">
                <a:solidFill>
                  <a:schemeClr val="tx1"/>
                </a:solidFill>
                <a:latin typeface="+mn-lt"/>
              </a:defRPr>
            </a:lvl1pPr>
          </a:lstStyle>
          <a:p>
            <a:pPr lvl="0"/>
            <a:r>
              <a:rPr lang="en-US"/>
              <a:t>Insert dark icon</a:t>
            </a:r>
          </a:p>
        </p:txBody>
      </p:sp>
      <p:sp>
        <p:nvSpPr>
          <p:cNvPr id="20" name="Content Placeholder 17">
            <a:extLst>
              <a:ext uri="{FF2B5EF4-FFF2-40B4-BE49-F238E27FC236}">
                <a16:creationId xmlns:a16="http://schemas.microsoft.com/office/drawing/2014/main" id="{2F9D349B-B660-454D-8292-DFD60DDAB961}"/>
              </a:ext>
            </a:extLst>
          </p:cNvPr>
          <p:cNvSpPr>
            <a:spLocks noGrp="1"/>
          </p:cNvSpPr>
          <p:nvPr>
            <p:ph sz="quarter" idx="23" hasCustomPrompt="1"/>
          </p:nvPr>
        </p:nvSpPr>
        <p:spPr>
          <a:xfrm>
            <a:off x="7737478" y="2029097"/>
            <a:ext cx="2457450" cy="1048673"/>
          </a:xfrm>
          <a:prstGeom prst="rect">
            <a:avLst/>
          </a:prstGeom>
        </p:spPr>
        <p:txBody>
          <a:bodyPr/>
          <a:lstStyle>
            <a:lvl1pPr>
              <a:defRPr sz="1800">
                <a:solidFill>
                  <a:schemeClr val="tx1"/>
                </a:solidFill>
                <a:latin typeface="+mn-lt"/>
              </a:defRPr>
            </a:lvl1pPr>
          </a:lstStyle>
          <a:p>
            <a:pPr lvl="0"/>
            <a:r>
              <a:rPr lang="en-US"/>
              <a:t>Insert dark icon</a:t>
            </a:r>
          </a:p>
        </p:txBody>
      </p:sp>
    </p:spTree>
    <p:extLst>
      <p:ext uri="{BB962C8B-B14F-4D97-AF65-F5344CB8AC3E}">
        <p14:creationId xmlns:p14="http://schemas.microsoft.com/office/powerpoint/2010/main" val="6792244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Bullets - with Background">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AF0F4B3-8666-490C-9284-55AFC6ABF0FE}"/>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matching image</a:t>
            </a:r>
            <a:endParaRPr lang="en-US"/>
          </a:p>
        </p:txBody>
      </p:sp>
      <p:sp>
        <p:nvSpPr>
          <p:cNvPr id="3" name="Title 2">
            <a:extLst>
              <a:ext uri="{FF2B5EF4-FFF2-40B4-BE49-F238E27FC236}">
                <a16:creationId xmlns:a16="http://schemas.microsoft.com/office/drawing/2014/main" id="{CDFDACA3-DBDA-4E15-B5BB-358A239E271B}"/>
              </a:ext>
            </a:extLst>
          </p:cNvPr>
          <p:cNvSpPr txBox="1">
            <a:spLocks noChangeAspect="1"/>
          </p:cNvSpPr>
          <p:nvPr userDrawn="1"/>
        </p:nvSpPr>
        <p:spPr>
          <a:xfrm>
            <a:off x="838200" y="2181949"/>
            <a:ext cx="3045247" cy="3045247"/>
          </a:xfrm>
          <a:prstGeom prst="ellipse">
            <a:avLst/>
          </a:prstGeom>
          <a:solidFill>
            <a:srgbClr val="323D46"/>
          </a:solidFill>
        </p:spPr>
        <p:txBody>
          <a:bodyPr wrap="square" lIns="0" rIns="0" anchor="ctr">
            <a:no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endParaRPr lang="en-US" sz="2400" b="0">
              <a:solidFill>
                <a:schemeClr val="bg1"/>
              </a:solidFill>
            </a:endParaRPr>
          </a:p>
          <a:p>
            <a:endParaRPr lang="en-US" sz="2400" b="0">
              <a:solidFill>
                <a:schemeClr val="bg1"/>
              </a:solidFill>
            </a:endParaRPr>
          </a:p>
          <a:p>
            <a:endParaRPr lang="en-US" sz="2400" b="0">
              <a:solidFill>
                <a:schemeClr val="bg1"/>
              </a:solidFill>
            </a:endParaRPr>
          </a:p>
          <a:p>
            <a:r>
              <a:rPr lang="en-US" sz="2400" b="0">
                <a:solidFill>
                  <a:schemeClr val="bg1"/>
                </a:solidFill>
              </a:rPr>
              <a:t>Key takeaway number one goes here. </a:t>
            </a:r>
          </a:p>
        </p:txBody>
      </p:sp>
      <p:sp>
        <p:nvSpPr>
          <p:cNvPr id="4" name="Title 2">
            <a:extLst>
              <a:ext uri="{FF2B5EF4-FFF2-40B4-BE49-F238E27FC236}">
                <a16:creationId xmlns:a16="http://schemas.microsoft.com/office/drawing/2014/main" id="{7E89B1EF-D1FF-40C3-B435-48895C0EE182}"/>
              </a:ext>
            </a:extLst>
          </p:cNvPr>
          <p:cNvSpPr txBox="1">
            <a:spLocks noChangeAspect="1"/>
          </p:cNvSpPr>
          <p:nvPr userDrawn="1"/>
        </p:nvSpPr>
        <p:spPr>
          <a:xfrm>
            <a:off x="4734072" y="2181949"/>
            <a:ext cx="3045247" cy="3045247"/>
          </a:xfrm>
          <a:prstGeom prst="ellipse">
            <a:avLst/>
          </a:prstGeom>
          <a:solidFill>
            <a:srgbClr val="323D46"/>
          </a:solidFill>
        </p:spPr>
        <p:txBody>
          <a:bodyPr vert="horz" wrap="square" lIns="0" tIns="0" rIns="0" bIns="0" rtlCol="0" anchor="ctr">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endParaRPr lang="en-US" sz="2400" b="0"/>
          </a:p>
          <a:p>
            <a:endParaRPr lang="en-US" sz="2400" b="0"/>
          </a:p>
          <a:p>
            <a:endParaRPr lang="en-US" sz="2400" b="0"/>
          </a:p>
          <a:p>
            <a:r>
              <a:rPr lang="en-US" sz="2400" b="0">
                <a:solidFill>
                  <a:schemeClr val="bg1"/>
                </a:solidFill>
              </a:rPr>
              <a:t>Key takeaway number two goes here. </a:t>
            </a:r>
          </a:p>
        </p:txBody>
      </p:sp>
      <p:sp>
        <p:nvSpPr>
          <p:cNvPr id="6" name="Title 2">
            <a:extLst>
              <a:ext uri="{FF2B5EF4-FFF2-40B4-BE49-F238E27FC236}">
                <a16:creationId xmlns:a16="http://schemas.microsoft.com/office/drawing/2014/main" id="{425128D3-6E21-4779-A0E1-051231621349}"/>
              </a:ext>
            </a:extLst>
          </p:cNvPr>
          <p:cNvSpPr txBox="1">
            <a:spLocks noChangeAspect="1"/>
          </p:cNvSpPr>
          <p:nvPr userDrawn="1"/>
        </p:nvSpPr>
        <p:spPr>
          <a:xfrm>
            <a:off x="8629943" y="2181949"/>
            <a:ext cx="3045247" cy="3045247"/>
          </a:xfrm>
          <a:prstGeom prst="ellipse">
            <a:avLst/>
          </a:prstGeom>
          <a:solidFill>
            <a:srgbClr val="323D46"/>
          </a:solidFill>
        </p:spPr>
        <p:txBody>
          <a:bodyPr vert="horz" wrap="square" lIns="0" tIns="0" rIns="0" bIns="0" rtlCol="0" anchor="ctr">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endParaRPr lang="en-US" sz="2400" b="0"/>
          </a:p>
          <a:p>
            <a:endParaRPr lang="en-US" sz="2400" b="0"/>
          </a:p>
          <a:p>
            <a:endParaRPr lang="en-US" sz="2400" b="0"/>
          </a:p>
          <a:p>
            <a:r>
              <a:rPr lang="en-US" sz="2400" b="0">
                <a:solidFill>
                  <a:schemeClr val="bg1"/>
                </a:solidFill>
              </a:rPr>
              <a:t>Key takeaway number three goes here. </a:t>
            </a:r>
          </a:p>
        </p:txBody>
      </p:sp>
      <p:sp>
        <p:nvSpPr>
          <p:cNvPr id="7" name="Picture Placeholder 23">
            <a:extLst>
              <a:ext uri="{FF2B5EF4-FFF2-40B4-BE49-F238E27FC236}">
                <a16:creationId xmlns:a16="http://schemas.microsoft.com/office/drawing/2014/main" id="{78ED2927-AC70-4D52-9ED7-9DC507D0567A}"/>
              </a:ext>
            </a:extLst>
          </p:cNvPr>
          <p:cNvSpPr>
            <a:spLocks noGrp="1"/>
          </p:cNvSpPr>
          <p:nvPr>
            <p:ph type="pic" sz="quarter" idx="17" hasCustomPrompt="1"/>
          </p:nvPr>
        </p:nvSpPr>
        <p:spPr>
          <a:xfrm>
            <a:off x="1141623" y="2590800"/>
            <a:ext cx="2438400" cy="87789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Insert white icon</a:t>
            </a:r>
            <a:endParaRPr lang="en-US"/>
          </a:p>
        </p:txBody>
      </p:sp>
      <p:sp>
        <p:nvSpPr>
          <p:cNvPr id="8" name="Picture Placeholder 23">
            <a:extLst>
              <a:ext uri="{FF2B5EF4-FFF2-40B4-BE49-F238E27FC236}">
                <a16:creationId xmlns:a16="http://schemas.microsoft.com/office/drawing/2014/main" id="{98BE7841-211B-4CFB-8080-AEA388638EDF}"/>
              </a:ext>
            </a:extLst>
          </p:cNvPr>
          <p:cNvSpPr>
            <a:spLocks noGrp="1"/>
          </p:cNvSpPr>
          <p:nvPr>
            <p:ph type="pic" sz="quarter" idx="18" hasCustomPrompt="1"/>
          </p:nvPr>
        </p:nvSpPr>
        <p:spPr>
          <a:xfrm>
            <a:off x="5037495" y="2590800"/>
            <a:ext cx="2438400" cy="87789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Insert white icon</a:t>
            </a:r>
            <a:endParaRPr lang="en-US"/>
          </a:p>
        </p:txBody>
      </p:sp>
      <p:sp>
        <p:nvSpPr>
          <p:cNvPr id="9" name="Picture Placeholder 23">
            <a:extLst>
              <a:ext uri="{FF2B5EF4-FFF2-40B4-BE49-F238E27FC236}">
                <a16:creationId xmlns:a16="http://schemas.microsoft.com/office/drawing/2014/main" id="{47468D63-250F-423C-A456-77348DABF23F}"/>
              </a:ext>
            </a:extLst>
          </p:cNvPr>
          <p:cNvSpPr>
            <a:spLocks noGrp="1"/>
          </p:cNvSpPr>
          <p:nvPr>
            <p:ph type="pic" sz="quarter" idx="19" hasCustomPrompt="1"/>
          </p:nvPr>
        </p:nvSpPr>
        <p:spPr>
          <a:xfrm>
            <a:off x="8933366" y="2590799"/>
            <a:ext cx="2438400" cy="87789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Insert white icon</a:t>
            </a:r>
            <a:endParaRPr lang="en-US"/>
          </a:p>
        </p:txBody>
      </p:sp>
    </p:spTree>
    <p:extLst>
      <p:ext uri="{BB962C8B-B14F-4D97-AF65-F5344CB8AC3E}">
        <p14:creationId xmlns:p14="http://schemas.microsoft.com/office/powerpoint/2010/main" val="17840381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ullets">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260F31F-C36A-4D3F-BD58-0487F072DB21}"/>
              </a:ext>
            </a:extLst>
          </p:cNvPr>
          <p:cNvCxnSpPr>
            <a:cxnSpLocks/>
          </p:cNvCxnSpPr>
          <p:nvPr userDrawn="1"/>
        </p:nvCxnSpPr>
        <p:spPr>
          <a:xfrm flipH="1">
            <a:off x="3923442" y="3773546"/>
            <a:ext cx="2179814" cy="1275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781A108-42CC-4D95-8D60-06755DE5881C}"/>
              </a:ext>
            </a:extLst>
          </p:cNvPr>
          <p:cNvCxnSpPr>
            <a:cxnSpLocks/>
          </p:cNvCxnSpPr>
          <p:nvPr userDrawn="1"/>
        </p:nvCxnSpPr>
        <p:spPr>
          <a:xfrm flipH="1">
            <a:off x="6103256" y="2872710"/>
            <a:ext cx="2179812" cy="9008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A76386-F7BD-407B-84AB-EF9BB7157B02}"/>
              </a:ext>
            </a:extLst>
          </p:cNvPr>
          <p:cNvCxnSpPr>
            <a:cxnSpLocks/>
          </p:cNvCxnSpPr>
          <p:nvPr userDrawn="1"/>
        </p:nvCxnSpPr>
        <p:spPr>
          <a:xfrm flipH="1" flipV="1">
            <a:off x="6103256" y="3773554"/>
            <a:ext cx="2179812" cy="12752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2527F9C-42B8-41D0-8F53-717027EB97C2}"/>
              </a:ext>
            </a:extLst>
          </p:cNvPr>
          <p:cNvCxnSpPr>
            <a:cxnSpLocks/>
          </p:cNvCxnSpPr>
          <p:nvPr userDrawn="1"/>
        </p:nvCxnSpPr>
        <p:spPr>
          <a:xfrm flipH="1" flipV="1">
            <a:off x="3923443" y="2842230"/>
            <a:ext cx="2172557" cy="9313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ircle: Hollow 8">
            <a:extLst>
              <a:ext uri="{FF2B5EF4-FFF2-40B4-BE49-F238E27FC236}">
                <a16:creationId xmlns:a16="http://schemas.microsoft.com/office/drawing/2014/main" id="{55DC16A9-1028-4500-9A59-D9A9F8CCB09C}"/>
              </a:ext>
            </a:extLst>
          </p:cNvPr>
          <p:cNvSpPr>
            <a:spLocks noChangeAspect="1"/>
          </p:cNvSpPr>
          <p:nvPr userDrawn="1"/>
        </p:nvSpPr>
        <p:spPr>
          <a:xfrm>
            <a:off x="4735376" y="2409464"/>
            <a:ext cx="2735759" cy="2735759"/>
          </a:xfrm>
          <a:prstGeom prst="donut">
            <a:avLst>
              <a:gd name="adj" fmla="val 59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Placeholder 1">
            <a:extLst>
              <a:ext uri="{FF2B5EF4-FFF2-40B4-BE49-F238E27FC236}">
                <a16:creationId xmlns:a16="http://schemas.microsoft.com/office/drawing/2014/main" id="{FBE92CCD-29BB-4BEA-B15A-31B97138D861}"/>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15" name="Content Placeholder 12">
            <a:extLst>
              <a:ext uri="{FF2B5EF4-FFF2-40B4-BE49-F238E27FC236}">
                <a16:creationId xmlns:a16="http://schemas.microsoft.com/office/drawing/2014/main" id="{222C8849-90CA-4221-BE52-5650FDDA5D33}"/>
              </a:ext>
            </a:extLst>
          </p:cNvPr>
          <p:cNvSpPr>
            <a:spLocks noGrp="1"/>
          </p:cNvSpPr>
          <p:nvPr>
            <p:ph sz="quarter" idx="12" hasCustomPrompt="1"/>
          </p:nvPr>
        </p:nvSpPr>
        <p:spPr>
          <a:xfrm>
            <a:off x="4066923"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19" name="Picture Placeholder 2">
            <a:extLst>
              <a:ext uri="{FF2B5EF4-FFF2-40B4-BE49-F238E27FC236}">
                <a16:creationId xmlns:a16="http://schemas.microsoft.com/office/drawing/2014/main" id="{3004F244-3D9B-4493-A715-7C610FAEA0AE}"/>
              </a:ext>
            </a:extLst>
          </p:cNvPr>
          <p:cNvSpPr>
            <a:spLocks noGrp="1"/>
          </p:cNvSpPr>
          <p:nvPr>
            <p:ph type="pic" sz="quarter" idx="14"/>
          </p:nvPr>
        </p:nvSpPr>
        <p:spPr>
          <a:xfrm>
            <a:off x="4800600" y="2475240"/>
            <a:ext cx="2663280" cy="2614543"/>
          </a:xfrm>
          <a:prstGeom prst="ellipse">
            <a:avLst/>
          </a:prstGeom>
          <a:ln>
            <a:solidFill>
              <a:schemeClr val="bg1"/>
            </a:solidFill>
          </a:ln>
        </p:spPr>
      </p:sp>
      <p:sp>
        <p:nvSpPr>
          <p:cNvPr id="20" name="Text Placeholder 2">
            <a:extLst>
              <a:ext uri="{FF2B5EF4-FFF2-40B4-BE49-F238E27FC236}">
                <a16:creationId xmlns:a16="http://schemas.microsoft.com/office/drawing/2014/main" id="{B4A4F294-1DB2-459E-836F-AFDB0A78DF87}"/>
              </a:ext>
            </a:extLst>
          </p:cNvPr>
          <p:cNvSpPr>
            <a:spLocks noGrp="1"/>
          </p:cNvSpPr>
          <p:nvPr>
            <p:ph idx="1" hasCustomPrompt="1"/>
          </p:nvPr>
        </p:nvSpPr>
        <p:spPr>
          <a:xfrm>
            <a:off x="266249" y="2067339"/>
            <a:ext cx="3644460" cy="1569660"/>
          </a:xfrm>
          <a:prstGeom prst="rect">
            <a:avLst/>
          </a:prstGeom>
          <a:noFill/>
        </p:spPr>
        <p:txBody>
          <a:bodyPr vert="horz" lIns="91440" tIns="45720" rIns="91440" bIns="45720" rtlCol="0">
            <a:normAutofit/>
          </a:bodyPr>
          <a:lstStyle>
            <a:lvl1pPr algn="r">
              <a:defRPr sz="3200" b="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#1 Insert Bullet</a:t>
            </a:r>
          </a:p>
        </p:txBody>
      </p:sp>
      <p:sp>
        <p:nvSpPr>
          <p:cNvPr id="21" name="Text Placeholder 2">
            <a:extLst>
              <a:ext uri="{FF2B5EF4-FFF2-40B4-BE49-F238E27FC236}">
                <a16:creationId xmlns:a16="http://schemas.microsoft.com/office/drawing/2014/main" id="{10E56CF6-2424-4CF8-88BF-C57E97C96220}"/>
              </a:ext>
            </a:extLst>
          </p:cNvPr>
          <p:cNvSpPr>
            <a:spLocks noGrp="1"/>
          </p:cNvSpPr>
          <p:nvPr>
            <p:ph idx="15" hasCustomPrompt="1"/>
          </p:nvPr>
        </p:nvSpPr>
        <p:spPr>
          <a:xfrm>
            <a:off x="265729" y="4263992"/>
            <a:ext cx="3644460" cy="1569660"/>
          </a:xfrm>
          <a:prstGeom prst="rect">
            <a:avLst/>
          </a:prstGeom>
          <a:noFill/>
        </p:spPr>
        <p:txBody>
          <a:bodyPr vert="horz" lIns="91440" tIns="45720" rIns="91440" bIns="45720" rtlCol="0">
            <a:normAutofit/>
          </a:bodyPr>
          <a:lstStyle>
            <a:lvl1pPr algn="r">
              <a:defRPr sz="3200" b="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#3 Insert Bullet</a:t>
            </a:r>
          </a:p>
        </p:txBody>
      </p:sp>
      <p:sp>
        <p:nvSpPr>
          <p:cNvPr id="22" name="Text Placeholder 2">
            <a:extLst>
              <a:ext uri="{FF2B5EF4-FFF2-40B4-BE49-F238E27FC236}">
                <a16:creationId xmlns:a16="http://schemas.microsoft.com/office/drawing/2014/main" id="{07D68EFF-4396-4AD2-959C-7DD7BFDC0AC6}"/>
              </a:ext>
            </a:extLst>
          </p:cNvPr>
          <p:cNvSpPr>
            <a:spLocks noGrp="1"/>
          </p:cNvSpPr>
          <p:nvPr>
            <p:ph idx="16" hasCustomPrompt="1"/>
          </p:nvPr>
        </p:nvSpPr>
        <p:spPr>
          <a:xfrm>
            <a:off x="8294096" y="2067339"/>
            <a:ext cx="3644460" cy="1569660"/>
          </a:xfrm>
          <a:prstGeom prst="rect">
            <a:avLst/>
          </a:prstGeom>
          <a:noFill/>
        </p:spPr>
        <p:txBody>
          <a:bodyPr vert="horz" lIns="91440" tIns="45720" rIns="91440" bIns="45720" rtlCol="0">
            <a:normAutofit/>
          </a:bodyPr>
          <a:lstStyle>
            <a:lvl1pPr algn="l">
              <a:defRPr sz="3200" b="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#2 Insert Bullet</a:t>
            </a:r>
          </a:p>
        </p:txBody>
      </p:sp>
      <p:sp>
        <p:nvSpPr>
          <p:cNvPr id="23" name="Text Placeholder 2">
            <a:extLst>
              <a:ext uri="{FF2B5EF4-FFF2-40B4-BE49-F238E27FC236}">
                <a16:creationId xmlns:a16="http://schemas.microsoft.com/office/drawing/2014/main" id="{99D755B2-D882-4538-9BC4-22DEA1D0CDA0}"/>
              </a:ext>
            </a:extLst>
          </p:cNvPr>
          <p:cNvSpPr>
            <a:spLocks noGrp="1"/>
          </p:cNvSpPr>
          <p:nvPr>
            <p:ph idx="17" hasCustomPrompt="1"/>
          </p:nvPr>
        </p:nvSpPr>
        <p:spPr>
          <a:xfrm>
            <a:off x="8294096" y="4263992"/>
            <a:ext cx="3644460" cy="1569660"/>
          </a:xfrm>
          <a:prstGeom prst="rect">
            <a:avLst/>
          </a:prstGeom>
          <a:noFill/>
        </p:spPr>
        <p:txBody>
          <a:bodyPr vert="horz" lIns="91440" tIns="45720" rIns="91440" bIns="45720" rtlCol="0">
            <a:normAutofit/>
          </a:bodyPr>
          <a:lstStyle>
            <a:lvl1pPr algn="l">
              <a:defRPr sz="3200" b="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#4 Insert Bullet</a:t>
            </a:r>
          </a:p>
        </p:txBody>
      </p:sp>
    </p:spTree>
    <p:extLst>
      <p:ext uri="{BB962C8B-B14F-4D97-AF65-F5344CB8AC3E}">
        <p14:creationId xmlns:p14="http://schemas.microsoft.com/office/powerpoint/2010/main" val="2959196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nimated Bullets - Start">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0" y="838200"/>
            <a:ext cx="3256249" cy="4708981"/>
          </a:xfrm>
          <a:prstGeom prst="rect">
            <a:avLst/>
          </a:prstGeom>
          <a:noFill/>
        </p:spPr>
        <p:txBody>
          <a:bodyPr wrap="square" rtlCol="0">
            <a:spAutoFit/>
          </a:bodyPr>
          <a:lstStyle/>
          <a:p>
            <a:r>
              <a:rPr lang="de-DE" sz="30000" b="1">
                <a:solidFill>
                  <a:schemeClr val="bg1"/>
                </a:solidFill>
                <a:latin typeface="Raleway" panose="020B0503030101060003" pitchFamily="34" charset="0"/>
              </a:rPr>
              <a:t>1.</a:t>
            </a:r>
            <a:endParaRPr lang="en-US" sz="30000" b="1">
              <a:solidFill>
                <a:schemeClr val="bg1"/>
              </a:solidFill>
              <a:latin typeface="Raleway" panose="020B0503030101060003" pitchFamily="34" charset="0"/>
            </a:endParaRPr>
          </a:p>
        </p:txBody>
      </p:sp>
      <p:sp>
        <p:nvSpPr>
          <p:cNvPr id="5" name="Rectangle 4">
            <a:extLst>
              <a:ext uri="{FF2B5EF4-FFF2-40B4-BE49-F238E27FC236}">
                <a16:creationId xmlns:a16="http://schemas.microsoft.com/office/drawing/2014/main" id="{244C7645-4524-4BB2-BB80-06AD998EA5D0}"/>
              </a:ext>
            </a:extLst>
          </p:cNvPr>
          <p:cNvSpPr/>
          <p:nvPr userDrawn="1"/>
        </p:nvSpPr>
        <p:spPr>
          <a:xfrm rot="16200000">
            <a:off x="3845379" y="4531177"/>
            <a:ext cx="4495800" cy="15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5A343B7-4EF9-4D7E-A210-7D5C0A2CBFD4}"/>
              </a:ext>
            </a:extLst>
          </p:cNvPr>
          <p:cNvSpPr/>
          <p:nvPr userDrawn="1"/>
        </p:nvSpPr>
        <p:spPr>
          <a:xfrm>
            <a:off x="5940877" y="1937657"/>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2">
            <a:extLst>
              <a:ext uri="{FF2B5EF4-FFF2-40B4-BE49-F238E27FC236}">
                <a16:creationId xmlns:a16="http://schemas.microsoft.com/office/drawing/2014/main" id="{C64DAD59-5FED-4848-9C8C-8ED21A16565B}"/>
              </a:ext>
            </a:extLst>
          </p:cNvPr>
          <p:cNvSpPr>
            <a:spLocks noGrp="1"/>
          </p:cNvSpPr>
          <p:nvPr>
            <p:ph sz="quarter" idx="12" hasCustomPrompt="1"/>
          </p:nvPr>
        </p:nvSpPr>
        <p:spPr>
          <a:xfrm>
            <a:off x="4066923"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9" name="Title Placeholder 1">
            <a:extLst>
              <a:ext uri="{FF2B5EF4-FFF2-40B4-BE49-F238E27FC236}">
                <a16:creationId xmlns:a16="http://schemas.microsoft.com/office/drawing/2014/main" id="{B40533E4-AD96-4DDA-A28C-DE563D1E82A2}"/>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4800">
                <a:latin typeface="+mj-lt"/>
              </a:defRPr>
            </a:lvl1pPr>
          </a:lstStyle>
          <a:p>
            <a:r>
              <a:rPr lang="en-US"/>
              <a:t>INSERT TITLE</a:t>
            </a:r>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6" y="2242456"/>
            <a:ext cx="5257800" cy="3663696"/>
          </a:xfrm>
          <a:prstGeom prst="rect">
            <a:avLst/>
          </a:prstGeom>
        </p:spPr>
        <p:txBody>
          <a:bodyPr anchor="t"/>
          <a:lstStyle>
            <a:lvl1pPr marL="0" indent="0" algn="ctr">
              <a:buFont typeface="Arial" panose="020B0604020202020204" pitchFamily="34" charset="0"/>
              <a:buNone/>
              <a:defRPr sz="6000" b="1">
                <a:latin typeface="+mj-lt"/>
              </a:defRPr>
            </a:lvl1pPr>
          </a:lstStyle>
          <a:p>
            <a:pPr lvl="0"/>
            <a:r>
              <a:rPr lang="de-DE"/>
              <a:t>Insert Key Point</a:t>
            </a:r>
            <a:endParaRPr lang="en-US"/>
          </a:p>
        </p:txBody>
      </p:sp>
    </p:spTree>
    <p:extLst>
      <p:ext uri="{BB962C8B-B14F-4D97-AF65-F5344CB8AC3E}">
        <p14:creationId xmlns:p14="http://schemas.microsoft.com/office/powerpoint/2010/main" val="23105007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nimated Bullets - Middle">
    <p:bg>
      <p:bgPr>
        <a:solidFill>
          <a:schemeClr val="accent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0" y="838200"/>
            <a:ext cx="3256249" cy="4708981"/>
          </a:xfrm>
          <a:prstGeom prst="rect">
            <a:avLst/>
          </a:prstGeom>
          <a:noFill/>
        </p:spPr>
        <p:txBody>
          <a:bodyPr wrap="square" rtlCol="0">
            <a:spAutoFit/>
          </a:bodyPr>
          <a:lstStyle/>
          <a:p>
            <a:r>
              <a:rPr lang="de-DE" sz="30000" b="1">
                <a:solidFill>
                  <a:schemeClr val="bg1"/>
                </a:solidFill>
                <a:latin typeface="Raleway" panose="020B0503030101060003" pitchFamily="34" charset="0"/>
              </a:rPr>
              <a:t>2.</a:t>
            </a:r>
            <a:endParaRPr lang="en-US" sz="30000" b="1">
              <a:solidFill>
                <a:schemeClr val="bg1"/>
              </a:solidFill>
              <a:latin typeface="Raleway" panose="020B0503030101060003" pitchFamily="34" charset="0"/>
            </a:endParaRPr>
          </a:p>
        </p:txBody>
      </p:sp>
      <p:sp>
        <p:nvSpPr>
          <p:cNvPr id="7" name="Oval 6">
            <a:extLst>
              <a:ext uri="{FF2B5EF4-FFF2-40B4-BE49-F238E27FC236}">
                <a16:creationId xmlns:a16="http://schemas.microsoft.com/office/drawing/2014/main" id="{B5A343B7-4EF9-4D7E-A210-7D5C0A2CBFD4}"/>
              </a:ext>
            </a:extLst>
          </p:cNvPr>
          <p:cNvSpPr/>
          <p:nvPr userDrawn="1"/>
        </p:nvSpPr>
        <p:spPr>
          <a:xfrm>
            <a:off x="5937170" y="3281674"/>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6" y="2242456"/>
            <a:ext cx="5257800" cy="3663696"/>
          </a:xfrm>
          <a:prstGeom prst="rect">
            <a:avLst/>
          </a:prstGeom>
        </p:spPr>
        <p:txBody>
          <a:bodyPr anchor="t"/>
          <a:lstStyle>
            <a:lvl1pPr marL="0" indent="0" algn="ctr">
              <a:buFont typeface="Arial" panose="020B0604020202020204" pitchFamily="34" charset="0"/>
              <a:buNone/>
              <a:defRPr sz="6000" b="1">
                <a:latin typeface="+mj-lt"/>
              </a:defRPr>
            </a:lvl1pPr>
          </a:lstStyle>
          <a:p>
            <a:pPr lvl="0"/>
            <a:r>
              <a:rPr lang="de-DE"/>
              <a:t>Insert Key Point</a:t>
            </a:r>
            <a:endParaRPr lang="en-US"/>
          </a:p>
        </p:txBody>
      </p:sp>
      <p:sp>
        <p:nvSpPr>
          <p:cNvPr id="11" name="Rectangle 10">
            <a:extLst>
              <a:ext uri="{FF2B5EF4-FFF2-40B4-BE49-F238E27FC236}">
                <a16:creationId xmlns:a16="http://schemas.microsoft.com/office/drawing/2014/main" id="{910D24FD-9F0A-4D1E-AA15-C8246CA3E01A}"/>
              </a:ext>
            </a:extLst>
          </p:cNvPr>
          <p:cNvSpPr/>
          <p:nvPr userDrawn="1"/>
        </p:nvSpPr>
        <p:spPr>
          <a:xfrm rot="16200000">
            <a:off x="4492419" y="5180402"/>
            <a:ext cx="3199748" cy="155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7FBB70-1551-451F-8F84-9FBB57D22159}"/>
              </a:ext>
            </a:extLst>
          </p:cNvPr>
          <p:cNvSpPr/>
          <p:nvPr userDrawn="1"/>
        </p:nvSpPr>
        <p:spPr>
          <a:xfrm rot="16200000">
            <a:off x="4486125" y="1510017"/>
            <a:ext cx="3209896" cy="155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4195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nimated Bullets - En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0" y="838200"/>
            <a:ext cx="3256249" cy="4708981"/>
          </a:xfrm>
          <a:prstGeom prst="rect">
            <a:avLst/>
          </a:prstGeom>
          <a:noFill/>
        </p:spPr>
        <p:txBody>
          <a:bodyPr wrap="square" rtlCol="0">
            <a:spAutoFit/>
          </a:bodyPr>
          <a:lstStyle/>
          <a:p>
            <a:r>
              <a:rPr lang="de-DE" sz="30000" b="1">
                <a:solidFill>
                  <a:schemeClr val="bg1"/>
                </a:solidFill>
                <a:latin typeface="Raleway" panose="020B0503030101060003" pitchFamily="34" charset="0"/>
              </a:rPr>
              <a:t>3.</a:t>
            </a:r>
            <a:endParaRPr lang="en-US" sz="30000" b="1">
              <a:solidFill>
                <a:schemeClr val="bg1"/>
              </a:solidFill>
              <a:latin typeface="Raleway" panose="020B0503030101060003" pitchFamily="34" charset="0"/>
            </a:endParaRPr>
          </a:p>
        </p:txBody>
      </p:sp>
      <p:sp>
        <p:nvSpPr>
          <p:cNvPr id="5" name="Rectangle 4">
            <a:extLst>
              <a:ext uri="{FF2B5EF4-FFF2-40B4-BE49-F238E27FC236}">
                <a16:creationId xmlns:a16="http://schemas.microsoft.com/office/drawing/2014/main" id="{244C7645-4524-4BB2-BB80-06AD998EA5D0}"/>
              </a:ext>
            </a:extLst>
          </p:cNvPr>
          <p:cNvSpPr/>
          <p:nvPr userDrawn="1"/>
        </p:nvSpPr>
        <p:spPr>
          <a:xfrm rot="16200000">
            <a:off x="3842504" y="2156947"/>
            <a:ext cx="4495800" cy="15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5A343B7-4EF9-4D7E-A210-7D5C0A2CBFD4}"/>
              </a:ext>
            </a:extLst>
          </p:cNvPr>
          <p:cNvSpPr/>
          <p:nvPr userDrawn="1"/>
        </p:nvSpPr>
        <p:spPr>
          <a:xfrm>
            <a:off x="5923250" y="4575414"/>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6" y="2242456"/>
            <a:ext cx="5257800" cy="3663696"/>
          </a:xfrm>
          <a:prstGeom prst="rect">
            <a:avLst/>
          </a:prstGeom>
        </p:spPr>
        <p:txBody>
          <a:bodyPr anchor="t"/>
          <a:lstStyle>
            <a:lvl1pPr marL="0" indent="0" algn="ctr">
              <a:buFont typeface="Arial" panose="020B0604020202020204" pitchFamily="34" charset="0"/>
              <a:buNone/>
              <a:defRPr sz="6000" b="1">
                <a:latin typeface="+mj-lt"/>
              </a:defRPr>
            </a:lvl1pPr>
          </a:lstStyle>
          <a:p>
            <a:pPr lvl="0"/>
            <a:r>
              <a:rPr lang="de-DE"/>
              <a:t>Insert Key Point</a:t>
            </a:r>
            <a:endParaRPr lang="en-US"/>
          </a:p>
        </p:txBody>
      </p:sp>
    </p:spTree>
    <p:extLst>
      <p:ext uri="{BB962C8B-B14F-4D97-AF65-F5344CB8AC3E}">
        <p14:creationId xmlns:p14="http://schemas.microsoft.com/office/powerpoint/2010/main" val="15149569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 Clean">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440D6-508F-485A-A0C2-B87991A04C24}"/>
              </a:ext>
            </a:extLst>
          </p:cNvPr>
          <p:cNvSpPr/>
          <p:nvPr userDrawn="1"/>
        </p:nvSpPr>
        <p:spPr>
          <a:xfrm>
            <a:off x="6096000" y="0"/>
            <a:ext cx="6122504" cy="68580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D5F948-331F-4F91-9C3B-FC1998460E23}"/>
              </a:ext>
            </a:extLst>
          </p:cNvPr>
          <p:cNvSpPr/>
          <p:nvPr userDrawn="1"/>
        </p:nvSpPr>
        <p:spPr>
          <a:xfrm>
            <a:off x="5905500" y="0"/>
            <a:ext cx="381000" cy="6858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CD6152-7F39-41C8-B021-D953545972E1}"/>
              </a:ext>
            </a:extLst>
          </p:cNvPr>
          <p:cNvSpPr/>
          <p:nvPr userDrawn="1"/>
        </p:nvSpPr>
        <p:spPr>
          <a:xfrm>
            <a:off x="5181600" y="2514600"/>
            <a:ext cx="1828800" cy="18288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6600" b="1">
                <a:solidFill>
                  <a:schemeClr val="accent6"/>
                </a:solidFill>
                <a:latin typeface="+mj-lt"/>
              </a:rPr>
              <a:t>VS</a:t>
            </a:r>
            <a:endParaRPr lang="en-US" sz="6600" b="1">
              <a:solidFill>
                <a:schemeClr val="accent6"/>
              </a:solidFill>
              <a:latin typeface="+mj-lt"/>
            </a:endParaRPr>
          </a:p>
        </p:txBody>
      </p:sp>
      <p:sp>
        <p:nvSpPr>
          <p:cNvPr id="6" name="Title Placeholder 1">
            <a:extLst>
              <a:ext uri="{FF2B5EF4-FFF2-40B4-BE49-F238E27FC236}">
                <a16:creationId xmlns:a16="http://schemas.microsoft.com/office/drawing/2014/main" id="{62514AE7-048E-4439-8D6E-552980DB0486}"/>
              </a:ext>
            </a:extLst>
          </p:cNvPr>
          <p:cNvSpPr>
            <a:spLocks noGrp="1"/>
          </p:cNvSpPr>
          <p:nvPr>
            <p:ph type="title" hasCustomPrompt="1"/>
          </p:nvPr>
        </p:nvSpPr>
        <p:spPr>
          <a:xfrm>
            <a:off x="6286500" y="228600"/>
            <a:ext cx="5905500"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7" name="Content Placeholder 12">
            <a:extLst>
              <a:ext uri="{FF2B5EF4-FFF2-40B4-BE49-F238E27FC236}">
                <a16:creationId xmlns:a16="http://schemas.microsoft.com/office/drawing/2014/main" id="{53CC45DD-C033-494A-ADEF-AA5E251FEAB1}"/>
              </a:ext>
            </a:extLst>
          </p:cNvPr>
          <p:cNvSpPr>
            <a:spLocks noGrp="1"/>
          </p:cNvSpPr>
          <p:nvPr>
            <p:ph sz="quarter" idx="12" hasCustomPrompt="1"/>
          </p:nvPr>
        </p:nvSpPr>
        <p:spPr>
          <a:xfrm>
            <a:off x="7076677" y="950068"/>
            <a:ext cx="4325146" cy="152570"/>
          </a:xfrm>
          <a:prstGeom prst="rect">
            <a:avLst/>
          </a:prstGeom>
          <a:solidFill>
            <a:schemeClr val="accent6">
              <a:lumMod val="20000"/>
              <a:lumOff val="80000"/>
            </a:schemeClr>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8" name="Title Placeholder 1">
            <a:extLst>
              <a:ext uri="{FF2B5EF4-FFF2-40B4-BE49-F238E27FC236}">
                <a16:creationId xmlns:a16="http://schemas.microsoft.com/office/drawing/2014/main" id="{9C22E475-394D-469E-9EFA-C9FDEDD140C9}"/>
              </a:ext>
            </a:extLst>
          </p:cNvPr>
          <p:cNvSpPr txBox="1">
            <a:spLocks/>
          </p:cNvSpPr>
          <p:nvPr userDrawn="1"/>
        </p:nvSpPr>
        <p:spPr>
          <a:xfrm>
            <a:off x="0" y="228600"/>
            <a:ext cx="5905500" cy="79775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bg1"/>
                </a:solidFill>
                <a:latin typeface="+mj-lt"/>
                <a:ea typeface="Lato" panose="020F0502020204030203" pitchFamily="34" charset="0"/>
                <a:cs typeface="Lato" panose="020F0502020204030203" pitchFamily="34" charset="0"/>
              </a:defRPr>
            </a:lvl1pPr>
          </a:lstStyle>
          <a:p>
            <a:r>
              <a:rPr lang="en-US" b="1"/>
              <a:t>INSERT TITLE</a:t>
            </a:r>
          </a:p>
        </p:txBody>
      </p:sp>
      <p:sp>
        <p:nvSpPr>
          <p:cNvPr id="9" name="Content Placeholder 12">
            <a:extLst>
              <a:ext uri="{FF2B5EF4-FFF2-40B4-BE49-F238E27FC236}">
                <a16:creationId xmlns:a16="http://schemas.microsoft.com/office/drawing/2014/main" id="{6982D03C-D51D-487E-AA62-2C120A024277}"/>
              </a:ext>
            </a:extLst>
          </p:cNvPr>
          <p:cNvSpPr>
            <a:spLocks noGrp="1"/>
          </p:cNvSpPr>
          <p:nvPr>
            <p:ph sz="quarter" idx="13" hasCustomPrompt="1"/>
          </p:nvPr>
        </p:nvSpPr>
        <p:spPr>
          <a:xfrm>
            <a:off x="790177" y="950068"/>
            <a:ext cx="4325146"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Tree>
    <p:extLst>
      <p:ext uri="{BB962C8B-B14F-4D97-AF65-F5344CB8AC3E}">
        <p14:creationId xmlns:p14="http://schemas.microsoft.com/office/powerpoint/2010/main" val="1962711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 Images">
    <p:bg>
      <p:bgPr>
        <a:solidFill>
          <a:schemeClr val="accent3"/>
        </a:solidFill>
        <a:effectLst/>
      </p:bgPr>
    </p:bg>
    <p:spTree>
      <p:nvGrpSpPr>
        <p:cNvPr id="1" name=""/>
        <p:cNvGrpSpPr/>
        <p:nvPr/>
      </p:nvGrpSpPr>
      <p:grpSpPr>
        <a:xfrm>
          <a:off x="0" y="0"/>
          <a:ext cx="0" cy="0"/>
          <a:chOff x="0" y="0"/>
          <a:chExt cx="0" cy="0"/>
        </a:xfrm>
      </p:grpSpPr>
      <p:sp>
        <p:nvSpPr>
          <p:cNvPr id="6" name="Picture Placeholder 21">
            <a:extLst>
              <a:ext uri="{FF2B5EF4-FFF2-40B4-BE49-F238E27FC236}">
                <a16:creationId xmlns:a16="http://schemas.microsoft.com/office/drawing/2014/main" id="{ED04F8C6-1BC1-4375-AC6C-CA23DB9B5369}"/>
              </a:ext>
            </a:extLst>
          </p:cNvPr>
          <p:cNvSpPr>
            <a:spLocks noGrp="1"/>
          </p:cNvSpPr>
          <p:nvPr>
            <p:ph type="pic" sz="quarter" idx="13" hasCustomPrompt="1"/>
          </p:nvPr>
        </p:nvSpPr>
        <p:spPr>
          <a:xfrm>
            <a:off x="6286500" y="0"/>
            <a:ext cx="5905500" cy="6857999"/>
          </a:xfrm>
          <a:prstGeom prst="rect">
            <a:avLst/>
          </a:prstGeom>
        </p:spPr>
        <p:txBody>
          <a:bodyPr anchor="ctr"/>
          <a:lstStyle>
            <a:lvl1pPr marL="0" indent="0" algn="ctr">
              <a:buNone/>
              <a:defRPr>
                <a:latin typeface="+mn-lt"/>
              </a:defRPr>
            </a:lvl1pPr>
          </a:lstStyle>
          <a:p>
            <a:r>
              <a:rPr lang="de-DE"/>
              <a:t>Insert comparison image</a:t>
            </a:r>
            <a:endParaRPr lang="en-US"/>
          </a:p>
        </p:txBody>
      </p:sp>
      <p:sp>
        <p:nvSpPr>
          <p:cNvPr id="7" name="Picture Placeholder 21">
            <a:extLst>
              <a:ext uri="{FF2B5EF4-FFF2-40B4-BE49-F238E27FC236}">
                <a16:creationId xmlns:a16="http://schemas.microsoft.com/office/drawing/2014/main" id="{2CF92FB8-D503-49F2-AC51-4086FEF5A653}"/>
              </a:ext>
            </a:extLst>
          </p:cNvPr>
          <p:cNvSpPr>
            <a:spLocks noGrp="1"/>
          </p:cNvSpPr>
          <p:nvPr>
            <p:ph type="pic" sz="quarter" idx="14" hasCustomPrompt="1"/>
          </p:nvPr>
        </p:nvSpPr>
        <p:spPr>
          <a:xfrm>
            <a:off x="0" y="-1"/>
            <a:ext cx="5905500" cy="6857999"/>
          </a:xfrm>
          <a:prstGeom prst="rect">
            <a:avLst/>
          </a:prstGeom>
        </p:spPr>
        <p:txBody>
          <a:bodyPr anchor="ctr"/>
          <a:lstStyle>
            <a:lvl1pPr marL="0" indent="0" algn="ctr">
              <a:buNone/>
              <a:defRPr>
                <a:latin typeface="+mn-lt"/>
              </a:defRPr>
            </a:lvl1pPr>
          </a:lstStyle>
          <a:p>
            <a:r>
              <a:rPr lang="de-DE"/>
              <a:t>Insert comparison image</a:t>
            </a:r>
            <a:endParaRPr lang="en-US"/>
          </a:p>
        </p:txBody>
      </p:sp>
      <p:sp>
        <p:nvSpPr>
          <p:cNvPr id="4" name="Rectangle 3">
            <a:extLst>
              <a:ext uri="{FF2B5EF4-FFF2-40B4-BE49-F238E27FC236}">
                <a16:creationId xmlns:a16="http://schemas.microsoft.com/office/drawing/2014/main" id="{24D5F948-331F-4F91-9C3B-FC1998460E23}"/>
              </a:ext>
            </a:extLst>
          </p:cNvPr>
          <p:cNvSpPr/>
          <p:nvPr userDrawn="1"/>
        </p:nvSpPr>
        <p:spPr>
          <a:xfrm>
            <a:off x="5905500" y="0"/>
            <a:ext cx="381000" cy="6858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CD6152-7F39-41C8-B021-D953545972E1}"/>
              </a:ext>
            </a:extLst>
          </p:cNvPr>
          <p:cNvSpPr/>
          <p:nvPr userDrawn="1"/>
        </p:nvSpPr>
        <p:spPr>
          <a:xfrm>
            <a:off x="5181600" y="2514600"/>
            <a:ext cx="1828800" cy="18288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6600" b="1">
                <a:solidFill>
                  <a:schemeClr val="accent6"/>
                </a:solidFill>
                <a:latin typeface="+mj-lt"/>
              </a:rPr>
              <a:t>VS</a:t>
            </a:r>
            <a:endParaRPr lang="en-US" sz="6600" b="1">
              <a:solidFill>
                <a:schemeClr val="accent6"/>
              </a:solidFill>
              <a:latin typeface="+mj-lt"/>
            </a:endParaRPr>
          </a:p>
        </p:txBody>
      </p:sp>
      <p:sp>
        <p:nvSpPr>
          <p:cNvPr id="10" name="Title Placeholder 1">
            <a:extLst>
              <a:ext uri="{FF2B5EF4-FFF2-40B4-BE49-F238E27FC236}">
                <a16:creationId xmlns:a16="http://schemas.microsoft.com/office/drawing/2014/main" id="{44016E9B-979B-4D8D-A77D-5F9092BE42F3}"/>
              </a:ext>
            </a:extLst>
          </p:cNvPr>
          <p:cNvSpPr>
            <a:spLocks noGrp="1"/>
          </p:cNvSpPr>
          <p:nvPr>
            <p:ph type="title" hasCustomPrompt="1"/>
          </p:nvPr>
        </p:nvSpPr>
        <p:spPr>
          <a:xfrm>
            <a:off x="6286500" y="228600"/>
            <a:ext cx="5905500" cy="797753"/>
          </a:xfrm>
          <a:prstGeom prst="rect">
            <a:avLst/>
          </a:prstGeom>
          <a:solidFill>
            <a:schemeClr val="tx1">
              <a:alpha val="50000"/>
            </a:schemeClr>
          </a:solidFill>
        </p:spPr>
        <p:txBody>
          <a:bodyPr vert="horz" lIns="91440" tIns="45720" rIns="91440" bIns="45720" rtlCol="0" anchor="ctr">
            <a:noAutofit/>
          </a:bodyPr>
          <a:lstStyle>
            <a:lvl1pPr>
              <a:defRPr sz="4800" b="1">
                <a:latin typeface="+mj-lt"/>
              </a:defRPr>
            </a:lvl1pPr>
          </a:lstStyle>
          <a:p>
            <a:r>
              <a:rPr lang="en-US"/>
              <a:t>INSERT TITLE</a:t>
            </a:r>
          </a:p>
        </p:txBody>
      </p:sp>
      <p:sp>
        <p:nvSpPr>
          <p:cNvPr id="11" name="Title Placeholder 1">
            <a:extLst>
              <a:ext uri="{FF2B5EF4-FFF2-40B4-BE49-F238E27FC236}">
                <a16:creationId xmlns:a16="http://schemas.microsoft.com/office/drawing/2014/main" id="{EE37F320-65E6-4BAE-8CA4-743867620020}"/>
              </a:ext>
            </a:extLst>
          </p:cNvPr>
          <p:cNvSpPr txBox="1">
            <a:spLocks/>
          </p:cNvSpPr>
          <p:nvPr userDrawn="1"/>
        </p:nvSpPr>
        <p:spPr>
          <a:xfrm>
            <a:off x="0" y="228600"/>
            <a:ext cx="5905500" cy="797753"/>
          </a:xfrm>
          <a:prstGeom prst="rect">
            <a:avLst/>
          </a:prstGeom>
          <a:solidFill>
            <a:schemeClr val="tx1">
              <a:alpha val="5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bg1"/>
                </a:solidFill>
                <a:latin typeface="+mj-lt"/>
                <a:ea typeface="Lato" panose="020F0502020204030203" pitchFamily="34" charset="0"/>
                <a:cs typeface="Lato" panose="020F0502020204030203" pitchFamily="34" charset="0"/>
              </a:defRPr>
            </a:lvl1pPr>
          </a:lstStyle>
          <a:p>
            <a:r>
              <a:rPr lang="en-US" b="1"/>
              <a:t>INSERT TITLE</a:t>
            </a:r>
          </a:p>
        </p:txBody>
      </p:sp>
    </p:spTree>
    <p:extLst>
      <p:ext uri="{BB962C8B-B14F-4D97-AF65-F5344CB8AC3E}">
        <p14:creationId xmlns:p14="http://schemas.microsoft.com/office/powerpoint/2010/main" val="23708061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g Desktop Screensho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0C8ED4-83FF-49B7-AE1C-D5908DEE0B87}"/>
              </a:ext>
            </a:extLst>
          </p:cNvPr>
          <p:cNvGrpSpPr/>
          <p:nvPr userDrawn="1"/>
        </p:nvGrpSpPr>
        <p:grpSpPr>
          <a:xfrm>
            <a:off x="2031534" y="1310690"/>
            <a:ext cx="8103066" cy="5090110"/>
            <a:chOff x="2057400" y="914400"/>
            <a:chExt cx="8103066" cy="5090110"/>
          </a:xfrm>
        </p:grpSpPr>
        <p:pic>
          <p:nvPicPr>
            <p:cNvPr id="4" name="Picture 3">
              <a:extLst>
                <a:ext uri="{FF2B5EF4-FFF2-40B4-BE49-F238E27FC236}">
                  <a16:creationId xmlns:a16="http://schemas.microsoft.com/office/drawing/2014/main" id="{E5C2A524-993A-4671-A4D2-79CCA997E7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57400" y="914400"/>
              <a:ext cx="7950666" cy="5090110"/>
            </a:xfrm>
            <a:prstGeom prst="rect">
              <a:avLst/>
            </a:prstGeom>
          </p:spPr>
        </p:pic>
        <p:pic>
          <p:nvPicPr>
            <p:cNvPr id="5" name="Picture 4">
              <a:extLst>
                <a:ext uri="{FF2B5EF4-FFF2-40B4-BE49-F238E27FC236}">
                  <a16:creationId xmlns:a16="http://schemas.microsoft.com/office/drawing/2014/main" id="{84BE9A8E-1ABE-4453-BD51-9748D8BDA6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0380"/>
            <a:stretch/>
          </p:blipFill>
          <p:spPr>
            <a:xfrm flipH="1">
              <a:off x="7010400" y="914400"/>
              <a:ext cx="3150066" cy="5090110"/>
            </a:xfrm>
            <a:prstGeom prst="rect">
              <a:avLst/>
            </a:prstGeom>
          </p:spPr>
        </p:pic>
      </p:grpSp>
      <p:sp>
        <p:nvSpPr>
          <p:cNvPr id="7" name="Title Placeholder 1">
            <a:extLst>
              <a:ext uri="{FF2B5EF4-FFF2-40B4-BE49-F238E27FC236}">
                <a16:creationId xmlns:a16="http://schemas.microsoft.com/office/drawing/2014/main" id="{383B1B5C-A2B8-49E5-93C4-CC59E3A4505E}"/>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8" name="Content Placeholder 12">
            <a:extLst>
              <a:ext uri="{FF2B5EF4-FFF2-40B4-BE49-F238E27FC236}">
                <a16:creationId xmlns:a16="http://schemas.microsoft.com/office/drawing/2014/main" id="{4C63A303-9220-4A8B-9AE5-82551568D68C}"/>
              </a:ext>
            </a:extLst>
          </p:cNvPr>
          <p:cNvSpPr>
            <a:spLocks noGrp="1"/>
          </p:cNvSpPr>
          <p:nvPr>
            <p:ph sz="quarter" idx="12" hasCustomPrompt="1"/>
          </p:nvPr>
        </p:nvSpPr>
        <p:spPr>
          <a:xfrm>
            <a:off x="4066923"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9" name="Picture Placeholder 21">
            <a:extLst>
              <a:ext uri="{FF2B5EF4-FFF2-40B4-BE49-F238E27FC236}">
                <a16:creationId xmlns:a16="http://schemas.microsoft.com/office/drawing/2014/main" id="{FEDB87A8-023C-435E-9DDD-1204D7C245E2}"/>
              </a:ext>
            </a:extLst>
          </p:cNvPr>
          <p:cNvSpPr>
            <a:spLocks noGrp="1"/>
          </p:cNvSpPr>
          <p:nvPr>
            <p:ph type="pic" sz="quarter" idx="13" hasCustomPrompt="1"/>
          </p:nvPr>
        </p:nvSpPr>
        <p:spPr>
          <a:xfrm>
            <a:off x="2994092" y="1688876"/>
            <a:ext cx="6073707" cy="3797524"/>
          </a:xfrm>
          <a:prstGeom prst="rect">
            <a:avLst/>
          </a:prstGeom>
        </p:spPr>
        <p:txBody>
          <a:bodyPr anchor="ctr"/>
          <a:lstStyle>
            <a:lvl1pPr marL="0" indent="0" algn="ctr">
              <a:buNone/>
              <a:defRPr>
                <a:latin typeface="+mn-lt"/>
              </a:defRPr>
            </a:lvl1pPr>
          </a:lstStyle>
          <a:p>
            <a:r>
              <a:rPr lang="de-DE"/>
              <a:t>Insert screenshot</a:t>
            </a:r>
            <a:endParaRPr lang="en-US"/>
          </a:p>
        </p:txBody>
      </p:sp>
    </p:spTree>
    <p:extLst>
      <p:ext uri="{BB962C8B-B14F-4D97-AF65-F5344CB8AC3E}">
        <p14:creationId xmlns:p14="http://schemas.microsoft.com/office/powerpoint/2010/main" val="292504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Divider - Background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6FA073F-22FC-494E-B7CF-B319894C5AD2}"/>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a background image</a:t>
            </a:r>
            <a:endParaRPr lang="en-US"/>
          </a:p>
        </p:txBody>
      </p:sp>
      <p:sp>
        <p:nvSpPr>
          <p:cNvPr id="3" name="Title 1">
            <a:extLst>
              <a:ext uri="{FF2B5EF4-FFF2-40B4-BE49-F238E27FC236}">
                <a16:creationId xmlns:a16="http://schemas.microsoft.com/office/drawing/2014/main" id="{8277BAE0-BAD9-48E9-8CDF-DBE36A9875E7}"/>
              </a:ext>
            </a:extLst>
          </p:cNvPr>
          <p:cNvSpPr>
            <a:spLocks noGrp="1"/>
          </p:cNvSpPr>
          <p:nvPr>
            <p:ph type="title" hasCustomPrompt="1"/>
          </p:nvPr>
        </p:nvSpPr>
        <p:spPr>
          <a:xfrm>
            <a:off x="4753005" y="4038602"/>
            <a:ext cx="7438996" cy="549381"/>
          </a:xfrm>
          <a:prstGeom prst="rect">
            <a:avLst/>
          </a:prstGeom>
          <a:solidFill>
            <a:srgbClr val="323D46">
              <a:alpha val="80000"/>
            </a:srgbClr>
          </a:solidFill>
          <a:ln>
            <a:solidFill>
              <a:schemeClr val="bg2">
                <a:lumMod val="50000"/>
                <a:lumOff val="50000"/>
              </a:schemeClr>
            </a:solidFill>
          </a:ln>
        </p:spPr>
        <p:txBody>
          <a:bodyPr lIns="274320">
            <a:spAutoFit/>
          </a:bodyPr>
          <a:lstStyle>
            <a:lvl1pPr algn="l">
              <a:defRPr baseline="0">
                <a:solidFill>
                  <a:schemeClr val="bg1"/>
                </a:solidFill>
                <a:latin typeface="+mn-lt"/>
              </a:defRPr>
            </a:lvl1pPr>
          </a:lstStyle>
          <a:p>
            <a:r>
              <a:rPr lang="en-US"/>
              <a:t>Enter </a:t>
            </a:r>
            <a:r>
              <a:rPr lang="en-US" err="1"/>
              <a:t>subheadline</a:t>
            </a:r>
            <a:r>
              <a:rPr lang="en-US"/>
              <a:t> / chapter divider</a:t>
            </a:r>
          </a:p>
        </p:txBody>
      </p:sp>
    </p:spTree>
    <p:extLst>
      <p:ext uri="{BB962C8B-B14F-4D97-AF65-F5344CB8AC3E}">
        <p14:creationId xmlns:p14="http://schemas.microsoft.com/office/powerpoint/2010/main" val="30151201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bile App Screenshot">
    <p:bg>
      <p:bgPr>
        <a:solidFill>
          <a:schemeClr val="accent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C432C9-5114-44CE-BF92-3AB0AAD59C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5949" y="1295400"/>
            <a:ext cx="2923408" cy="5355426"/>
          </a:xfrm>
          <a:prstGeom prst="rect">
            <a:avLst/>
          </a:prstGeom>
        </p:spPr>
      </p:pic>
      <p:sp>
        <p:nvSpPr>
          <p:cNvPr id="3" name="Title Placeholder 1">
            <a:extLst>
              <a:ext uri="{FF2B5EF4-FFF2-40B4-BE49-F238E27FC236}">
                <a16:creationId xmlns:a16="http://schemas.microsoft.com/office/drawing/2014/main" id="{99E82472-72BE-477D-B305-B6F064D47417}"/>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4" name="Content Placeholder 12">
            <a:extLst>
              <a:ext uri="{FF2B5EF4-FFF2-40B4-BE49-F238E27FC236}">
                <a16:creationId xmlns:a16="http://schemas.microsoft.com/office/drawing/2014/main" id="{F3424B02-43F6-4F10-B1BA-D32D1E535D48}"/>
              </a:ext>
            </a:extLst>
          </p:cNvPr>
          <p:cNvSpPr>
            <a:spLocks noGrp="1"/>
          </p:cNvSpPr>
          <p:nvPr>
            <p:ph sz="quarter" idx="12" hasCustomPrompt="1"/>
          </p:nvPr>
        </p:nvSpPr>
        <p:spPr>
          <a:xfrm>
            <a:off x="4066923" y="917627"/>
            <a:ext cx="4061461" cy="152570"/>
          </a:xfrm>
          <a:prstGeom prst="rect">
            <a:avLst/>
          </a:prstGeom>
          <a:solidFill>
            <a:schemeClr val="accent6">
              <a:lumMod val="20000"/>
              <a:lumOff val="80000"/>
            </a:schemeClr>
          </a:solidFill>
          <a:ln>
            <a:noFill/>
          </a:ln>
        </p:spPr>
        <p:txBody>
          <a:bodyPr anchor="ctr"/>
          <a:lstStyle>
            <a:lvl1pPr marL="0" indent="0">
              <a:buNone/>
              <a:defRPr sz="1200">
                <a:solidFill>
                  <a:schemeClr val="accent6"/>
                </a:solidFill>
              </a:defRPr>
            </a:lvl1pPr>
          </a:lstStyle>
          <a:p>
            <a:pPr lvl="0"/>
            <a:r>
              <a:rPr lang="de-DE"/>
              <a:t>Make bar as wide as title- text will not showhen presenting</a:t>
            </a:r>
            <a:endParaRPr lang="en-US"/>
          </a:p>
        </p:txBody>
      </p:sp>
      <p:sp>
        <p:nvSpPr>
          <p:cNvPr id="5" name="Picture Placeholder 21">
            <a:extLst>
              <a:ext uri="{FF2B5EF4-FFF2-40B4-BE49-F238E27FC236}">
                <a16:creationId xmlns:a16="http://schemas.microsoft.com/office/drawing/2014/main" id="{DD5DB088-69DC-40DC-BAB1-63290A49CDB9}"/>
              </a:ext>
            </a:extLst>
          </p:cNvPr>
          <p:cNvSpPr>
            <a:spLocks noGrp="1"/>
          </p:cNvSpPr>
          <p:nvPr>
            <p:ph type="pic" sz="quarter" idx="13" hasCustomPrompt="1"/>
          </p:nvPr>
        </p:nvSpPr>
        <p:spPr>
          <a:xfrm>
            <a:off x="4982816" y="2017644"/>
            <a:ext cx="2185416" cy="3895344"/>
          </a:xfrm>
          <a:prstGeom prst="rect">
            <a:avLst/>
          </a:prstGeom>
        </p:spPr>
        <p:txBody>
          <a:bodyPr anchor="ctr"/>
          <a:lstStyle>
            <a:lvl1pPr marL="0" indent="0" algn="ctr">
              <a:buNone/>
              <a:defRPr>
                <a:latin typeface="+mn-lt"/>
              </a:defRPr>
            </a:lvl1pPr>
          </a:lstStyle>
          <a:p>
            <a:r>
              <a:rPr lang="de-DE"/>
              <a:t>Insert screenshot</a:t>
            </a:r>
            <a:endParaRPr lang="en-US"/>
          </a:p>
        </p:txBody>
      </p:sp>
      <p:sp>
        <p:nvSpPr>
          <p:cNvPr id="6" name="Text Placeholder 28">
            <a:extLst>
              <a:ext uri="{FF2B5EF4-FFF2-40B4-BE49-F238E27FC236}">
                <a16:creationId xmlns:a16="http://schemas.microsoft.com/office/drawing/2014/main" id="{48A95C12-0F96-4282-9F38-512FF089A693}"/>
              </a:ext>
            </a:extLst>
          </p:cNvPr>
          <p:cNvSpPr>
            <a:spLocks noGrp="1"/>
          </p:cNvSpPr>
          <p:nvPr>
            <p:ph type="body" sz="quarter" idx="15" hasCustomPrompt="1"/>
          </p:nvPr>
        </p:nvSpPr>
        <p:spPr>
          <a:xfrm>
            <a:off x="7884101" y="2017644"/>
            <a:ext cx="3774499" cy="2438400"/>
          </a:xfrm>
          <a:prstGeom prst="rect">
            <a:avLst/>
          </a:prstGeom>
        </p:spPr>
        <p:txBody>
          <a:bodyPr/>
          <a:lstStyle>
            <a:lvl1pPr marL="285750" indent="-285750" algn="l">
              <a:buFont typeface="Arial" panose="020B0604020202020204" pitchFamily="34" charset="0"/>
              <a:buChar char="•"/>
              <a:defRPr sz="2000">
                <a:solidFill>
                  <a:schemeClr val="bg1"/>
                </a:solidFill>
                <a:latin typeface="+mn-lt"/>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information</a:t>
            </a:r>
            <a:endParaRPr lang="en-US"/>
          </a:p>
          <a:p>
            <a:pPr lvl="0"/>
            <a:r>
              <a:rPr lang="de-DE"/>
              <a:t>A</a:t>
            </a:r>
            <a:r>
              <a:rPr lang="en-US" err="1"/>
              <a:t>dd</a:t>
            </a:r>
            <a:r>
              <a:rPr lang="en-US"/>
              <a:t> more information</a:t>
            </a:r>
          </a:p>
          <a:p>
            <a:pPr lvl="0"/>
            <a:r>
              <a:rPr lang="de-DE"/>
              <a:t>K</a:t>
            </a:r>
            <a:r>
              <a:rPr lang="en-US" err="1"/>
              <a:t>eep</a:t>
            </a:r>
            <a:r>
              <a:rPr lang="en-US"/>
              <a:t> adding information</a:t>
            </a:r>
            <a:endParaRPr lang="de-DE"/>
          </a:p>
        </p:txBody>
      </p:sp>
    </p:spTree>
    <p:extLst>
      <p:ext uri="{BB962C8B-B14F-4D97-AF65-F5344CB8AC3E}">
        <p14:creationId xmlns:p14="http://schemas.microsoft.com/office/powerpoint/2010/main" val="10268657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oll - with Icon">
    <p:bg>
      <p:bgPr>
        <a:solidFill>
          <a:schemeClr val="accent3"/>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474596D-BDA4-4C85-906A-52613A31BD47}"/>
              </a:ext>
            </a:extLst>
          </p:cNvPr>
          <p:cNvGrpSpPr/>
          <p:nvPr userDrawn="1"/>
        </p:nvGrpSpPr>
        <p:grpSpPr>
          <a:xfrm>
            <a:off x="4191000" y="2819400"/>
            <a:ext cx="3753678" cy="3425688"/>
            <a:chOff x="2113722" y="4572000"/>
            <a:chExt cx="3753678" cy="3425688"/>
          </a:xfrm>
        </p:grpSpPr>
        <p:sp>
          <p:nvSpPr>
            <p:cNvPr id="5" name="Rectangle 4">
              <a:extLst>
                <a:ext uri="{FF2B5EF4-FFF2-40B4-BE49-F238E27FC236}">
                  <a16:creationId xmlns:a16="http://schemas.microsoft.com/office/drawing/2014/main" id="{9A85FF9C-7751-47C1-9980-FDA42ED7A883}"/>
                </a:ext>
              </a:extLst>
            </p:cNvPr>
            <p:cNvSpPr/>
            <p:nvPr userDrawn="1"/>
          </p:nvSpPr>
          <p:spPr>
            <a:xfrm>
              <a:off x="2113722" y="6016488"/>
              <a:ext cx="3753678" cy="1981200"/>
            </a:xfrm>
            <a:prstGeom prst="rect">
              <a:avLst/>
            </a:prstGeom>
            <a:no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D1DCE03-FBBF-42FE-B157-A304E9432E95}"/>
                </a:ext>
              </a:extLst>
            </p:cNvPr>
            <p:cNvSpPr/>
            <p:nvPr userDrawn="1"/>
          </p:nvSpPr>
          <p:spPr>
            <a:xfrm>
              <a:off x="2133600" y="4572000"/>
              <a:ext cx="3712464" cy="1360004"/>
            </a:xfrm>
            <a:prstGeom prst="trapezoid">
              <a:avLst>
                <a:gd name="adj" fmla="val 38886"/>
              </a:avLst>
            </a:prstGeom>
            <a:no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Rectangle 6">
              <a:extLst>
                <a:ext uri="{FF2B5EF4-FFF2-40B4-BE49-F238E27FC236}">
                  <a16:creationId xmlns:a16="http://schemas.microsoft.com/office/drawing/2014/main" id="{60D60AF2-C7F4-4571-97A3-F6B745C3696C}"/>
                </a:ext>
              </a:extLst>
            </p:cNvPr>
            <p:cNvSpPr/>
            <p:nvPr userDrawn="1"/>
          </p:nvSpPr>
          <p:spPr>
            <a:xfrm>
              <a:off x="2884932" y="5175802"/>
              <a:ext cx="2209800" cy="152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35AF6BD9-0AD9-4FD0-A4FB-9EF641522B9F}"/>
              </a:ext>
            </a:extLst>
          </p:cNvPr>
          <p:cNvSpPr/>
          <p:nvPr userDrawn="1"/>
        </p:nvSpPr>
        <p:spPr>
          <a:xfrm rot="17455585">
            <a:off x="5485970" y="2326531"/>
            <a:ext cx="1573264" cy="1288773"/>
          </a:xfrm>
          <a:custGeom>
            <a:avLst/>
            <a:gdLst>
              <a:gd name="connsiteX0" fmla="*/ 1573264 w 1573264"/>
              <a:gd name="connsiteY0" fmla="*/ 0 h 1288773"/>
              <a:gd name="connsiteX1" fmla="*/ 1573264 w 1573264"/>
              <a:gd name="connsiteY1" fmla="*/ 1288773 h 1288773"/>
              <a:gd name="connsiteX2" fmla="*/ 492816 w 1573264"/>
              <a:gd name="connsiteY2" fmla="*/ 1288773 h 1288773"/>
              <a:gd name="connsiteX3" fmla="*/ 0 w 1573264"/>
              <a:gd name="connsiteY3" fmla="*/ 0 h 1288773"/>
            </a:gdLst>
            <a:ahLst/>
            <a:cxnLst>
              <a:cxn ang="0">
                <a:pos x="connsiteX0" y="connsiteY0"/>
              </a:cxn>
              <a:cxn ang="0">
                <a:pos x="connsiteX1" y="connsiteY1"/>
              </a:cxn>
              <a:cxn ang="0">
                <a:pos x="connsiteX2" y="connsiteY2"/>
              </a:cxn>
              <a:cxn ang="0">
                <a:pos x="connsiteX3" y="connsiteY3"/>
              </a:cxn>
            </a:cxnLst>
            <a:rect l="l" t="t" r="r" b="b"/>
            <a:pathLst>
              <a:path w="1573264" h="1288773">
                <a:moveTo>
                  <a:pt x="1573264" y="0"/>
                </a:moveTo>
                <a:lnTo>
                  <a:pt x="1573264" y="1288773"/>
                </a:lnTo>
                <a:lnTo>
                  <a:pt x="492816" y="1288773"/>
                </a:lnTo>
                <a:lnTo>
                  <a:pt x="0" y="0"/>
                </a:lnTo>
                <a:close/>
              </a:path>
            </a:pathLst>
          </a:custGeom>
          <a:solidFill>
            <a:schemeClr val="tx1"/>
          </a:solid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4017535-CED0-48E4-A602-15C5BCE8211D}"/>
              </a:ext>
            </a:extLst>
          </p:cNvPr>
          <p:cNvSpPr txBox="1"/>
          <p:nvPr userDrawn="1"/>
        </p:nvSpPr>
        <p:spPr>
          <a:xfrm>
            <a:off x="4962210" y="4673018"/>
            <a:ext cx="2297424"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POLL</a:t>
            </a:r>
            <a:endParaRPr lang="en-US" sz="6000" b="1" spc="300">
              <a:solidFill>
                <a:schemeClr val="bg1"/>
              </a:solidFill>
              <a:latin typeface="Raleway" panose="020B0503030101060003" pitchFamily="34" charset="0"/>
            </a:endParaRPr>
          </a:p>
        </p:txBody>
      </p:sp>
      <p:sp>
        <p:nvSpPr>
          <p:cNvPr id="25" name="Rectangle 24">
            <a:extLst>
              <a:ext uri="{FF2B5EF4-FFF2-40B4-BE49-F238E27FC236}">
                <a16:creationId xmlns:a16="http://schemas.microsoft.com/office/drawing/2014/main" id="{9D176953-D3C2-4571-80EB-AB493728F71B}"/>
              </a:ext>
            </a:extLst>
          </p:cNvPr>
          <p:cNvSpPr/>
          <p:nvPr userDrawn="1"/>
        </p:nvSpPr>
        <p:spPr>
          <a:xfrm>
            <a:off x="4980938" y="5594309"/>
            <a:ext cx="222128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1">
            <a:extLst>
              <a:ext uri="{FF2B5EF4-FFF2-40B4-BE49-F238E27FC236}">
                <a16:creationId xmlns:a16="http://schemas.microsoft.com/office/drawing/2014/main" id="{DA942592-E000-488D-9A7F-A3D7D4EE1AF6}"/>
              </a:ext>
            </a:extLst>
          </p:cNvPr>
          <p:cNvSpPr>
            <a:spLocks noGrp="1"/>
          </p:cNvSpPr>
          <p:nvPr>
            <p:ph type="body" sz="quarter" idx="10" hasCustomPrompt="1"/>
          </p:nvPr>
        </p:nvSpPr>
        <p:spPr>
          <a:xfrm>
            <a:off x="-28890" y="533400"/>
            <a:ext cx="12192000" cy="457200"/>
          </a:xfrm>
          <a:prstGeom prst="rect">
            <a:avLst/>
          </a:prstGeom>
        </p:spPr>
        <p:txBody>
          <a:bodyPr/>
          <a:lstStyle>
            <a:lvl1pPr marL="0" indent="0" algn="ctr">
              <a:buFont typeface="Arial" panose="020B0604020202020204" pitchFamily="34" charset="0"/>
              <a:buNone/>
              <a:defRPr sz="4800" b="0">
                <a:latin typeface="+mj-lt"/>
              </a:defRPr>
            </a:lvl1pPr>
          </a:lstStyle>
          <a:p>
            <a:pPr lvl="0"/>
            <a:r>
              <a:rPr lang="de-DE"/>
              <a:t>What is your poll question?</a:t>
            </a:r>
            <a:endParaRPr lang="en-US"/>
          </a:p>
        </p:txBody>
      </p:sp>
    </p:spTree>
    <p:extLst>
      <p:ext uri="{BB962C8B-B14F-4D97-AF65-F5344CB8AC3E}">
        <p14:creationId xmlns:p14="http://schemas.microsoft.com/office/powerpoint/2010/main" val="4115385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oll - Clean">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9F08652-9488-41E8-9935-2184678CCB9C}"/>
              </a:ext>
            </a:extLst>
          </p:cNvPr>
          <p:cNvGrpSpPr/>
          <p:nvPr userDrawn="1"/>
        </p:nvGrpSpPr>
        <p:grpSpPr>
          <a:xfrm>
            <a:off x="4626428" y="762000"/>
            <a:ext cx="2939143" cy="1015663"/>
            <a:chOff x="4572000" y="695041"/>
            <a:chExt cx="2939143" cy="1015663"/>
          </a:xfrm>
        </p:grpSpPr>
        <p:pic>
          <p:nvPicPr>
            <p:cNvPr id="5" name="Picture 4">
              <a:extLst>
                <a:ext uri="{FF2B5EF4-FFF2-40B4-BE49-F238E27FC236}">
                  <a16:creationId xmlns:a16="http://schemas.microsoft.com/office/drawing/2014/main" id="{34CA7E3A-AC44-4CAD-B139-996875FE9C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81800" y="838200"/>
              <a:ext cx="729343" cy="729343"/>
            </a:xfrm>
            <a:prstGeom prst="rect">
              <a:avLst/>
            </a:prstGeom>
          </p:spPr>
        </p:pic>
        <p:sp>
          <p:nvSpPr>
            <p:cNvPr id="6" name="TextBox 5">
              <a:extLst>
                <a:ext uri="{FF2B5EF4-FFF2-40B4-BE49-F238E27FC236}">
                  <a16:creationId xmlns:a16="http://schemas.microsoft.com/office/drawing/2014/main" id="{2D3F3E57-690A-4A01-9C3E-2B03FEDDA490}"/>
                </a:ext>
              </a:extLst>
            </p:cNvPr>
            <p:cNvSpPr txBox="1"/>
            <p:nvPr/>
          </p:nvSpPr>
          <p:spPr>
            <a:xfrm>
              <a:off x="4572000" y="695041"/>
              <a:ext cx="2297424"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POLL</a:t>
              </a:r>
              <a:endParaRPr lang="en-US" sz="6000" b="1" spc="300">
                <a:solidFill>
                  <a:schemeClr val="bg1"/>
                </a:solidFill>
                <a:latin typeface="Raleway" panose="020B0503030101060003" pitchFamily="34" charset="0"/>
              </a:endParaRPr>
            </a:p>
          </p:txBody>
        </p:sp>
      </p:grpSp>
      <p:sp>
        <p:nvSpPr>
          <p:cNvPr id="7" name="Rectangle 6">
            <a:extLst>
              <a:ext uri="{FF2B5EF4-FFF2-40B4-BE49-F238E27FC236}">
                <a16:creationId xmlns:a16="http://schemas.microsoft.com/office/drawing/2014/main" id="{C5D600C3-05E3-41DA-B200-03D2142DBF12}"/>
              </a:ext>
            </a:extLst>
          </p:cNvPr>
          <p:cNvSpPr/>
          <p:nvPr userDrawn="1"/>
        </p:nvSpPr>
        <p:spPr>
          <a:xfrm>
            <a:off x="4752120" y="1665261"/>
            <a:ext cx="2734056" cy="1524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a:extLst>
              <a:ext uri="{FF2B5EF4-FFF2-40B4-BE49-F238E27FC236}">
                <a16:creationId xmlns:a16="http://schemas.microsoft.com/office/drawing/2014/main" id="{94AD196C-5FFD-4520-BF55-9E4038B03561}"/>
              </a:ext>
            </a:extLst>
          </p:cNvPr>
          <p:cNvSpPr>
            <a:spLocks noGrp="1"/>
          </p:cNvSpPr>
          <p:nvPr>
            <p:ph type="body" sz="quarter" idx="10" hasCustomPrompt="1"/>
          </p:nvPr>
        </p:nvSpPr>
        <p:spPr>
          <a:xfrm>
            <a:off x="0" y="3200400"/>
            <a:ext cx="12192000" cy="457200"/>
          </a:xfrm>
          <a:prstGeom prst="rect">
            <a:avLst/>
          </a:prstGeom>
        </p:spPr>
        <p:txBody>
          <a:bodyPr/>
          <a:lstStyle>
            <a:lvl1pPr marL="0" indent="0" algn="ctr">
              <a:buFont typeface="Arial" panose="020B0604020202020204" pitchFamily="34" charset="0"/>
              <a:buNone/>
              <a:defRPr sz="4800" b="0">
                <a:latin typeface="+mj-lt"/>
              </a:defRPr>
            </a:lvl1pPr>
          </a:lstStyle>
          <a:p>
            <a:pPr lvl="0"/>
            <a:r>
              <a:rPr lang="de-DE"/>
              <a:t>What is your poll question?</a:t>
            </a:r>
            <a:endParaRPr lang="en-US"/>
          </a:p>
        </p:txBody>
      </p:sp>
    </p:spTree>
    <p:extLst>
      <p:ext uri="{BB962C8B-B14F-4D97-AF65-F5344CB8AC3E}">
        <p14:creationId xmlns:p14="http://schemas.microsoft.com/office/powerpoint/2010/main" val="9882819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g Bold Statistic A">
    <p:bg>
      <p:bgPr>
        <a:solidFill>
          <a:schemeClr val="accent6"/>
        </a:solidFill>
        <a:effectLst/>
      </p:bgPr>
    </p:bg>
    <p:spTree>
      <p:nvGrpSpPr>
        <p:cNvPr id="1" name=""/>
        <p:cNvGrpSpPr/>
        <p:nvPr/>
      </p:nvGrpSpPr>
      <p:grpSpPr>
        <a:xfrm>
          <a:off x="0" y="0"/>
          <a:ext cx="0" cy="0"/>
          <a:chOff x="0" y="0"/>
          <a:chExt cx="0" cy="0"/>
        </a:xfrm>
      </p:grpSpPr>
      <p:sp>
        <p:nvSpPr>
          <p:cNvPr id="7" name="Text Placeholder 21">
            <a:extLst>
              <a:ext uri="{FF2B5EF4-FFF2-40B4-BE49-F238E27FC236}">
                <a16:creationId xmlns:a16="http://schemas.microsoft.com/office/drawing/2014/main" id="{B71A783C-1D91-4B5E-A605-9E5F95006A25}"/>
              </a:ext>
            </a:extLst>
          </p:cNvPr>
          <p:cNvSpPr>
            <a:spLocks noGrp="1"/>
          </p:cNvSpPr>
          <p:nvPr>
            <p:ph type="body" sz="quarter" idx="10" hasCustomPrompt="1"/>
          </p:nvPr>
        </p:nvSpPr>
        <p:spPr>
          <a:xfrm>
            <a:off x="1143000" y="2514600"/>
            <a:ext cx="5257800" cy="1752600"/>
          </a:xfrm>
          <a:prstGeom prst="rect">
            <a:avLst/>
          </a:prstGeom>
        </p:spPr>
        <p:txBody>
          <a:bodyPr anchor="ctr"/>
          <a:lstStyle>
            <a:lvl1pPr marL="0" indent="0" algn="ctr">
              <a:buFont typeface="Arial" panose="020B0604020202020204" pitchFamily="34" charset="0"/>
              <a:buNone/>
              <a:defRPr sz="8800" b="1">
                <a:latin typeface="+mj-lt"/>
              </a:defRPr>
            </a:lvl1pPr>
          </a:lstStyle>
          <a:p>
            <a:pPr lvl="0"/>
            <a:r>
              <a:rPr lang="de-DE"/>
              <a:t>Insert Really Big Number</a:t>
            </a:r>
            <a:endParaRPr lang="en-US"/>
          </a:p>
        </p:txBody>
      </p:sp>
      <p:sp>
        <p:nvSpPr>
          <p:cNvPr id="8" name="Text Placeholder 2">
            <a:extLst>
              <a:ext uri="{FF2B5EF4-FFF2-40B4-BE49-F238E27FC236}">
                <a16:creationId xmlns:a16="http://schemas.microsoft.com/office/drawing/2014/main" id="{748983AA-C300-4F63-8A43-99D8B412C5D2}"/>
              </a:ext>
            </a:extLst>
          </p:cNvPr>
          <p:cNvSpPr>
            <a:spLocks noGrp="1"/>
          </p:cNvSpPr>
          <p:nvPr>
            <p:ph idx="13" hasCustomPrompt="1"/>
          </p:nvPr>
        </p:nvSpPr>
        <p:spPr>
          <a:xfrm>
            <a:off x="6705601" y="2438400"/>
            <a:ext cx="5105400" cy="1828800"/>
          </a:xfrm>
          <a:prstGeom prst="rect">
            <a:avLst/>
          </a:prstGeom>
          <a:noFill/>
        </p:spPr>
        <p:txBody>
          <a:bodyPr vert="horz" lIns="91440" tIns="45720" rIns="91440" bIns="45720" rtlCol="0">
            <a:normAutofit/>
          </a:bodyPr>
          <a:lstStyle>
            <a:lvl1pPr>
              <a:defRPr sz="360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Insert explanation of why the number is relevant</a:t>
            </a:r>
          </a:p>
        </p:txBody>
      </p:sp>
    </p:spTree>
    <p:extLst>
      <p:ext uri="{BB962C8B-B14F-4D97-AF65-F5344CB8AC3E}">
        <p14:creationId xmlns:p14="http://schemas.microsoft.com/office/powerpoint/2010/main" val="3840775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Bold Statistic B">
    <p:bg>
      <p:bgPr>
        <a:solidFill>
          <a:schemeClr val="accent6"/>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48983AA-C300-4F63-8A43-99D8B412C5D2}"/>
              </a:ext>
            </a:extLst>
          </p:cNvPr>
          <p:cNvSpPr>
            <a:spLocks noGrp="1"/>
          </p:cNvSpPr>
          <p:nvPr>
            <p:ph idx="13" hasCustomPrompt="1"/>
          </p:nvPr>
        </p:nvSpPr>
        <p:spPr>
          <a:xfrm>
            <a:off x="6705601" y="2438400"/>
            <a:ext cx="5105400" cy="1828800"/>
          </a:xfrm>
          <a:prstGeom prst="rect">
            <a:avLst/>
          </a:prstGeom>
          <a:noFill/>
        </p:spPr>
        <p:txBody>
          <a:bodyPr vert="horz" lIns="91440" tIns="45720" rIns="91440" bIns="45720" rtlCol="0">
            <a:normAutofit/>
          </a:bodyPr>
          <a:lstStyle>
            <a:lvl1pPr>
              <a:defRPr sz="360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en-US"/>
              <a:t>Insert explanation of why the number is relevant</a:t>
            </a:r>
          </a:p>
        </p:txBody>
      </p:sp>
      <p:sp>
        <p:nvSpPr>
          <p:cNvPr id="2" name="Oval 1">
            <a:extLst>
              <a:ext uri="{FF2B5EF4-FFF2-40B4-BE49-F238E27FC236}">
                <a16:creationId xmlns:a16="http://schemas.microsoft.com/office/drawing/2014/main" id="{466E4D24-6699-4B96-B80D-CE9AEE8AD8A4}"/>
              </a:ext>
            </a:extLst>
          </p:cNvPr>
          <p:cNvSpPr/>
          <p:nvPr userDrawn="1"/>
        </p:nvSpPr>
        <p:spPr>
          <a:xfrm>
            <a:off x="762000" y="839429"/>
            <a:ext cx="5029200" cy="5026742"/>
          </a:xfrm>
          <a:prstGeom prst="ellipse">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 Placeholder 21">
            <a:extLst>
              <a:ext uri="{FF2B5EF4-FFF2-40B4-BE49-F238E27FC236}">
                <a16:creationId xmlns:a16="http://schemas.microsoft.com/office/drawing/2014/main" id="{56C77A48-246C-44DC-BDA4-3A3E1F712DB2}"/>
              </a:ext>
            </a:extLst>
          </p:cNvPr>
          <p:cNvSpPr>
            <a:spLocks noGrp="1"/>
          </p:cNvSpPr>
          <p:nvPr>
            <p:ph type="body" sz="quarter" idx="10" hasCustomPrompt="1"/>
          </p:nvPr>
        </p:nvSpPr>
        <p:spPr>
          <a:xfrm>
            <a:off x="647700" y="2590800"/>
            <a:ext cx="5257800" cy="1752600"/>
          </a:xfrm>
          <a:prstGeom prst="rect">
            <a:avLst/>
          </a:prstGeom>
        </p:spPr>
        <p:txBody>
          <a:bodyPr anchor="ctr"/>
          <a:lstStyle>
            <a:lvl1pPr marL="0" indent="0" algn="ctr">
              <a:buFont typeface="Arial" panose="020B0604020202020204" pitchFamily="34" charset="0"/>
              <a:buNone/>
              <a:defRPr sz="8800" b="1">
                <a:latin typeface="+mj-lt"/>
              </a:defRPr>
            </a:lvl1pPr>
          </a:lstStyle>
          <a:p>
            <a:pPr lvl="0"/>
            <a:r>
              <a:rPr lang="de-DE"/>
              <a:t>Insert Really Big Number</a:t>
            </a:r>
            <a:endParaRPr lang="en-US"/>
          </a:p>
        </p:txBody>
      </p:sp>
    </p:spTree>
    <p:extLst>
      <p:ext uri="{BB962C8B-B14F-4D97-AF65-F5344CB8AC3E}">
        <p14:creationId xmlns:p14="http://schemas.microsoft.com/office/powerpoint/2010/main" val="771861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ree Statistics - with Icons">
    <p:bg>
      <p:bgPr>
        <a:solidFill>
          <a:schemeClr val="accent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82C2795-2D8F-412E-9095-EB3D80BCEA8C}"/>
              </a:ext>
            </a:extLst>
          </p:cNvPr>
          <p:cNvCxnSpPr>
            <a:cxnSpLocks/>
          </p:cNvCxnSpPr>
          <p:nvPr userDrawn="1"/>
        </p:nvCxnSpPr>
        <p:spPr>
          <a:xfrm>
            <a:off x="4510001" y="3744673"/>
            <a:ext cx="0" cy="1777909"/>
          </a:xfrm>
          <a:prstGeom prst="line">
            <a:avLst/>
          </a:prstGeom>
          <a:noFill/>
          <a:ln w="6350" cap="flat" cmpd="sng">
            <a:solidFill>
              <a:schemeClr val="bg1"/>
            </a:solidFill>
            <a:prstDash val="solid"/>
            <a:miter/>
            <a:headEnd type="none" w="med" len="med"/>
            <a:tailEnd type="none" w="med" len="med"/>
          </a:ln>
        </p:spPr>
      </p:cxnSp>
      <p:cxnSp>
        <p:nvCxnSpPr>
          <p:cNvPr id="4" name="Straight Connector 3">
            <a:extLst>
              <a:ext uri="{FF2B5EF4-FFF2-40B4-BE49-F238E27FC236}">
                <a16:creationId xmlns:a16="http://schemas.microsoft.com/office/drawing/2014/main" id="{D5063413-2FE1-42A2-A7D7-55FA3EE2FF92}"/>
              </a:ext>
            </a:extLst>
          </p:cNvPr>
          <p:cNvCxnSpPr>
            <a:cxnSpLocks/>
          </p:cNvCxnSpPr>
          <p:nvPr userDrawn="1"/>
        </p:nvCxnSpPr>
        <p:spPr>
          <a:xfrm>
            <a:off x="7693928" y="3744673"/>
            <a:ext cx="0" cy="1777909"/>
          </a:xfrm>
          <a:prstGeom prst="line">
            <a:avLst/>
          </a:prstGeom>
          <a:noFill/>
          <a:ln w="6350" cap="flat" cmpd="sng">
            <a:solidFill>
              <a:schemeClr val="bg1"/>
            </a:solidFill>
            <a:prstDash val="solid"/>
            <a:miter/>
            <a:headEnd type="none" w="med" len="med"/>
            <a:tailEnd type="none" w="med" len="med"/>
          </a:ln>
        </p:spPr>
      </p:cxnSp>
      <p:sp>
        <p:nvSpPr>
          <p:cNvPr id="5" name="Text Placeholder 19">
            <a:extLst>
              <a:ext uri="{FF2B5EF4-FFF2-40B4-BE49-F238E27FC236}">
                <a16:creationId xmlns:a16="http://schemas.microsoft.com/office/drawing/2014/main" id="{A9AA62A4-EBA8-4CF3-AEB0-F4490840E67E}"/>
              </a:ext>
            </a:extLst>
          </p:cNvPr>
          <p:cNvSpPr>
            <a:spLocks noGrp="1"/>
          </p:cNvSpPr>
          <p:nvPr>
            <p:ph type="body" sz="quarter" idx="13" hasCustomPrompt="1"/>
          </p:nvPr>
        </p:nvSpPr>
        <p:spPr>
          <a:xfrm>
            <a:off x="1612648" y="3744673"/>
            <a:ext cx="2418207" cy="899028"/>
          </a:xfrm>
          <a:prstGeom prst="rect">
            <a:avLst/>
          </a:prstGeom>
        </p:spPr>
        <p:txBody>
          <a:bodyPr anchor="ctr">
            <a:noAutofit/>
          </a:bodyPr>
          <a:lstStyle>
            <a:lvl1pPr marL="0" indent="0" algn="ctr">
              <a:buNone/>
              <a:defRPr sz="3200" b="1">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stat</a:t>
            </a:r>
          </a:p>
        </p:txBody>
      </p:sp>
      <p:sp>
        <p:nvSpPr>
          <p:cNvPr id="6" name="Text Placeholder 19">
            <a:extLst>
              <a:ext uri="{FF2B5EF4-FFF2-40B4-BE49-F238E27FC236}">
                <a16:creationId xmlns:a16="http://schemas.microsoft.com/office/drawing/2014/main" id="{ACA0125A-F3CE-40EA-9801-594525BF6E45}"/>
              </a:ext>
            </a:extLst>
          </p:cNvPr>
          <p:cNvSpPr>
            <a:spLocks noGrp="1"/>
          </p:cNvSpPr>
          <p:nvPr>
            <p:ph type="body" sz="quarter" idx="14" hasCustomPrompt="1"/>
          </p:nvPr>
        </p:nvSpPr>
        <p:spPr>
          <a:xfrm>
            <a:off x="4852371" y="3744673"/>
            <a:ext cx="2535447" cy="941476"/>
          </a:xfrm>
          <a:prstGeom prst="rect">
            <a:avLst/>
          </a:prstGeom>
        </p:spPr>
        <p:txBody>
          <a:bodyPr anchor="ctr">
            <a:noAutofit/>
          </a:bodyPr>
          <a:lstStyle>
            <a:lvl1pPr>
              <a:defRPr lang="en-US" sz="3200" b="1" dirty="0">
                <a:latin typeface="+mn-lt"/>
              </a:defRPr>
            </a:lvl1pPr>
          </a:lstStyle>
          <a:p>
            <a:pPr marL="0" lvl="0" indent="0" algn="ctr">
              <a:buNone/>
            </a:pPr>
            <a:r>
              <a:rPr lang="en-US"/>
              <a:t>Short stat</a:t>
            </a:r>
          </a:p>
        </p:txBody>
      </p:sp>
      <p:sp>
        <p:nvSpPr>
          <p:cNvPr id="7" name="Text Placeholder 19">
            <a:extLst>
              <a:ext uri="{FF2B5EF4-FFF2-40B4-BE49-F238E27FC236}">
                <a16:creationId xmlns:a16="http://schemas.microsoft.com/office/drawing/2014/main" id="{51557CE1-1902-40EF-9E79-4E878074CA9B}"/>
              </a:ext>
            </a:extLst>
          </p:cNvPr>
          <p:cNvSpPr>
            <a:spLocks noGrp="1"/>
          </p:cNvSpPr>
          <p:nvPr>
            <p:ph type="body" sz="quarter" idx="18" hasCustomPrompt="1"/>
          </p:nvPr>
        </p:nvSpPr>
        <p:spPr>
          <a:xfrm>
            <a:off x="4852371" y="4883174"/>
            <a:ext cx="2535448" cy="1119535"/>
          </a:xfrm>
          <a:prstGeom prst="rect">
            <a:avLst/>
          </a:prstGeom>
        </p:spPr>
        <p:txBody>
          <a:bodyPr anchor="t">
            <a:noAutofit/>
          </a:bodyPr>
          <a:lstStyle>
            <a:lvl1pPr marL="0" indent="0" algn="ctr">
              <a:buNone/>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 here</a:t>
            </a:r>
          </a:p>
        </p:txBody>
      </p:sp>
      <p:sp>
        <p:nvSpPr>
          <p:cNvPr id="8" name="Text Placeholder 19">
            <a:extLst>
              <a:ext uri="{FF2B5EF4-FFF2-40B4-BE49-F238E27FC236}">
                <a16:creationId xmlns:a16="http://schemas.microsoft.com/office/drawing/2014/main" id="{05FF4DB4-E3BA-4051-AECF-AEF0D10387F5}"/>
              </a:ext>
            </a:extLst>
          </p:cNvPr>
          <p:cNvSpPr>
            <a:spLocks noGrp="1"/>
          </p:cNvSpPr>
          <p:nvPr>
            <p:ph type="body" sz="quarter" idx="20" hasCustomPrompt="1"/>
          </p:nvPr>
        </p:nvSpPr>
        <p:spPr>
          <a:xfrm>
            <a:off x="8066777" y="3744673"/>
            <a:ext cx="2535447" cy="941476"/>
          </a:xfrm>
          <a:prstGeom prst="rect">
            <a:avLst/>
          </a:prstGeom>
        </p:spPr>
        <p:txBody>
          <a:bodyPr anchor="ctr">
            <a:noAutofit/>
          </a:bodyPr>
          <a:lstStyle>
            <a:lvl1pPr>
              <a:defRPr lang="en-US" sz="3200" b="1" dirty="0">
                <a:latin typeface="+mn-lt"/>
              </a:defRPr>
            </a:lvl1pPr>
          </a:lstStyle>
          <a:p>
            <a:pPr marL="0" lvl="0" indent="0" algn="ctr">
              <a:buNone/>
            </a:pPr>
            <a:r>
              <a:rPr lang="en-US"/>
              <a:t>Short stat</a:t>
            </a:r>
          </a:p>
        </p:txBody>
      </p:sp>
      <p:sp>
        <p:nvSpPr>
          <p:cNvPr id="9" name="Text Placeholder 19">
            <a:extLst>
              <a:ext uri="{FF2B5EF4-FFF2-40B4-BE49-F238E27FC236}">
                <a16:creationId xmlns:a16="http://schemas.microsoft.com/office/drawing/2014/main" id="{20CB6425-1ED7-403F-8830-830214F03236}"/>
              </a:ext>
            </a:extLst>
          </p:cNvPr>
          <p:cNvSpPr>
            <a:spLocks noGrp="1"/>
          </p:cNvSpPr>
          <p:nvPr>
            <p:ph type="body" sz="quarter" idx="21" hasCustomPrompt="1"/>
          </p:nvPr>
        </p:nvSpPr>
        <p:spPr>
          <a:xfrm>
            <a:off x="8066777" y="4883174"/>
            <a:ext cx="2535448" cy="1119535"/>
          </a:xfrm>
          <a:prstGeom prst="rect">
            <a:avLst/>
          </a:prstGeom>
        </p:spPr>
        <p:txBody>
          <a:bodyPr anchor="t">
            <a:noAutofit/>
          </a:bodyPr>
          <a:lstStyle>
            <a:lvl1pPr marL="0" indent="0" algn="ctr">
              <a:buNone/>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 here</a:t>
            </a:r>
          </a:p>
        </p:txBody>
      </p:sp>
      <p:sp>
        <p:nvSpPr>
          <p:cNvPr id="10" name="Text Placeholder 19">
            <a:extLst>
              <a:ext uri="{FF2B5EF4-FFF2-40B4-BE49-F238E27FC236}">
                <a16:creationId xmlns:a16="http://schemas.microsoft.com/office/drawing/2014/main" id="{D38A4AF4-A742-4EE8-8450-24FC5167D69B}"/>
              </a:ext>
            </a:extLst>
          </p:cNvPr>
          <p:cNvSpPr>
            <a:spLocks noGrp="1"/>
          </p:cNvSpPr>
          <p:nvPr>
            <p:ph type="body" sz="quarter" idx="22" hasCustomPrompt="1"/>
          </p:nvPr>
        </p:nvSpPr>
        <p:spPr>
          <a:xfrm>
            <a:off x="1554027" y="4883174"/>
            <a:ext cx="2535448" cy="1119535"/>
          </a:xfrm>
          <a:prstGeom prst="rect">
            <a:avLst/>
          </a:prstGeom>
        </p:spPr>
        <p:txBody>
          <a:bodyPr anchor="t">
            <a:noAutofit/>
          </a:bodyPr>
          <a:lstStyle>
            <a:lvl1pPr marL="0" indent="0" algn="ctr">
              <a:buNone/>
              <a:defRPr sz="24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 here</a:t>
            </a:r>
          </a:p>
        </p:txBody>
      </p:sp>
      <p:sp>
        <p:nvSpPr>
          <p:cNvPr id="11" name="Picture Placeholder 2">
            <a:extLst>
              <a:ext uri="{FF2B5EF4-FFF2-40B4-BE49-F238E27FC236}">
                <a16:creationId xmlns:a16="http://schemas.microsoft.com/office/drawing/2014/main" id="{081D3ABE-ED15-4E02-A8AE-BF717D5AD770}"/>
              </a:ext>
            </a:extLst>
          </p:cNvPr>
          <p:cNvSpPr>
            <a:spLocks noGrp="1"/>
          </p:cNvSpPr>
          <p:nvPr>
            <p:ph type="pic" sz="quarter" idx="23" hasCustomPrompt="1"/>
          </p:nvPr>
        </p:nvSpPr>
        <p:spPr>
          <a:xfrm>
            <a:off x="2021651" y="1905000"/>
            <a:ext cx="1600200" cy="1600200"/>
          </a:xfrm>
          <a:prstGeom prst="ellipse">
            <a:avLst/>
          </a:prstGeom>
          <a:ln>
            <a:noFill/>
          </a:ln>
        </p:spPr>
        <p:txBody>
          <a:bodyPr anchor="ctr"/>
          <a:lstStyle>
            <a:lvl1pPr marL="0" indent="0" algn="ctr">
              <a:buNone/>
              <a:defRPr sz="1800"/>
            </a:lvl1pPr>
          </a:lstStyle>
          <a:p>
            <a:r>
              <a:rPr lang="de-DE"/>
              <a:t>Insert white icon</a:t>
            </a:r>
            <a:endParaRPr lang="en-US"/>
          </a:p>
        </p:txBody>
      </p:sp>
      <p:sp>
        <p:nvSpPr>
          <p:cNvPr id="12" name="Picture Placeholder 2">
            <a:extLst>
              <a:ext uri="{FF2B5EF4-FFF2-40B4-BE49-F238E27FC236}">
                <a16:creationId xmlns:a16="http://schemas.microsoft.com/office/drawing/2014/main" id="{21A625F6-1B21-4C86-BEB5-7F547C365AE4}"/>
              </a:ext>
            </a:extLst>
          </p:cNvPr>
          <p:cNvSpPr>
            <a:spLocks noGrp="1"/>
          </p:cNvSpPr>
          <p:nvPr>
            <p:ph type="pic" sz="quarter" idx="24" hasCustomPrompt="1"/>
          </p:nvPr>
        </p:nvSpPr>
        <p:spPr>
          <a:xfrm>
            <a:off x="5319994" y="1905000"/>
            <a:ext cx="1600200" cy="1600200"/>
          </a:xfrm>
          <a:prstGeom prst="ellipse">
            <a:avLst/>
          </a:prstGeom>
          <a:ln>
            <a:noFill/>
          </a:ln>
        </p:spPr>
        <p:txBody>
          <a:bodyPr anchor="ctr"/>
          <a:lstStyle>
            <a:lvl1pPr marL="0" indent="0" algn="ctr">
              <a:buNone/>
              <a:defRPr sz="1800"/>
            </a:lvl1pPr>
          </a:lstStyle>
          <a:p>
            <a:r>
              <a:rPr lang="de-DE"/>
              <a:t>Insert white icon</a:t>
            </a:r>
            <a:endParaRPr lang="en-US"/>
          </a:p>
        </p:txBody>
      </p:sp>
      <p:sp>
        <p:nvSpPr>
          <p:cNvPr id="13" name="Picture Placeholder 2">
            <a:extLst>
              <a:ext uri="{FF2B5EF4-FFF2-40B4-BE49-F238E27FC236}">
                <a16:creationId xmlns:a16="http://schemas.microsoft.com/office/drawing/2014/main" id="{A98E6D54-B454-4779-AAE2-0C66EF0F11B5}"/>
              </a:ext>
            </a:extLst>
          </p:cNvPr>
          <p:cNvSpPr>
            <a:spLocks noGrp="1"/>
          </p:cNvSpPr>
          <p:nvPr>
            <p:ph type="pic" sz="quarter" idx="25" hasCustomPrompt="1"/>
          </p:nvPr>
        </p:nvSpPr>
        <p:spPr>
          <a:xfrm>
            <a:off x="8534400" y="1905000"/>
            <a:ext cx="1600200" cy="1600200"/>
          </a:xfrm>
          <a:prstGeom prst="ellipse">
            <a:avLst/>
          </a:prstGeom>
          <a:ln>
            <a:noFill/>
          </a:ln>
        </p:spPr>
        <p:txBody>
          <a:bodyPr anchor="ctr"/>
          <a:lstStyle>
            <a:lvl1pPr marL="0" indent="0" algn="ctr">
              <a:buNone/>
              <a:defRPr sz="1800"/>
            </a:lvl1pPr>
          </a:lstStyle>
          <a:p>
            <a:r>
              <a:rPr lang="de-DE"/>
              <a:t>Insert white icon</a:t>
            </a:r>
            <a:endParaRPr lang="en-US"/>
          </a:p>
        </p:txBody>
      </p:sp>
      <p:sp>
        <p:nvSpPr>
          <p:cNvPr id="14" name="Title Placeholder 1">
            <a:extLst>
              <a:ext uri="{FF2B5EF4-FFF2-40B4-BE49-F238E27FC236}">
                <a16:creationId xmlns:a16="http://schemas.microsoft.com/office/drawing/2014/main" id="{DFD3CA46-97ED-4DBB-A2BC-97D8D04C7D90}"/>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15" name="Content Placeholder 12">
            <a:extLst>
              <a:ext uri="{FF2B5EF4-FFF2-40B4-BE49-F238E27FC236}">
                <a16:creationId xmlns:a16="http://schemas.microsoft.com/office/drawing/2014/main" id="{062BC02D-4DA9-4976-952E-A689775B37E0}"/>
              </a:ext>
            </a:extLst>
          </p:cNvPr>
          <p:cNvSpPr>
            <a:spLocks noGrp="1"/>
          </p:cNvSpPr>
          <p:nvPr>
            <p:ph sz="quarter" idx="12" hasCustomPrompt="1"/>
          </p:nvPr>
        </p:nvSpPr>
        <p:spPr>
          <a:xfrm>
            <a:off x="4066923" y="917627"/>
            <a:ext cx="4061461" cy="152570"/>
          </a:xfrm>
          <a:prstGeom prst="rect">
            <a:avLst/>
          </a:prstGeom>
          <a:solidFill>
            <a:schemeClr val="accent6">
              <a:lumMod val="20000"/>
              <a:lumOff val="80000"/>
            </a:schemeClr>
          </a:solidFill>
          <a:ln>
            <a:noFill/>
          </a:ln>
        </p:spPr>
        <p:txBody>
          <a:bodyPr anchor="ctr"/>
          <a:lstStyle>
            <a:lvl1pPr marL="0" indent="0">
              <a:buNone/>
              <a:defRPr sz="1200">
                <a:solidFill>
                  <a:schemeClr val="accent6"/>
                </a:solidFill>
              </a:defRPr>
            </a:lvl1pPr>
          </a:lstStyle>
          <a:p>
            <a:pPr lvl="0"/>
            <a:r>
              <a:rPr lang="de-DE"/>
              <a:t>Make bar as wide as title- text will not showhen presenting</a:t>
            </a:r>
            <a:endParaRPr lang="en-US"/>
          </a:p>
        </p:txBody>
      </p:sp>
    </p:spTree>
    <p:extLst>
      <p:ext uri="{BB962C8B-B14F-4D97-AF65-F5344CB8AC3E}">
        <p14:creationId xmlns:p14="http://schemas.microsoft.com/office/powerpoint/2010/main" val="3594501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g Bold Statistic - Image Backgroun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EE84647-C1EE-4AB4-A2A6-B6EEFAEDDC90}"/>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image relevant to the statistic</a:t>
            </a:r>
            <a:endParaRPr lang="en-US"/>
          </a:p>
        </p:txBody>
      </p:sp>
      <p:sp>
        <p:nvSpPr>
          <p:cNvPr id="4" name="Title 1">
            <a:extLst>
              <a:ext uri="{FF2B5EF4-FFF2-40B4-BE49-F238E27FC236}">
                <a16:creationId xmlns:a16="http://schemas.microsoft.com/office/drawing/2014/main" id="{74E045B2-B88A-416B-B4FF-FDA7EDCAE990}"/>
              </a:ext>
            </a:extLst>
          </p:cNvPr>
          <p:cNvSpPr>
            <a:spLocks noGrp="1"/>
          </p:cNvSpPr>
          <p:nvPr>
            <p:ph type="title" hasCustomPrompt="1"/>
          </p:nvPr>
        </p:nvSpPr>
        <p:spPr>
          <a:xfrm>
            <a:off x="800100" y="1143000"/>
            <a:ext cx="10591800" cy="2957053"/>
          </a:xfrm>
          <a:prstGeom prst="rect">
            <a:avLst/>
          </a:prstGeom>
          <a:solidFill>
            <a:srgbClr val="323D46">
              <a:alpha val="80000"/>
            </a:srgbClr>
          </a:solidFill>
          <a:ln>
            <a:solidFill>
              <a:schemeClr val="bg2">
                <a:lumMod val="50000"/>
                <a:lumOff val="50000"/>
              </a:schemeClr>
            </a:solidFill>
          </a:ln>
        </p:spPr>
        <p:txBody>
          <a:bodyPr wrap="square" lIns="274320" anchor="ctr" anchorCtr="0">
            <a:noAutofit/>
          </a:bodyPr>
          <a:lstStyle>
            <a:lvl1pPr algn="ctr">
              <a:defRPr sz="4800" baseline="0">
                <a:solidFill>
                  <a:schemeClr val="bg1"/>
                </a:solidFill>
              </a:defRPr>
            </a:lvl1pPr>
          </a:lstStyle>
          <a:p>
            <a:r>
              <a:rPr lang="en-US"/>
              <a:t>Insert Really Big Number</a:t>
            </a:r>
          </a:p>
        </p:txBody>
      </p:sp>
      <p:sp>
        <p:nvSpPr>
          <p:cNvPr id="5" name="Title 1">
            <a:extLst>
              <a:ext uri="{FF2B5EF4-FFF2-40B4-BE49-F238E27FC236}">
                <a16:creationId xmlns:a16="http://schemas.microsoft.com/office/drawing/2014/main" id="{AD8A9A74-5523-43C1-9247-6DDCC3920FC7}"/>
              </a:ext>
            </a:extLst>
          </p:cNvPr>
          <p:cNvSpPr txBox="1">
            <a:spLocks/>
          </p:cNvSpPr>
          <p:nvPr userDrawn="1"/>
        </p:nvSpPr>
        <p:spPr>
          <a:xfrm>
            <a:off x="800100" y="4100053"/>
            <a:ext cx="10606548" cy="1575619"/>
          </a:xfrm>
          <a:prstGeom prst="rect">
            <a:avLst/>
          </a:prstGeom>
          <a:solidFill>
            <a:srgbClr val="323D46">
              <a:alpha val="80000"/>
            </a:srgbClr>
          </a:solidFill>
          <a:ln>
            <a:solidFill>
              <a:schemeClr val="bg2">
                <a:lumMod val="50000"/>
                <a:lumOff val="50000"/>
              </a:schemeClr>
            </a:solidFill>
          </a:ln>
        </p:spPr>
        <p:txBody>
          <a:bodyPr wrap="square" lIns="274320">
            <a:noAutofit/>
          </a:bodyPr>
          <a:lstStyle>
            <a:lvl1pPr algn="r" defTabSz="914400" rtl="0" eaLnBrk="1" latinLnBrk="0" hangingPunct="1">
              <a:lnSpc>
                <a:spcPct val="90000"/>
              </a:lnSpc>
              <a:spcBef>
                <a:spcPct val="0"/>
              </a:spcBef>
              <a:buNone/>
              <a:defRPr sz="4800" kern="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algn="ctr"/>
            <a:r>
              <a:rPr lang="en-US" sz="3200"/>
              <a:t>Insert explanation of why the statistic is relevant</a:t>
            </a:r>
          </a:p>
        </p:txBody>
      </p:sp>
    </p:spTree>
    <p:extLst>
      <p:ext uri="{BB962C8B-B14F-4D97-AF65-F5344CB8AC3E}">
        <p14:creationId xmlns:p14="http://schemas.microsoft.com/office/powerpoint/2010/main" val="36953617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4B2CC8D-FB32-4494-971B-5D21EE4655C5}"/>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4" name="Content Placeholder 12">
            <a:extLst>
              <a:ext uri="{FF2B5EF4-FFF2-40B4-BE49-F238E27FC236}">
                <a16:creationId xmlns:a16="http://schemas.microsoft.com/office/drawing/2014/main" id="{3AC16D43-0BF7-47DD-8D5F-883CAD14FD02}"/>
              </a:ext>
            </a:extLst>
          </p:cNvPr>
          <p:cNvSpPr>
            <a:spLocks noGrp="1"/>
          </p:cNvSpPr>
          <p:nvPr>
            <p:ph sz="quarter" idx="12" hasCustomPrompt="1"/>
          </p:nvPr>
        </p:nvSpPr>
        <p:spPr>
          <a:xfrm>
            <a:off x="4066923"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7" name="Table Placeholder 6">
            <a:extLst>
              <a:ext uri="{FF2B5EF4-FFF2-40B4-BE49-F238E27FC236}">
                <a16:creationId xmlns:a16="http://schemas.microsoft.com/office/drawing/2014/main" id="{18DB2FB3-A655-4801-9F38-F8BDA7043DFC}"/>
              </a:ext>
            </a:extLst>
          </p:cNvPr>
          <p:cNvSpPr>
            <a:spLocks noGrp="1"/>
          </p:cNvSpPr>
          <p:nvPr>
            <p:ph type="tbl" sz="quarter" idx="13" hasCustomPrompt="1"/>
          </p:nvPr>
        </p:nvSpPr>
        <p:spPr>
          <a:xfrm>
            <a:off x="458853" y="1524000"/>
            <a:ext cx="11277600" cy="4876800"/>
          </a:xfrm>
          <a:prstGeom prst="rect">
            <a:avLst/>
          </a:prstGeom>
        </p:spPr>
        <p:txBody>
          <a:bodyPr anchor="ctr"/>
          <a:lstStyle>
            <a:lvl1pPr marL="0" indent="0" algn="ctr">
              <a:buNone/>
              <a:defRPr>
                <a:latin typeface="+mn-lt"/>
              </a:defRPr>
            </a:lvl1pPr>
          </a:lstStyle>
          <a:p>
            <a:r>
              <a:rPr lang="de-DE"/>
              <a:t>Insert a table with data</a:t>
            </a:r>
            <a:endParaRPr lang="en-US"/>
          </a:p>
        </p:txBody>
      </p:sp>
    </p:spTree>
    <p:extLst>
      <p:ext uri="{BB962C8B-B14F-4D97-AF65-F5344CB8AC3E}">
        <p14:creationId xmlns:p14="http://schemas.microsoft.com/office/powerpoint/2010/main" val="4169771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4B2CC8D-FB32-4494-971B-5D21EE4655C5}"/>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sp>
        <p:nvSpPr>
          <p:cNvPr id="4" name="Content Placeholder 12">
            <a:extLst>
              <a:ext uri="{FF2B5EF4-FFF2-40B4-BE49-F238E27FC236}">
                <a16:creationId xmlns:a16="http://schemas.microsoft.com/office/drawing/2014/main" id="{3AC16D43-0BF7-47DD-8D5F-883CAD14FD02}"/>
              </a:ext>
            </a:extLst>
          </p:cNvPr>
          <p:cNvSpPr>
            <a:spLocks noGrp="1"/>
          </p:cNvSpPr>
          <p:nvPr>
            <p:ph sz="quarter" idx="12" hasCustomPrompt="1"/>
          </p:nvPr>
        </p:nvSpPr>
        <p:spPr>
          <a:xfrm>
            <a:off x="4066923"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8" name="Chart Placeholder 4">
            <a:extLst>
              <a:ext uri="{FF2B5EF4-FFF2-40B4-BE49-F238E27FC236}">
                <a16:creationId xmlns:a16="http://schemas.microsoft.com/office/drawing/2014/main" id="{53F8C526-960A-4343-89D9-D710B087A66D}"/>
              </a:ext>
            </a:extLst>
          </p:cNvPr>
          <p:cNvSpPr>
            <a:spLocks noGrp="1"/>
          </p:cNvSpPr>
          <p:nvPr>
            <p:ph type="chart" sz="quarter" idx="14" hasCustomPrompt="1"/>
          </p:nvPr>
        </p:nvSpPr>
        <p:spPr>
          <a:xfrm>
            <a:off x="458853" y="1541206"/>
            <a:ext cx="11277600" cy="4859594"/>
          </a:xfrm>
          <a:prstGeom prst="rect">
            <a:avLst/>
          </a:prstGeom>
        </p:spPr>
        <p:txBody>
          <a:bodyPr anchor="ctr"/>
          <a:lstStyle>
            <a:lvl1pPr marL="0" indent="0" algn="ctr">
              <a:buNone/>
              <a:defRPr>
                <a:latin typeface="+mn-lt"/>
              </a:defRPr>
            </a:lvl1pPr>
          </a:lstStyle>
          <a:p>
            <a:r>
              <a:rPr lang="de-DE"/>
              <a:t>Insert a chart</a:t>
            </a:r>
            <a:endParaRPr lang="en-US"/>
          </a:p>
        </p:txBody>
      </p:sp>
    </p:spTree>
    <p:extLst>
      <p:ext uri="{BB962C8B-B14F-4D97-AF65-F5344CB8AC3E}">
        <p14:creationId xmlns:p14="http://schemas.microsoft.com/office/powerpoint/2010/main" val="2461236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amp;A - Clean">
    <p:bg>
      <p:bgPr>
        <a:solidFill>
          <a:schemeClr val="accent3"/>
        </a:solidFill>
        <a:effectLst/>
      </p:bgPr>
    </p:bg>
    <p:spTree>
      <p:nvGrpSpPr>
        <p:cNvPr id="1" name=""/>
        <p:cNvGrpSpPr/>
        <p:nvPr/>
      </p:nvGrpSpPr>
      <p:grpSpPr>
        <a:xfrm>
          <a:off x="0" y="0"/>
          <a:ext cx="0" cy="0"/>
          <a:chOff x="0" y="0"/>
          <a:chExt cx="0" cy="0"/>
        </a:xfrm>
      </p:grpSpPr>
      <p:pic>
        <p:nvPicPr>
          <p:cNvPr id="9" name="Graphic 8" descr="Thought bubble">
            <a:extLst>
              <a:ext uri="{FF2B5EF4-FFF2-40B4-BE49-F238E27FC236}">
                <a16:creationId xmlns:a16="http://schemas.microsoft.com/office/drawing/2014/main" id="{A3B64201-3419-4690-B3F6-D72303769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2382" y="1143000"/>
            <a:ext cx="4876800" cy="4876800"/>
          </a:xfrm>
          <a:prstGeom prst="rect">
            <a:avLst/>
          </a:prstGeom>
        </p:spPr>
      </p:pic>
      <p:sp>
        <p:nvSpPr>
          <p:cNvPr id="11" name="TextBox 10">
            <a:extLst>
              <a:ext uri="{FF2B5EF4-FFF2-40B4-BE49-F238E27FC236}">
                <a16:creationId xmlns:a16="http://schemas.microsoft.com/office/drawing/2014/main" id="{C94673BD-F227-4327-A5AF-5EA324D5F3D6}"/>
              </a:ext>
            </a:extLst>
          </p:cNvPr>
          <p:cNvSpPr txBox="1"/>
          <p:nvPr userDrawn="1"/>
        </p:nvSpPr>
        <p:spPr>
          <a:xfrm>
            <a:off x="5356970" y="2410801"/>
            <a:ext cx="2587624" cy="1421928"/>
          </a:xfrm>
          <a:prstGeom prst="rect">
            <a:avLst/>
          </a:prstGeom>
          <a:noFill/>
        </p:spPr>
        <p:txBody>
          <a:bodyPr wrap="square" rtlCol="0" anchor="ctr">
            <a:spAutoFit/>
          </a:bodyPr>
          <a:lstStyle/>
          <a:p>
            <a:pPr algn="ctr" defTabSz="914400" rtl="0" eaLnBrk="1" latinLnBrk="0" hangingPunct="1">
              <a:lnSpc>
                <a:spcPct val="90000"/>
              </a:lnSpc>
              <a:spcBef>
                <a:spcPct val="0"/>
              </a:spcBef>
              <a:buNone/>
            </a:pPr>
            <a:r>
              <a:rPr lang="de-DE" sz="9600" b="1" kern="1200" baseline="0">
                <a:solidFill>
                  <a:schemeClr val="bg1"/>
                </a:solidFill>
                <a:latin typeface="+mj-lt"/>
                <a:ea typeface="Lato" panose="020F0502020204030203" pitchFamily="34" charset="0"/>
                <a:cs typeface="Lato" panose="020F0502020204030203" pitchFamily="34" charset="0"/>
              </a:rPr>
              <a:t>?</a:t>
            </a:r>
            <a:endParaRPr lang="en-US" sz="9600" b="1" kern="1200" baseline="0">
              <a:solidFill>
                <a:schemeClr val="bg1"/>
              </a:solidFill>
              <a:latin typeface="+mj-lt"/>
              <a:ea typeface="Lato" panose="020F0502020204030203" pitchFamily="34" charset="0"/>
              <a:cs typeface="Lato" panose="020F0502020204030203" pitchFamily="34" charset="0"/>
            </a:endParaRPr>
          </a:p>
        </p:txBody>
      </p:sp>
      <p:pic>
        <p:nvPicPr>
          <p:cNvPr id="13" name="Graphic 12" descr="Speech">
            <a:extLst>
              <a:ext uri="{FF2B5EF4-FFF2-40B4-BE49-F238E27FC236}">
                <a16:creationId xmlns:a16="http://schemas.microsoft.com/office/drawing/2014/main" id="{02B99CE2-5174-45DA-8DAA-BE3357583F1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3698" y="2521688"/>
            <a:ext cx="4211908" cy="4211908"/>
          </a:xfrm>
          <a:prstGeom prst="rect">
            <a:avLst/>
          </a:prstGeom>
        </p:spPr>
      </p:pic>
      <p:sp>
        <p:nvSpPr>
          <p:cNvPr id="14" name="TextBox 13">
            <a:extLst>
              <a:ext uri="{FF2B5EF4-FFF2-40B4-BE49-F238E27FC236}">
                <a16:creationId xmlns:a16="http://schemas.microsoft.com/office/drawing/2014/main" id="{3748C995-C577-41E7-BD24-CBB18250A02D}"/>
              </a:ext>
            </a:extLst>
          </p:cNvPr>
          <p:cNvSpPr txBox="1"/>
          <p:nvPr userDrawn="1"/>
        </p:nvSpPr>
        <p:spPr>
          <a:xfrm>
            <a:off x="8420052" y="3685228"/>
            <a:ext cx="1219200" cy="1421928"/>
          </a:xfrm>
          <a:prstGeom prst="rect">
            <a:avLst/>
          </a:prstGeom>
          <a:noFill/>
        </p:spPr>
        <p:txBody>
          <a:bodyPr wrap="square" rtlCol="0" anchor="ctr">
            <a:spAutoFit/>
          </a:bodyPr>
          <a:lstStyle/>
          <a:p>
            <a:pPr algn="ctr" defTabSz="914400" rtl="0" eaLnBrk="1" latinLnBrk="0" hangingPunct="1">
              <a:lnSpc>
                <a:spcPct val="90000"/>
              </a:lnSpc>
              <a:spcBef>
                <a:spcPct val="0"/>
              </a:spcBef>
              <a:buNone/>
            </a:pPr>
            <a:r>
              <a:rPr lang="de-DE" sz="9600" b="1" kern="1200" baseline="0">
                <a:solidFill>
                  <a:schemeClr val="bg1"/>
                </a:solidFill>
                <a:latin typeface="+mj-lt"/>
                <a:ea typeface="Lato" panose="020F0502020204030203" pitchFamily="34" charset="0"/>
                <a:cs typeface="Lato" panose="020F0502020204030203" pitchFamily="34" charset="0"/>
              </a:rPr>
              <a:t>!</a:t>
            </a:r>
            <a:endParaRPr lang="en-US" sz="9600" b="1" kern="1200" baseline="0">
              <a:solidFill>
                <a:schemeClr val="bg1"/>
              </a:solidFill>
              <a:latin typeface="+mj-lt"/>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65940362-4B1C-4F4B-A91F-01CBB6B53CB7}"/>
              </a:ext>
            </a:extLst>
          </p:cNvPr>
          <p:cNvSpPr txBox="1"/>
          <p:nvPr userDrawn="1"/>
        </p:nvSpPr>
        <p:spPr>
          <a:xfrm>
            <a:off x="-304800" y="914400"/>
            <a:ext cx="4517183" cy="1015663"/>
          </a:xfrm>
          <a:prstGeom prst="rect">
            <a:avLst/>
          </a:prstGeom>
          <a:noFill/>
        </p:spPr>
        <p:txBody>
          <a:bodyPr wrap="square" rtlCol="0">
            <a:spAutoFit/>
          </a:bodyPr>
          <a:lstStyle/>
          <a:p>
            <a:pPr algn="ctr"/>
            <a:r>
              <a:rPr lang="de-DE" sz="6000" b="1" spc="300">
                <a:solidFill>
                  <a:schemeClr val="bg1"/>
                </a:solidFill>
                <a:latin typeface="Raleway" panose="020B0503030101060003" pitchFamily="34" charset="0"/>
              </a:rPr>
              <a:t>Q&amp;A</a:t>
            </a:r>
            <a:endParaRPr lang="en-US" sz="6000" b="1" spc="300">
              <a:solidFill>
                <a:schemeClr val="bg1"/>
              </a:solidFill>
              <a:latin typeface="Raleway" panose="020B0503030101060003" pitchFamily="34" charset="0"/>
            </a:endParaRPr>
          </a:p>
        </p:txBody>
      </p:sp>
      <p:sp>
        <p:nvSpPr>
          <p:cNvPr id="16" name="Rectangle 15">
            <a:extLst>
              <a:ext uri="{FF2B5EF4-FFF2-40B4-BE49-F238E27FC236}">
                <a16:creationId xmlns:a16="http://schemas.microsoft.com/office/drawing/2014/main" id="{9F0A5F69-3BAB-462A-BC0F-06F520B8A0FF}"/>
              </a:ext>
            </a:extLst>
          </p:cNvPr>
          <p:cNvSpPr/>
          <p:nvPr userDrawn="1"/>
        </p:nvSpPr>
        <p:spPr>
          <a:xfrm>
            <a:off x="1069933" y="1784288"/>
            <a:ext cx="1767716" cy="1280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56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ivider - Clean">
    <p:bg>
      <p:bgPr>
        <a:solidFill>
          <a:schemeClr val="accent3"/>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5EA026-B54A-49EE-9600-748FA9F6D1CF}"/>
              </a:ext>
            </a:extLst>
          </p:cNvPr>
          <p:cNvSpPr/>
          <p:nvPr userDrawn="1"/>
        </p:nvSpPr>
        <p:spPr>
          <a:xfrm>
            <a:off x="5854402" y="3276602"/>
            <a:ext cx="633759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a:extLst>
              <a:ext uri="{FF2B5EF4-FFF2-40B4-BE49-F238E27FC236}">
                <a16:creationId xmlns:a16="http://schemas.microsoft.com/office/drawing/2014/main" id="{D283FF21-946E-42DF-AF31-F5A26F79320A}"/>
              </a:ext>
            </a:extLst>
          </p:cNvPr>
          <p:cNvSpPr>
            <a:spLocks noGrp="1"/>
          </p:cNvSpPr>
          <p:nvPr>
            <p:ph type="body" sz="quarter" idx="10" hasCustomPrompt="1"/>
          </p:nvPr>
        </p:nvSpPr>
        <p:spPr>
          <a:xfrm>
            <a:off x="5854402" y="2819403"/>
            <a:ext cx="5956599" cy="457199"/>
          </a:xfrm>
          <a:prstGeom prst="rect">
            <a:avLst/>
          </a:prstGeom>
        </p:spPr>
        <p:txBody>
          <a:bodyPr anchor="ctr"/>
          <a:lstStyle>
            <a:lvl1pPr marL="0" indent="0">
              <a:buNone/>
              <a:defRPr sz="2100" b="1" spc="225">
                <a:latin typeface="+mn-lt"/>
              </a:defRPr>
            </a:lvl1pPr>
            <a:lvl2pPr>
              <a:defRPr sz="2100" b="1">
                <a:latin typeface="+mn-lt"/>
              </a:defRPr>
            </a:lvl2pPr>
            <a:lvl3pPr>
              <a:defRPr sz="2100" b="1">
                <a:latin typeface="+mn-lt"/>
              </a:defRPr>
            </a:lvl3pPr>
            <a:lvl4pPr>
              <a:defRPr sz="2100" b="1">
                <a:latin typeface="+mn-lt"/>
              </a:defRPr>
            </a:lvl4pPr>
            <a:lvl5pPr>
              <a:defRPr sz="2100" b="1">
                <a:latin typeface="+mn-lt"/>
              </a:defRPr>
            </a:lvl5pPr>
          </a:lstStyle>
          <a:p>
            <a:pPr lvl="0"/>
            <a:r>
              <a:rPr lang="en-US"/>
              <a:t>Insert Chapter Mark</a:t>
            </a:r>
          </a:p>
        </p:txBody>
      </p:sp>
      <p:sp>
        <p:nvSpPr>
          <p:cNvPr id="7" name="Text Placeholder 3">
            <a:extLst>
              <a:ext uri="{FF2B5EF4-FFF2-40B4-BE49-F238E27FC236}">
                <a16:creationId xmlns:a16="http://schemas.microsoft.com/office/drawing/2014/main" id="{4387E9AE-3B86-4B2B-BD75-62DCABD8F4F7}"/>
              </a:ext>
            </a:extLst>
          </p:cNvPr>
          <p:cNvSpPr>
            <a:spLocks noGrp="1"/>
          </p:cNvSpPr>
          <p:nvPr>
            <p:ph type="body" sz="quarter" idx="11" hasCustomPrompt="1"/>
          </p:nvPr>
        </p:nvSpPr>
        <p:spPr>
          <a:xfrm>
            <a:off x="5854402" y="3451830"/>
            <a:ext cx="5956599" cy="1219200"/>
          </a:xfrm>
          <a:prstGeom prst="rect">
            <a:avLst/>
          </a:prstGeom>
        </p:spPr>
        <p:txBody>
          <a:bodyPr/>
          <a:lstStyle>
            <a:lvl1pPr marL="0" indent="0">
              <a:buNone/>
              <a:defRPr sz="3600" b="1">
                <a:latin typeface="+mj-lt"/>
              </a:defRPr>
            </a:lvl1pPr>
          </a:lstStyle>
          <a:p>
            <a:pPr lvl="0"/>
            <a:r>
              <a:rPr lang="en-US"/>
              <a:t>INSERT DIVIDER HEADLINE</a:t>
            </a:r>
          </a:p>
        </p:txBody>
      </p:sp>
    </p:spTree>
    <p:extLst>
      <p:ext uri="{BB962C8B-B14F-4D97-AF65-F5344CB8AC3E}">
        <p14:creationId xmlns:p14="http://schemas.microsoft.com/office/powerpoint/2010/main" val="22743408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amp;A - with Background 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CB1EB5-C009-4E39-88CC-B39AD192ACCF}"/>
              </a:ext>
            </a:extLst>
          </p:cNvPr>
          <p:cNvSpPr txBox="1"/>
          <p:nvPr userDrawn="1"/>
        </p:nvSpPr>
        <p:spPr>
          <a:xfrm>
            <a:off x="0" y="1447800"/>
            <a:ext cx="3733800" cy="1107996"/>
          </a:xfrm>
          <a:prstGeom prst="rect">
            <a:avLst/>
          </a:prstGeom>
          <a:solidFill>
            <a:schemeClr val="tx1">
              <a:alpha val="67000"/>
            </a:schemeClr>
          </a:solidFill>
        </p:spPr>
        <p:txBody>
          <a:bodyPr wrap="square" rtlCol="0">
            <a:spAutoFit/>
          </a:bodyPr>
          <a:lstStyle/>
          <a:p>
            <a:pPr algn="r"/>
            <a:r>
              <a:rPr lang="de-DE" sz="6600" b="1">
                <a:solidFill>
                  <a:schemeClr val="bg1"/>
                </a:solidFill>
                <a:latin typeface="+mj-lt"/>
              </a:rPr>
              <a:t>Q&amp;A</a:t>
            </a:r>
            <a:endParaRPr lang="en-US" sz="6600" b="1">
              <a:solidFill>
                <a:schemeClr val="bg1"/>
              </a:solidFill>
              <a:latin typeface="+mj-lt"/>
            </a:endParaRPr>
          </a:p>
        </p:txBody>
      </p:sp>
    </p:spTree>
    <p:extLst>
      <p:ext uri="{BB962C8B-B14F-4D97-AF65-F5344CB8AC3E}">
        <p14:creationId xmlns:p14="http://schemas.microsoft.com/office/powerpoint/2010/main" val="10916629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ll-to-Action">
    <p:bg>
      <p:bgPr>
        <a:solidFill>
          <a:schemeClr val="accent3"/>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D010143-3B8E-466C-A04D-6089B62951B3}"/>
              </a:ext>
            </a:extLst>
          </p:cNvPr>
          <p:cNvSpPr>
            <a:spLocks noGrp="1"/>
          </p:cNvSpPr>
          <p:nvPr>
            <p:ph type="body" sz="quarter" idx="10" hasCustomPrompt="1"/>
          </p:nvPr>
        </p:nvSpPr>
        <p:spPr>
          <a:xfrm>
            <a:off x="2057400" y="2646689"/>
            <a:ext cx="6875730" cy="1775186"/>
          </a:xfrm>
          <a:prstGeom prst="roundRect">
            <a:avLst>
              <a:gd name="adj" fmla="val 26637"/>
            </a:avLst>
          </a:prstGeom>
          <a:solidFill>
            <a:schemeClr val="bg1"/>
          </a:solidFill>
        </p:spPr>
        <p:txBody>
          <a:bodyPr anchor="ctr"/>
          <a:lstStyle>
            <a:lvl1pPr marL="0" indent="0" algn="ctr">
              <a:buNone/>
              <a:defRPr sz="5400">
                <a:solidFill>
                  <a:schemeClr val="accent3">
                    <a:lumMod val="50000"/>
                  </a:schemeClr>
                </a:solidFill>
                <a:latin typeface="+mj-lt"/>
              </a:defRPr>
            </a:lvl1pPr>
            <a:lvl2pPr algn="ctr">
              <a:defRPr/>
            </a:lvl2pPr>
            <a:lvl3pPr algn="ctr">
              <a:defRPr/>
            </a:lvl3pPr>
            <a:lvl4pPr algn="ctr">
              <a:defRPr/>
            </a:lvl4pPr>
            <a:lvl5pPr algn="ctr">
              <a:defRPr/>
            </a:lvl5pPr>
          </a:lstStyle>
          <a:p>
            <a:pPr lvl="0"/>
            <a:r>
              <a:rPr lang="de-DE"/>
              <a:t>B</a:t>
            </a:r>
            <a:r>
              <a:rPr lang="en-US"/>
              <a:t>old call-to-action goes here</a:t>
            </a:r>
          </a:p>
        </p:txBody>
      </p:sp>
      <p:sp>
        <p:nvSpPr>
          <p:cNvPr id="15" name="Content Placeholder 12">
            <a:extLst>
              <a:ext uri="{FF2B5EF4-FFF2-40B4-BE49-F238E27FC236}">
                <a16:creationId xmlns:a16="http://schemas.microsoft.com/office/drawing/2014/main" id="{0DE656ED-CDF2-480E-A3F0-B1B3837D0A7F}"/>
              </a:ext>
            </a:extLst>
          </p:cNvPr>
          <p:cNvSpPr>
            <a:spLocks noGrp="1"/>
          </p:cNvSpPr>
          <p:nvPr>
            <p:ph sz="quarter" idx="12" hasCustomPrompt="1"/>
          </p:nvPr>
        </p:nvSpPr>
        <p:spPr>
          <a:xfrm>
            <a:off x="4065269" y="995239"/>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16" name="Title Placeholder 1">
            <a:extLst>
              <a:ext uri="{FF2B5EF4-FFF2-40B4-BE49-F238E27FC236}">
                <a16:creationId xmlns:a16="http://schemas.microsoft.com/office/drawing/2014/main" id="{0EC7D853-980D-4E0E-8B16-3BA70C4BEEAD}"/>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6000" b="1">
                <a:latin typeface="+mj-lt"/>
              </a:defRPr>
            </a:lvl1pPr>
          </a:lstStyle>
          <a:p>
            <a:r>
              <a:rPr lang="en-US"/>
              <a:t>INSERT TITLE</a:t>
            </a:r>
          </a:p>
        </p:txBody>
      </p:sp>
      <p:grpSp>
        <p:nvGrpSpPr>
          <p:cNvPr id="5" name="Group 4">
            <a:extLst>
              <a:ext uri="{FF2B5EF4-FFF2-40B4-BE49-F238E27FC236}">
                <a16:creationId xmlns:a16="http://schemas.microsoft.com/office/drawing/2014/main" id="{07E4CB81-C64D-44ED-951E-DCE5D8853679}"/>
              </a:ext>
            </a:extLst>
          </p:cNvPr>
          <p:cNvGrpSpPr/>
          <p:nvPr userDrawn="1"/>
        </p:nvGrpSpPr>
        <p:grpSpPr>
          <a:xfrm>
            <a:off x="8763000" y="3962400"/>
            <a:ext cx="1984133" cy="1899825"/>
            <a:chOff x="7686971" y="4048129"/>
            <a:chExt cx="1984133" cy="1899825"/>
          </a:xfrm>
        </p:grpSpPr>
        <p:pic>
          <p:nvPicPr>
            <p:cNvPr id="6" name="Graphic 5" descr="Right Pointing Backhand Index ">
              <a:extLst>
                <a:ext uri="{FF2B5EF4-FFF2-40B4-BE49-F238E27FC236}">
                  <a16:creationId xmlns:a16="http://schemas.microsoft.com/office/drawing/2014/main" id="{4798D2D9-0571-4258-9B0D-3204958A3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4245142">
              <a:off x="7850167" y="4127017"/>
              <a:ext cx="1820937" cy="1820937"/>
            </a:xfrm>
            <a:prstGeom prst="rect">
              <a:avLst/>
            </a:prstGeom>
          </p:spPr>
        </p:pic>
        <p:sp>
          <p:nvSpPr>
            <p:cNvPr id="7" name="Rectangle 6">
              <a:extLst>
                <a:ext uri="{FF2B5EF4-FFF2-40B4-BE49-F238E27FC236}">
                  <a16:creationId xmlns:a16="http://schemas.microsoft.com/office/drawing/2014/main" id="{8D5CC4BF-6E2C-4031-B2F1-1880D1D6C4AD}"/>
                </a:ext>
              </a:extLst>
            </p:cNvPr>
            <p:cNvSpPr/>
            <p:nvPr/>
          </p:nvSpPr>
          <p:spPr>
            <a:xfrm rot="18098610">
              <a:off x="7818958" y="4813044"/>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478AB5-85AE-4A9E-914D-AE004C4758A1}"/>
                </a:ext>
              </a:extLst>
            </p:cNvPr>
            <p:cNvSpPr/>
            <p:nvPr/>
          </p:nvSpPr>
          <p:spPr>
            <a:xfrm rot="10546847">
              <a:off x="8419408" y="4453303"/>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590E49-FB78-455C-A12C-D98344775FD6}"/>
                </a:ext>
              </a:extLst>
            </p:cNvPr>
            <p:cNvSpPr/>
            <p:nvPr/>
          </p:nvSpPr>
          <p:spPr>
            <a:xfrm rot="7939467">
              <a:off x="8251765" y="4192189"/>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78343F-F0E7-480F-82B2-1F374275CD34}"/>
                </a:ext>
              </a:extLst>
            </p:cNvPr>
            <p:cNvSpPr/>
            <p:nvPr/>
          </p:nvSpPr>
          <p:spPr>
            <a:xfrm rot="21058603">
              <a:off x="7686971" y="4535024"/>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3CE24A-B421-4688-B65A-91634F154308}"/>
                </a:ext>
              </a:extLst>
            </p:cNvPr>
            <p:cNvSpPr/>
            <p:nvPr/>
          </p:nvSpPr>
          <p:spPr>
            <a:xfrm rot="3267457">
              <a:off x="7868328" y="4203975"/>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72382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Point Recap">
    <p:bg>
      <p:bgPr>
        <a:solidFill>
          <a:schemeClr val="accent1"/>
        </a:solidFill>
        <a:effectLst/>
      </p:bgPr>
    </p:bg>
    <p:spTree>
      <p:nvGrpSpPr>
        <p:cNvPr id="1" name=""/>
        <p:cNvGrpSpPr/>
        <p:nvPr/>
      </p:nvGrpSpPr>
      <p:grpSpPr>
        <a:xfrm>
          <a:off x="0" y="0"/>
          <a:ext cx="0" cy="0"/>
          <a:chOff x="0" y="0"/>
          <a:chExt cx="0" cy="0"/>
        </a:xfrm>
      </p:grpSpPr>
      <p:sp>
        <p:nvSpPr>
          <p:cNvPr id="4" name="Circle: Hollow 3">
            <a:extLst>
              <a:ext uri="{FF2B5EF4-FFF2-40B4-BE49-F238E27FC236}">
                <a16:creationId xmlns:a16="http://schemas.microsoft.com/office/drawing/2014/main" id="{409C6828-E7AD-4BE3-94AB-40FD132322A1}"/>
              </a:ext>
            </a:extLst>
          </p:cNvPr>
          <p:cNvSpPr>
            <a:spLocks noChangeAspect="1"/>
          </p:cNvSpPr>
          <p:nvPr userDrawn="1"/>
        </p:nvSpPr>
        <p:spPr>
          <a:xfrm>
            <a:off x="5440884" y="1714963"/>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6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ircle: Hollow 4">
            <a:extLst>
              <a:ext uri="{FF2B5EF4-FFF2-40B4-BE49-F238E27FC236}">
                <a16:creationId xmlns:a16="http://schemas.microsoft.com/office/drawing/2014/main" id="{5D224AE1-F74C-49A2-AAEF-71A768D26988}"/>
              </a:ext>
            </a:extLst>
          </p:cNvPr>
          <p:cNvSpPr>
            <a:spLocks noChangeAspect="1"/>
          </p:cNvSpPr>
          <p:nvPr userDrawn="1"/>
        </p:nvSpPr>
        <p:spPr>
          <a:xfrm>
            <a:off x="5440884" y="3352800"/>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6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ircle: Hollow 5">
            <a:extLst>
              <a:ext uri="{FF2B5EF4-FFF2-40B4-BE49-F238E27FC236}">
                <a16:creationId xmlns:a16="http://schemas.microsoft.com/office/drawing/2014/main" id="{E900AB7C-2568-4F95-B3BE-04AC344BDDEA}"/>
              </a:ext>
            </a:extLst>
          </p:cNvPr>
          <p:cNvSpPr>
            <a:spLocks noChangeAspect="1"/>
          </p:cNvSpPr>
          <p:nvPr userDrawn="1"/>
        </p:nvSpPr>
        <p:spPr>
          <a:xfrm>
            <a:off x="5440884" y="4990637"/>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6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551DB81-CD42-4C4E-B5B3-9A6A1A47D162}"/>
              </a:ext>
            </a:extLst>
          </p:cNvPr>
          <p:cNvSpPr txBox="1"/>
          <p:nvPr userDrawn="1"/>
        </p:nvSpPr>
        <p:spPr>
          <a:xfrm>
            <a:off x="4657238" y="148536"/>
            <a:ext cx="2874505" cy="1015663"/>
          </a:xfrm>
          <a:prstGeom prst="rect">
            <a:avLst/>
          </a:prstGeom>
          <a:noFill/>
        </p:spPr>
        <p:txBody>
          <a:bodyPr wrap="none" rtlCol="0">
            <a:spAutoFit/>
          </a:bodyPr>
          <a:lstStyle/>
          <a:p>
            <a:pPr algn="ctr"/>
            <a:r>
              <a:rPr lang="de-DE" sz="6000" b="1" spc="300">
                <a:solidFill>
                  <a:schemeClr val="bg1"/>
                </a:solidFill>
                <a:latin typeface="Raleway" panose="020B0503030101060003" pitchFamily="34" charset="0"/>
              </a:rPr>
              <a:t>RECAP</a:t>
            </a:r>
            <a:endParaRPr lang="en-US" sz="6000" b="1" spc="300">
              <a:solidFill>
                <a:schemeClr val="bg1"/>
              </a:solidFill>
              <a:latin typeface="Raleway" panose="020B0503030101060003" pitchFamily="34" charset="0"/>
            </a:endParaRPr>
          </a:p>
        </p:txBody>
      </p:sp>
      <p:sp>
        <p:nvSpPr>
          <p:cNvPr id="14" name="Rectangle 13">
            <a:extLst>
              <a:ext uri="{FF2B5EF4-FFF2-40B4-BE49-F238E27FC236}">
                <a16:creationId xmlns:a16="http://schemas.microsoft.com/office/drawing/2014/main" id="{A921075F-0F33-4821-B215-40EFF8A9E800}"/>
              </a:ext>
            </a:extLst>
          </p:cNvPr>
          <p:cNvSpPr/>
          <p:nvPr userDrawn="1"/>
        </p:nvSpPr>
        <p:spPr>
          <a:xfrm>
            <a:off x="4766105" y="1049901"/>
            <a:ext cx="264495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851C646-7434-4B54-A398-1692E8763BD4}"/>
              </a:ext>
            </a:extLst>
          </p:cNvPr>
          <p:cNvSpPr>
            <a:spLocks noGrp="1"/>
          </p:cNvSpPr>
          <p:nvPr>
            <p:ph idx="1" hasCustomPrompt="1"/>
          </p:nvPr>
        </p:nvSpPr>
        <p:spPr>
          <a:xfrm>
            <a:off x="228600" y="1611293"/>
            <a:ext cx="4895615" cy="598507"/>
          </a:xfrm>
          <a:prstGeom prst="rect">
            <a:avLst/>
          </a:prstGeom>
          <a:noFill/>
        </p:spPr>
        <p:txBody>
          <a:bodyPr vert="horz" lIns="91440" tIns="45720" rIns="91440" bIns="45720" rtlCol="0">
            <a:normAutofit/>
          </a:bodyPr>
          <a:lstStyle>
            <a:lvl1pPr algn="r">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1</a:t>
            </a:r>
          </a:p>
        </p:txBody>
      </p:sp>
      <p:sp>
        <p:nvSpPr>
          <p:cNvPr id="17" name="Text Placeholder 2">
            <a:extLst>
              <a:ext uri="{FF2B5EF4-FFF2-40B4-BE49-F238E27FC236}">
                <a16:creationId xmlns:a16="http://schemas.microsoft.com/office/drawing/2014/main" id="{79CC61CF-5F5E-4F61-BB68-4E95C7B6A586}"/>
              </a:ext>
            </a:extLst>
          </p:cNvPr>
          <p:cNvSpPr>
            <a:spLocks noGrp="1"/>
          </p:cNvSpPr>
          <p:nvPr>
            <p:ph idx="17" hasCustomPrompt="1"/>
          </p:nvPr>
        </p:nvSpPr>
        <p:spPr>
          <a:xfrm>
            <a:off x="240189" y="2160606"/>
            <a:ext cx="4895615" cy="598507"/>
          </a:xfrm>
          <a:prstGeom prst="rect">
            <a:avLst/>
          </a:prstGeom>
          <a:noFill/>
        </p:spPr>
        <p:txBody>
          <a:bodyPr vert="horz" lIns="91440" tIns="45720" rIns="91440" bIns="45720" rtlCol="0">
            <a:normAutofit/>
          </a:bodyPr>
          <a:lstStyle>
            <a:lvl1pPr algn="r">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1</a:t>
            </a:r>
            <a:endParaRPr lang="en-US"/>
          </a:p>
        </p:txBody>
      </p:sp>
      <p:sp>
        <p:nvSpPr>
          <p:cNvPr id="18" name="Text Placeholder 2">
            <a:extLst>
              <a:ext uri="{FF2B5EF4-FFF2-40B4-BE49-F238E27FC236}">
                <a16:creationId xmlns:a16="http://schemas.microsoft.com/office/drawing/2014/main" id="{CA5FFB34-45BA-4867-9905-C8B66C337B35}"/>
              </a:ext>
            </a:extLst>
          </p:cNvPr>
          <p:cNvSpPr>
            <a:spLocks noGrp="1"/>
          </p:cNvSpPr>
          <p:nvPr>
            <p:ph idx="18" hasCustomPrompt="1"/>
          </p:nvPr>
        </p:nvSpPr>
        <p:spPr>
          <a:xfrm>
            <a:off x="228600" y="4922627"/>
            <a:ext cx="4895615" cy="598507"/>
          </a:xfrm>
          <a:prstGeom prst="rect">
            <a:avLst/>
          </a:prstGeom>
          <a:noFill/>
        </p:spPr>
        <p:txBody>
          <a:bodyPr vert="horz" lIns="91440" tIns="45720" rIns="91440" bIns="45720" rtlCol="0">
            <a:normAutofit/>
          </a:bodyPr>
          <a:lstStyle>
            <a:lvl1pPr algn="r">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3</a:t>
            </a:r>
          </a:p>
        </p:txBody>
      </p:sp>
      <p:sp>
        <p:nvSpPr>
          <p:cNvPr id="19" name="Text Placeholder 2">
            <a:extLst>
              <a:ext uri="{FF2B5EF4-FFF2-40B4-BE49-F238E27FC236}">
                <a16:creationId xmlns:a16="http://schemas.microsoft.com/office/drawing/2014/main" id="{78BCC3E2-9BCE-4735-8F72-FEAC1B1D6C7B}"/>
              </a:ext>
            </a:extLst>
          </p:cNvPr>
          <p:cNvSpPr>
            <a:spLocks noGrp="1"/>
          </p:cNvSpPr>
          <p:nvPr>
            <p:ph idx="19" hasCustomPrompt="1"/>
          </p:nvPr>
        </p:nvSpPr>
        <p:spPr>
          <a:xfrm>
            <a:off x="240189" y="5471940"/>
            <a:ext cx="4895615" cy="598507"/>
          </a:xfrm>
          <a:prstGeom prst="rect">
            <a:avLst/>
          </a:prstGeom>
          <a:noFill/>
        </p:spPr>
        <p:txBody>
          <a:bodyPr vert="horz" lIns="91440" tIns="45720" rIns="91440" bIns="45720" rtlCol="0">
            <a:normAutofit/>
          </a:bodyPr>
          <a:lstStyle>
            <a:lvl1pPr algn="r">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3</a:t>
            </a:r>
            <a:endParaRPr lang="en-US"/>
          </a:p>
        </p:txBody>
      </p:sp>
      <p:sp>
        <p:nvSpPr>
          <p:cNvPr id="20" name="Text Placeholder 2">
            <a:extLst>
              <a:ext uri="{FF2B5EF4-FFF2-40B4-BE49-F238E27FC236}">
                <a16:creationId xmlns:a16="http://schemas.microsoft.com/office/drawing/2014/main" id="{8F437EA6-2C69-49A7-BB1C-8F39DBCD8A14}"/>
              </a:ext>
            </a:extLst>
          </p:cNvPr>
          <p:cNvSpPr>
            <a:spLocks noGrp="1"/>
          </p:cNvSpPr>
          <p:nvPr>
            <p:ph idx="20" hasCustomPrompt="1"/>
          </p:nvPr>
        </p:nvSpPr>
        <p:spPr>
          <a:xfrm>
            <a:off x="6922611" y="3276600"/>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2</a:t>
            </a:r>
          </a:p>
        </p:txBody>
      </p:sp>
      <p:sp>
        <p:nvSpPr>
          <p:cNvPr id="21" name="Text Placeholder 2">
            <a:extLst>
              <a:ext uri="{FF2B5EF4-FFF2-40B4-BE49-F238E27FC236}">
                <a16:creationId xmlns:a16="http://schemas.microsoft.com/office/drawing/2014/main" id="{E0015D1C-A025-4995-9510-671301DA0466}"/>
              </a:ext>
            </a:extLst>
          </p:cNvPr>
          <p:cNvSpPr>
            <a:spLocks noGrp="1"/>
          </p:cNvSpPr>
          <p:nvPr>
            <p:ph idx="21" hasCustomPrompt="1"/>
          </p:nvPr>
        </p:nvSpPr>
        <p:spPr>
          <a:xfrm>
            <a:off x="6934200" y="3825913"/>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2</a:t>
            </a:r>
            <a:endParaRPr lang="en-US"/>
          </a:p>
        </p:txBody>
      </p:sp>
    </p:spTree>
    <p:extLst>
      <p:ext uri="{BB962C8B-B14F-4D97-AF65-F5344CB8AC3E}">
        <p14:creationId xmlns:p14="http://schemas.microsoft.com/office/powerpoint/2010/main" val="35758898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ix Point Recap">
    <p:bg>
      <p:bgPr>
        <a:solidFill>
          <a:schemeClr val="accent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51DB81-CD42-4C4E-B5B3-9A6A1A47D162}"/>
              </a:ext>
            </a:extLst>
          </p:cNvPr>
          <p:cNvSpPr txBox="1"/>
          <p:nvPr userDrawn="1"/>
        </p:nvSpPr>
        <p:spPr>
          <a:xfrm>
            <a:off x="4657238" y="148536"/>
            <a:ext cx="2874505" cy="1015663"/>
          </a:xfrm>
          <a:prstGeom prst="rect">
            <a:avLst/>
          </a:prstGeom>
          <a:noFill/>
        </p:spPr>
        <p:txBody>
          <a:bodyPr wrap="none" rtlCol="0">
            <a:spAutoFit/>
          </a:bodyPr>
          <a:lstStyle/>
          <a:p>
            <a:pPr algn="ctr"/>
            <a:r>
              <a:rPr lang="de-DE" sz="6000" b="1" spc="300">
                <a:solidFill>
                  <a:schemeClr val="bg1"/>
                </a:solidFill>
                <a:latin typeface="Raleway" panose="020B0503030101060003" pitchFamily="34" charset="0"/>
              </a:rPr>
              <a:t>RECAP</a:t>
            </a:r>
            <a:endParaRPr lang="en-US" sz="6000" b="1" spc="300">
              <a:solidFill>
                <a:schemeClr val="bg1"/>
              </a:solidFill>
              <a:latin typeface="Raleway" panose="020B0503030101060003" pitchFamily="34" charset="0"/>
            </a:endParaRPr>
          </a:p>
        </p:txBody>
      </p:sp>
      <p:sp>
        <p:nvSpPr>
          <p:cNvPr id="14" name="Rectangle 13">
            <a:extLst>
              <a:ext uri="{FF2B5EF4-FFF2-40B4-BE49-F238E27FC236}">
                <a16:creationId xmlns:a16="http://schemas.microsoft.com/office/drawing/2014/main" id="{A921075F-0F33-4821-B215-40EFF8A9E800}"/>
              </a:ext>
            </a:extLst>
          </p:cNvPr>
          <p:cNvSpPr/>
          <p:nvPr userDrawn="1"/>
        </p:nvSpPr>
        <p:spPr>
          <a:xfrm>
            <a:off x="4766105" y="1049901"/>
            <a:ext cx="264495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851C646-7434-4B54-A398-1692E8763BD4}"/>
              </a:ext>
            </a:extLst>
          </p:cNvPr>
          <p:cNvSpPr>
            <a:spLocks noGrp="1"/>
          </p:cNvSpPr>
          <p:nvPr>
            <p:ph idx="1" hasCustomPrompt="1"/>
          </p:nvPr>
        </p:nvSpPr>
        <p:spPr>
          <a:xfrm>
            <a:off x="1185637" y="1676400"/>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1</a:t>
            </a:r>
          </a:p>
        </p:txBody>
      </p:sp>
      <p:sp>
        <p:nvSpPr>
          <p:cNvPr id="17" name="Text Placeholder 2">
            <a:extLst>
              <a:ext uri="{FF2B5EF4-FFF2-40B4-BE49-F238E27FC236}">
                <a16:creationId xmlns:a16="http://schemas.microsoft.com/office/drawing/2014/main" id="{79CC61CF-5F5E-4F61-BB68-4E95C7B6A586}"/>
              </a:ext>
            </a:extLst>
          </p:cNvPr>
          <p:cNvSpPr>
            <a:spLocks noGrp="1"/>
          </p:cNvSpPr>
          <p:nvPr>
            <p:ph idx="17" hasCustomPrompt="1"/>
          </p:nvPr>
        </p:nvSpPr>
        <p:spPr>
          <a:xfrm>
            <a:off x="1197226" y="2225713"/>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1</a:t>
            </a:r>
            <a:endParaRPr lang="en-US"/>
          </a:p>
        </p:txBody>
      </p:sp>
      <p:sp>
        <p:nvSpPr>
          <p:cNvPr id="18" name="Text Placeholder 2">
            <a:extLst>
              <a:ext uri="{FF2B5EF4-FFF2-40B4-BE49-F238E27FC236}">
                <a16:creationId xmlns:a16="http://schemas.microsoft.com/office/drawing/2014/main" id="{CA5FFB34-45BA-4867-9905-C8B66C337B35}"/>
              </a:ext>
            </a:extLst>
          </p:cNvPr>
          <p:cNvSpPr>
            <a:spLocks noGrp="1"/>
          </p:cNvSpPr>
          <p:nvPr>
            <p:ph idx="18" hasCustomPrompt="1"/>
          </p:nvPr>
        </p:nvSpPr>
        <p:spPr>
          <a:xfrm>
            <a:off x="1185637" y="4987734"/>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3</a:t>
            </a:r>
          </a:p>
        </p:txBody>
      </p:sp>
      <p:sp>
        <p:nvSpPr>
          <p:cNvPr id="19" name="Text Placeholder 2">
            <a:extLst>
              <a:ext uri="{FF2B5EF4-FFF2-40B4-BE49-F238E27FC236}">
                <a16:creationId xmlns:a16="http://schemas.microsoft.com/office/drawing/2014/main" id="{78BCC3E2-9BCE-4735-8F72-FEAC1B1D6C7B}"/>
              </a:ext>
            </a:extLst>
          </p:cNvPr>
          <p:cNvSpPr>
            <a:spLocks noGrp="1"/>
          </p:cNvSpPr>
          <p:nvPr>
            <p:ph idx="19" hasCustomPrompt="1"/>
          </p:nvPr>
        </p:nvSpPr>
        <p:spPr>
          <a:xfrm>
            <a:off x="1197226" y="5537047"/>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3</a:t>
            </a:r>
            <a:endParaRPr lang="en-US"/>
          </a:p>
        </p:txBody>
      </p:sp>
      <p:sp>
        <p:nvSpPr>
          <p:cNvPr id="16" name="Text Placeholder 2">
            <a:extLst>
              <a:ext uri="{FF2B5EF4-FFF2-40B4-BE49-F238E27FC236}">
                <a16:creationId xmlns:a16="http://schemas.microsoft.com/office/drawing/2014/main" id="{CD357370-908A-4E23-AE95-EE2386CF6F93}"/>
              </a:ext>
            </a:extLst>
          </p:cNvPr>
          <p:cNvSpPr>
            <a:spLocks noGrp="1"/>
          </p:cNvSpPr>
          <p:nvPr>
            <p:ph idx="22" hasCustomPrompt="1"/>
          </p:nvPr>
        </p:nvSpPr>
        <p:spPr>
          <a:xfrm>
            <a:off x="1188796" y="3341707"/>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1</a:t>
            </a:r>
          </a:p>
        </p:txBody>
      </p:sp>
      <p:sp>
        <p:nvSpPr>
          <p:cNvPr id="22" name="Text Placeholder 2">
            <a:extLst>
              <a:ext uri="{FF2B5EF4-FFF2-40B4-BE49-F238E27FC236}">
                <a16:creationId xmlns:a16="http://schemas.microsoft.com/office/drawing/2014/main" id="{E4F0846B-D593-4740-B47A-722ACF37E58C}"/>
              </a:ext>
            </a:extLst>
          </p:cNvPr>
          <p:cNvSpPr>
            <a:spLocks noGrp="1"/>
          </p:cNvSpPr>
          <p:nvPr>
            <p:ph idx="23" hasCustomPrompt="1"/>
          </p:nvPr>
        </p:nvSpPr>
        <p:spPr>
          <a:xfrm>
            <a:off x="1200385" y="3891020"/>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1</a:t>
            </a:r>
            <a:endParaRPr lang="en-US"/>
          </a:p>
        </p:txBody>
      </p:sp>
      <p:sp>
        <p:nvSpPr>
          <p:cNvPr id="23" name="Text Placeholder 2">
            <a:extLst>
              <a:ext uri="{FF2B5EF4-FFF2-40B4-BE49-F238E27FC236}">
                <a16:creationId xmlns:a16="http://schemas.microsoft.com/office/drawing/2014/main" id="{734B315B-3808-4B1F-A927-DCCB1D139313}"/>
              </a:ext>
            </a:extLst>
          </p:cNvPr>
          <p:cNvSpPr>
            <a:spLocks noGrp="1"/>
          </p:cNvSpPr>
          <p:nvPr>
            <p:ph idx="24" hasCustomPrompt="1"/>
          </p:nvPr>
        </p:nvSpPr>
        <p:spPr>
          <a:xfrm>
            <a:off x="7293927" y="1676400"/>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1</a:t>
            </a:r>
          </a:p>
        </p:txBody>
      </p:sp>
      <p:sp>
        <p:nvSpPr>
          <p:cNvPr id="24" name="Text Placeholder 2">
            <a:extLst>
              <a:ext uri="{FF2B5EF4-FFF2-40B4-BE49-F238E27FC236}">
                <a16:creationId xmlns:a16="http://schemas.microsoft.com/office/drawing/2014/main" id="{C44413FD-FD52-45F8-BB6F-4F3E3CBC3B67}"/>
              </a:ext>
            </a:extLst>
          </p:cNvPr>
          <p:cNvSpPr>
            <a:spLocks noGrp="1"/>
          </p:cNvSpPr>
          <p:nvPr>
            <p:ph idx="25" hasCustomPrompt="1"/>
          </p:nvPr>
        </p:nvSpPr>
        <p:spPr>
          <a:xfrm>
            <a:off x="7305516" y="2225713"/>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1</a:t>
            </a:r>
            <a:endParaRPr lang="en-US"/>
          </a:p>
        </p:txBody>
      </p:sp>
      <p:sp>
        <p:nvSpPr>
          <p:cNvPr id="25" name="Text Placeholder 2">
            <a:extLst>
              <a:ext uri="{FF2B5EF4-FFF2-40B4-BE49-F238E27FC236}">
                <a16:creationId xmlns:a16="http://schemas.microsoft.com/office/drawing/2014/main" id="{EAB2AFB4-042D-4143-B9FA-7F2C3589C6A1}"/>
              </a:ext>
            </a:extLst>
          </p:cNvPr>
          <p:cNvSpPr>
            <a:spLocks noGrp="1"/>
          </p:cNvSpPr>
          <p:nvPr>
            <p:ph idx="26" hasCustomPrompt="1"/>
          </p:nvPr>
        </p:nvSpPr>
        <p:spPr>
          <a:xfrm>
            <a:off x="7293927" y="4987734"/>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3</a:t>
            </a:r>
          </a:p>
        </p:txBody>
      </p:sp>
      <p:sp>
        <p:nvSpPr>
          <p:cNvPr id="26" name="Text Placeholder 2">
            <a:extLst>
              <a:ext uri="{FF2B5EF4-FFF2-40B4-BE49-F238E27FC236}">
                <a16:creationId xmlns:a16="http://schemas.microsoft.com/office/drawing/2014/main" id="{19883729-01D1-4AC4-8C9A-A4CAC99356EB}"/>
              </a:ext>
            </a:extLst>
          </p:cNvPr>
          <p:cNvSpPr>
            <a:spLocks noGrp="1"/>
          </p:cNvSpPr>
          <p:nvPr>
            <p:ph idx="27" hasCustomPrompt="1"/>
          </p:nvPr>
        </p:nvSpPr>
        <p:spPr>
          <a:xfrm>
            <a:off x="7305516" y="5537047"/>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3</a:t>
            </a:r>
            <a:endParaRPr lang="en-US"/>
          </a:p>
        </p:txBody>
      </p:sp>
      <p:sp>
        <p:nvSpPr>
          <p:cNvPr id="27" name="Text Placeholder 2">
            <a:extLst>
              <a:ext uri="{FF2B5EF4-FFF2-40B4-BE49-F238E27FC236}">
                <a16:creationId xmlns:a16="http://schemas.microsoft.com/office/drawing/2014/main" id="{BBBA254E-2C57-46C8-8388-B60E32F5DA2C}"/>
              </a:ext>
            </a:extLst>
          </p:cNvPr>
          <p:cNvSpPr>
            <a:spLocks noGrp="1"/>
          </p:cNvSpPr>
          <p:nvPr>
            <p:ph idx="28" hasCustomPrompt="1"/>
          </p:nvPr>
        </p:nvSpPr>
        <p:spPr>
          <a:xfrm>
            <a:off x="7297086" y="3341707"/>
            <a:ext cx="4895615" cy="598507"/>
          </a:xfrm>
          <a:prstGeom prst="rect">
            <a:avLst/>
          </a:prstGeom>
          <a:noFill/>
        </p:spPr>
        <p:txBody>
          <a:bodyPr vert="horz" lIns="91440" tIns="45720" rIns="91440" bIns="45720" rtlCol="0">
            <a:normAutofit/>
          </a:bodyPr>
          <a:lstStyle>
            <a:lvl1pPr algn="l">
              <a:defRPr sz="3200" b="1" i="1">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a:t>
            </a:r>
            <a:r>
              <a:rPr lang="en-US"/>
              <a:t>NSERT  KEY POINT 1</a:t>
            </a:r>
          </a:p>
        </p:txBody>
      </p:sp>
      <p:sp>
        <p:nvSpPr>
          <p:cNvPr id="28" name="Text Placeholder 2">
            <a:extLst>
              <a:ext uri="{FF2B5EF4-FFF2-40B4-BE49-F238E27FC236}">
                <a16:creationId xmlns:a16="http://schemas.microsoft.com/office/drawing/2014/main" id="{E240FF8A-5865-4BBC-8891-789C779B9BC3}"/>
              </a:ext>
            </a:extLst>
          </p:cNvPr>
          <p:cNvSpPr>
            <a:spLocks noGrp="1"/>
          </p:cNvSpPr>
          <p:nvPr>
            <p:ph idx="29" hasCustomPrompt="1"/>
          </p:nvPr>
        </p:nvSpPr>
        <p:spPr>
          <a:xfrm>
            <a:off x="7308675" y="3891020"/>
            <a:ext cx="4895615" cy="598507"/>
          </a:xfrm>
          <a:prstGeom prst="rect">
            <a:avLst/>
          </a:prstGeom>
          <a:noFill/>
        </p:spPr>
        <p:txBody>
          <a:bodyPr vert="horz" lIns="91440" tIns="45720" rIns="91440" bIns="45720" rtlCol="0">
            <a:normAutofit/>
          </a:bodyPr>
          <a:lstStyle>
            <a:lvl1pPr algn="l">
              <a:defRPr sz="2000" b="0"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context for key point 1</a:t>
            </a:r>
            <a:endParaRPr lang="en-US"/>
          </a:p>
        </p:txBody>
      </p:sp>
      <p:sp>
        <p:nvSpPr>
          <p:cNvPr id="29" name="Picture Placeholder 2">
            <a:extLst>
              <a:ext uri="{FF2B5EF4-FFF2-40B4-BE49-F238E27FC236}">
                <a16:creationId xmlns:a16="http://schemas.microsoft.com/office/drawing/2014/main" id="{E1F14738-6798-42D9-BEA2-5054FBA29B09}"/>
              </a:ext>
            </a:extLst>
          </p:cNvPr>
          <p:cNvSpPr>
            <a:spLocks noGrp="1" noChangeAspect="1"/>
          </p:cNvSpPr>
          <p:nvPr>
            <p:ph type="pic" sz="quarter" idx="30" hasCustomPrompt="1"/>
          </p:nvPr>
        </p:nvSpPr>
        <p:spPr>
          <a:xfrm>
            <a:off x="188995" y="1806613"/>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
        <p:nvSpPr>
          <p:cNvPr id="30" name="Picture Placeholder 2">
            <a:extLst>
              <a:ext uri="{FF2B5EF4-FFF2-40B4-BE49-F238E27FC236}">
                <a16:creationId xmlns:a16="http://schemas.microsoft.com/office/drawing/2014/main" id="{0F43A79E-1AA8-4ED4-AD67-74890DE670C5}"/>
              </a:ext>
            </a:extLst>
          </p:cNvPr>
          <p:cNvSpPr>
            <a:spLocks noGrp="1" noChangeAspect="1"/>
          </p:cNvSpPr>
          <p:nvPr>
            <p:ph type="pic" sz="quarter" idx="31" hasCustomPrompt="1"/>
          </p:nvPr>
        </p:nvSpPr>
        <p:spPr>
          <a:xfrm>
            <a:off x="188995" y="3364267"/>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
        <p:nvSpPr>
          <p:cNvPr id="31" name="Picture Placeholder 2">
            <a:extLst>
              <a:ext uri="{FF2B5EF4-FFF2-40B4-BE49-F238E27FC236}">
                <a16:creationId xmlns:a16="http://schemas.microsoft.com/office/drawing/2014/main" id="{9155C91B-0245-4B65-90D4-3E329C144CCF}"/>
              </a:ext>
            </a:extLst>
          </p:cNvPr>
          <p:cNvSpPr>
            <a:spLocks noGrp="1" noChangeAspect="1"/>
          </p:cNvSpPr>
          <p:nvPr>
            <p:ph type="pic" sz="quarter" idx="32" hasCustomPrompt="1"/>
          </p:nvPr>
        </p:nvSpPr>
        <p:spPr>
          <a:xfrm>
            <a:off x="188995" y="5002679"/>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
        <p:nvSpPr>
          <p:cNvPr id="36" name="Picture Placeholder 2">
            <a:extLst>
              <a:ext uri="{FF2B5EF4-FFF2-40B4-BE49-F238E27FC236}">
                <a16:creationId xmlns:a16="http://schemas.microsoft.com/office/drawing/2014/main" id="{09780515-4CF7-4153-855D-6680C1F71048}"/>
              </a:ext>
            </a:extLst>
          </p:cNvPr>
          <p:cNvSpPr>
            <a:spLocks noGrp="1" noChangeAspect="1"/>
          </p:cNvSpPr>
          <p:nvPr>
            <p:ph type="pic" sz="quarter" idx="33" hasCustomPrompt="1"/>
          </p:nvPr>
        </p:nvSpPr>
        <p:spPr>
          <a:xfrm>
            <a:off x="6301748" y="1806613"/>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
        <p:nvSpPr>
          <p:cNvPr id="37" name="Picture Placeholder 2">
            <a:extLst>
              <a:ext uri="{FF2B5EF4-FFF2-40B4-BE49-F238E27FC236}">
                <a16:creationId xmlns:a16="http://schemas.microsoft.com/office/drawing/2014/main" id="{40E278A6-A8A5-4C0E-8745-FFF20108C259}"/>
              </a:ext>
            </a:extLst>
          </p:cNvPr>
          <p:cNvSpPr>
            <a:spLocks noGrp="1" noChangeAspect="1"/>
          </p:cNvSpPr>
          <p:nvPr>
            <p:ph type="pic" sz="quarter" idx="34" hasCustomPrompt="1"/>
          </p:nvPr>
        </p:nvSpPr>
        <p:spPr>
          <a:xfrm>
            <a:off x="6301748" y="3364267"/>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
        <p:nvSpPr>
          <p:cNvPr id="38" name="Picture Placeholder 2">
            <a:extLst>
              <a:ext uri="{FF2B5EF4-FFF2-40B4-BE49-F238E27FC236}">
                <a16:creationId xmlns:a16="http://schemas.microsoft.com/office/drawing/2014/main" id="{F67787AC-EA58-47EA-B919-BF954E896868}"/>
              </a:ext>
            </a:extLst>
          </p:cNvPr>
          <p:cNvSpPr>
            <a:spLocks noGrp="1" noChangeAspect="1"/>
          </p:cNvSpPr>
          <p:nvPr>
            <p:ph type="pic" sz="quarter" idx="35" hasCustomPrompt="1"/>
          </p:nvPr>
        </p:nvSpPr>
        <p:spPr>
          <a:xfrm>
            <a:off x="6301748" y="5002679"/>
            <a:ext cx="838200" cy="838200"/>
          </a:xfrm>
          <a:prstGeom prst="ellipse">
            <a:avLst/>
          </a:prstGeom>
          <a:ln>
            <a:noFill/>
          </a:ln>
        </p:spPr>
        <p:txBody>
          <a:bodyPr anchor="ctr"/>
          <a:lstStyle>
            <a:lvl1pPr marL="0" indent="0" algn="ctr">
              <a:buNone/>
              <a:defRPr sz="1050"/>
            </a:lvl1pPr>
          </a:lstStyle>
          <a:p>
            <a:r>
              <a:rPr lang="de-DE"/>
              <a:t>Insert white icon</a:t>
            </a:r>
            <a:endParaRPr lang="en-US"/>
          </a:p>
        </p:txBody>
      </p:sp>
    </p:spTree>
    <p:extLst>
      <p:ext uri="{BB962C8B-B14F-4D97-AF65-F5344CB8AC3E}">
        <p14:creationId xmlns:p14="http://schemas.microsoft.com/office/powerpoint/2010/main" val="637315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anks &amp; Contact">
    <p:bg>
      <p:bgPr>
        <a:solidFill>
          <a:schemeClr val="accent3"/>
        </a:solidFill>
        <a:effectLst/>
      </p:bgPr>
    </p:bg>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E3BA26D2-8823-4562-B68F-21DBA7F0B124}"/>
              </a:ext>
            </a:extLst>
          </p:cNvPr>
          <p:cNvSpPr/>
          <p:nvPr userDrawn="1"/>
        </p:nvSpPr>
        <p:spPr>
          <a:xfrm>
            <a:off x="491246" y="4748576"/>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C1A5E38-1C4D-47B9-806D-676C55955538}"/>
              </a:ext>
            </a:extLst>
          </p:cNvPr>
          <p:cNvSpPr/>
          <p:nvPr userDrawn="1"/>
        </p:nvSpPr>
        <p:spPr>
          <a:xfrm>
            <a:off x="500157" y="3615717"/>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CFE7378-3734-4338-8D3A-66EFE9173FD5}"/>
              </a:ext>
            </a:extLst>
          </p:cNvPr>
          <p:cNvSpPr/>
          <p:nvPr userDrawn="1"/>
        </p:nvSpPr>
        <p:spPr>
          <a:xfrm>
            <a:off x="501078" y="2507361"/>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97A877-485F-43D6-BC96-F61B54DEF4F4}"/>
              </a:ext>
            </a:extLst>
          </p:cNvPr>
          <p:cNvSpPr txBox="1"/>
          <p:nvPr userDrawn="1"/>
        </p:nvSpPr>
        <p:spPr>
          <a:xfrm>
            <a:off x="3431744" y="148536"/>
            <a:ext cx="5325497" cy="1015663"/>
          </a:xfrm>
          <a:prstGeom prst="rect">
            <a:avLst/>
          </a:prstGeom>
          <a:noFill/>
        </p:spPr>
        <p:txBody>
          <a:bodyPr wrap="none" rtlCol="0">
            <a:spAutoFit/>
          </a:bodyPr>
          <a:lstStyle/>
          <a:p>
            <a:pPr algn="ctr"/>
            <a:r>
              <a:rPr lang="de-DE" sz="6000" b="1" spc="300">
                <a:solidFill>
                  <a:schemeClr val="bg1"/>
                </a:solidFill>
                <a:latin typeface="Raleway" panose="020B0503030101060003" pitchFamily="34" charset="0"/>
              </a:rPr>
              <a:t>THANK YOU!</a:t>
            </a:r>
            <a:endParaRPr lang="en-US" sz="6000" b="1" spc="300">
              <a:solidFill>
                <a:schemeClr val="bg1"/>
              </a:solidFill>
              <a:latin typeface="Raleway" panose="020B0503030101060003" pitchFamily="34" charset="0"/>
            </a:endParaRPr>
          </a:p>
        </p:txBody>
      </p:sp>
      <p:sp>
        <p:nvSpPr>
          <p:cNvPr id="6" name="Rectangle 5">
            <a:extLst>
              <a:ext uri="{FF2B5EF4-FFF2-40B4-BE49-F238E27FC236}">
                <a16:creationId xmlns:a16="http://schemas.microsoft.com/office/drawing/2014/main" id="{E6BEA4E4-E507-48F1-9D1A-E68241F4ACA1}"/>
              </a:ext>
            </a:extLst>
          </p:cNvPr>
          <p:cNvSpPr/>
          <p:nvPr userDrawn="1"/>
        </p:nvSpPr>
        <p:spPr>
          <a:xfrm>
            <a:off x="3507520" y="1021631"/>
            <a:ext cx="5154278"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374B687-50AD-4202-A9FF-B8D57EFE6CB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3739" y="2382156"/>
            <a:ext cx="1015797" cy="1015797"/>
          </a:xfrm>
          <a:prstGeom prst="rect">
            <a:avLst/>
          </a:prstGeom>
        </p:spPr>
      </p:pic>
      <p:pic>
        <p:nvPicPr>
          <p:cNvPr id="10" name="Picture 9">
            <a:extLst>
              <a:ext uri="{FF2B5EF4-FFF2-40B4-BE49-F238E27FC236}">
                <a16:creationId xmlns:a16="http://schemas.microsoft.com/office/drawing/2014/main" id="{A15A3000-0830-4EB2-8136-F7A7A662F0D1}"/>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3739" y="3525156"/>
            <a:ext cx="997974" cy="997974"/>
          </a:xfrm>
          <a:prstGeom prst="rect">
            <a:avLst/>
          </a:prstGeom>
        </p:spPr>
      </p:pic>
      <p:pic>
        <p:nvPicPr>
          <p:cNvPr id="12" name="Picture 11">
            <a:extLst>
              <a:ext uri="{FF2B5EF4-FFF2-40B4-BE49-F238E27FC236}">
                <a16:creationId xmlns:a16="http://schemas.microsoft.com/office/drawing/2014/main" id="{0A7EB76F-F56E-4DD5-9D90-4A547479A27F}"/>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000" y="4652791"/>
            <a:ext cx="1015797" cy="1015797"/>
          </a:xfrm>
          <a:prstGeom prst="rect">
            <a:avLst/>
          </a:prstGeom>
        </p:spPr>
      </p:pic>
      <p:sp>
        <p:nvSpPr>
          <p:cNvPr id="13" name="TextBox 12">
            <a:extLst>
              <a:ext uri="{FF2B5EF4-FFF2-40B4-BE49-F238E27FC236}">
                <a16:creationId xmlns:a16="http://schemas.microsoft.com/office/drawing/2014/main" id="{A63690E3-5A3F-43AB-ACCA-638A00CCCD19}"/>
              </a:ext>
            </a:extLst>
          </p:cNvPr>
          <p:cNvSpPr txBox="1"/>
          <p:nvPr userDrawn="1"/>
        </p:nvSpPr>
        <p:spPr>
          <a:xfrm>
            <a:off x="3643927" y="1137160"/>
            <a:ext cx="4881465" cy="584775"/>
          </a:xfrm>
          <a:prstGeom prst="rect">
            <a:avLst/>
          </a:prstGeom>
          <a:noFill/>
        </p:spPr>
        <p:txBody>
          <a:bodyPr wrap="none" rtlCol="0">
            <a:spAutoFit/>
          </a:bodyPr>
          <a:lstStyle/>
          <a:p>
            <a:r>
              <a:rPr lang="de-DE" sz="3200" spc="300">
                <a:solidFill>
                  <a:schemeClr val="bg1"/>
                </a:solidFill>
              </a:rPr>
              <a:t>Please stay in touch.</a:t>
            </a:r>
            <a:endParaRPr lang="en-US" sz="3200" spc="300">
              <a:solidFill>
                <a:schemeClr val="bg1"/>
              </a:solidFill>
            </a:endParaRPr>
          </a:p>
        </p:txBody>
      </p:sp>
      <p:sp>
        <p:nvSpPr>
          <p:cNvPr id="14" name="Text Placeholder 2">
            <a:extLst>
              <a:ext uri="{FF2B5EF4-FFF2-40B4-BE49-F238E27FC236}">
                <a16:creationId xmlns:a16="http://schemas.microsoft.com/office/drawing/2014/main" id="{DB1DE2FD-01D2-4DCF-8EEA-1F790CA58454}"/>
              </a:ext>
            </a:extLst>
          </p:cNvPr>
          <p:cNvSpPr>
            <a:spLocks noGrp="1"/>
          </p:cNvSpPr>
          <p:nvPr>
            <p:ph idx="20" hasCustomPrompt="1"/>
          </p:nvPr>
        </p:nvSpPr>
        <p:spPr>
          <a:xfrm>
            <a:off x="1562563" y="2590800"/>
            <a:ext cx="4175176" cy="598507"/>
          </a:xfrm>
          <a:prstGeom prst="rect">
            <a:avLst/>
          </a:prstGeom>
          <a:noFill/>
        </p:spPr>
        <p:txBody>
          <a:bodyPr vert="horz" lIns="91440" tIns="45720" rIns="91440" bIns="45720" rtlCol="0" anchor="ctr">
            <a:normAutofit/>
          </a:bodyPr>
          <a:lstStyle>
            <a:lvl1pPr algn="l">
              <a:defRPr sz="2800" b="1"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Twitter URL</a:t>
            </a:r>
            <a:endParaRPr lang="en-US"/>
          </a:p>
        </p:txBody>
      </p:sp>
      <p:sp>
        <p:nvSpPr>
          <p:cNvPr id="16" name="Text Placeholder 2">
            <a:extLst>
              <a:ext uri="{FF2B5EF4-FFF2-40B4-BE49-F238E27FC236}">
                <a16:creationId xmlns:a16="http://schemas.microsoft.com/office/drawing/2014/main" id="{4B977C47-FD15-41A0-95AB-D6DEB82530C8}"/>
              </a:ext>
            </a:extLst>
          </p:cNvPr>
          <p:cNvSpPr>
            <a:spLocks noGrp="1"/>
          </p:cNvSpPr>
          <p:nvPr>
            <p:ph idx="21" hasCustomPrompt="1"/>
          </p:nvPr>
        </p:nvSpPr>
        <p:spPr>
          <a:xfrm>
            <a:off x="1562563" y="3724889"/>
            <a:ext cx="4175176" cy="598507"/>
          </a:xfrm>
          <a:prstGeom prst="rect">
            <a:avLst/>
          </a:prstGeom>
          <a:noFill/>
        </p:spPr>
        <p:txBody>
          <a:bodyPr vert="horz" lIns="91440" tIns="45720" rIns="91440" bIns="45720" rtlCol="0" anchor="ctr">
            <a:normAutofit/>
          </a:bodyPr>
          <a:lstStyle>
            <a:lvl1pPr algn="l">
              <a:defRPr sz="2800" b="1"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LinkedIn URL</a:t>
            </a:r>
            <a:endParaRPr lang="en-US"/>
          </a:p>
        </p:txBody>
      </p:sp>
      <p:sp>
        <p:nvSpPr>
          <p:cNvPr id="17" name="Text Placeholder 2">
            <a:extLst>
              <a:ext uri="{FF2B5EF4-FFF2-40B4-BE49-F238E27FC236}">
                <a16:creationId xmlns:a16="http://schemas.microsoft.com/office/drawing/2014/main" id="{F98F7540-76C8-40C3-B223-E39AD03A505A}"/>
              </a:ext>
            </a:extLst>
          </p:cNvPr>
          <p:cNvSpPr>
            <a:spLocks noGrp="1"/>
          </p:cNvSpPr>
          <p:nvPr>
            <p:ph idx="22" hasCustomPrompt="1"/>
          </p:nvPr>
        </p:nvSpPr>
        <p:spPr>
          <a:xfrm>
            <a:off x="1562563" y="4858978"/>
            <a:ext cx="4175176" cy="598507"/>
          </a:xfrm>
          <a:prstGeom prst="rect">
            <a:avLst/>
          </a:prstGeom>
          <a:noFill/>
        </p:spPr>
        <p:txBody>
          <a:bodyPr vert="horz" lIns="91440" tIns="45720" rIns="91440" bIns="45720" rtlCol="0" anchor="ctr">
            <a:normAutofit/>
          </a:bodyPr>
          <a:lstStyle>
            <a:lvl1pPr algn="l">
              <a:defRPr sz="2800" b="1"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Facebook URL</a:t>
            </a:r>
            <a:endParaRPr lang="en-US"/>
          </a:p>
        </p:txBody>
      </p:sp>
      <p:sp>
        <p:nvSpPr>
          <p:cNvPr id="21" name="Text Placeholder 2">
            <a:extLst>
              <a:ext uri="{FF2B5EF4-FFF2-40B4-BE49-F238E27FC236}">
                <a16:creationId xmlns:a16="http://schemas.microsoft.com/office/drawing/2014/main" id="{BD9E4D98-1FCA-4B86-AAE2-3D8EC310CE2A}"/>
              </a:ext>
            </a:extLst>
          </p:cNvPr>
          <p:cNvSpPr>
            <a:spLocks noGrp="1"/>
          </p:cNvSpPr>
          <p:nvPr>
            <p:ph idx="23" hasCustomPrompt="1"/>
          </p:nvPr>
        </p:nvSpPr>
        <p:spPr>
          <a:xfrm>
            <a:off x="7582363" y="2590800"/>
            <a:ext cx="4175176" cy="598507"/>
          </a:xfrm>
          <a:prstGeom prst="rect">
            <a:avLst/>
          </a:prstGeom>
          <a:noFill/>
        </p:spPr>
        <p:txBody>
          <a:bodyPr vert="horz" lIns="91440" tIns="45720" rIns="91440" bIns="45720" rtlCol="0" anchor="ctr">
            <a:normAutofit/>
          </a:bodyPr>
          <a:lstStyle>
            <a:lvl1pPr algn="l">
              <a:defRPr sz="2800" b="1"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Homepage URL</a:t>
            </a:r>
            <a:endParaRPr lang="en-US"/>
          </a:p>
        </p:txBody>
      </p:sp>
      <p:sp>
        <p:nvSpPr>
          <p:cNvPr id="22" name="Text Placeholder 2">
            <a:extLst>
              <a:ext uri="{FF2B5EF4-FFF2-40B4-BE49-F238E27FC236}">
                <a16:creationId xmlns:a16="http://schemas.microsoft.com/office/drawing/2014/main" id="{C67DE33F-B134-4EE3-814D-6A19DB038580}"/>
              </a:ext>
            </a:extLst>
          </p:cNvPr>
          <p:cNvSpPr>
            <a:spLocks noGrp="1"/>
          </p:cNvSpPr>
          <p:nvPr>
            <p:ph idx="24" hasCustomPrompt="1"/>
          </p:nvPr>
        </p:nvSpPr>
        <p:spPr>
          <a:xfrm>
            <a:off x="7582363" y="3724889"/>
            <a:ext cx="4175176" cy="598507"/>
          </a:xfrm>
          <a:prstGeom prst="rect">
            <a:avLst/>
          </a:prstGeom>
          <a:noFill/>
        </p:spPr>
        <p:txBody>
          <a:bodyPr vert="horz" lIns="91440" tIns="45720" rIns="91440" bIns="45720" rtlCol="0" anchor="ctr">
            <a:normAutofit/>
          </a:bodyPr>
          <a:lstStyle>
            <a:lvl1pPr algn="l">
              <a:defRPr sz="2800" b="1" i="0">
                <a:solidFill>
                  <a:schemeClr val="bg1"/>
                </a:solidFill>
              </a:defRPr>
            </a:lvl1pPr>
            <a:lvl2pPr>
              <a:defRPr sz="2800">
                <a:solidFill>
                  <a:schemeClr val="bg1"/>
                </a:solidFill>
              </a:defRPr>
            </a:lvl2pPr>
            <a:lvl3pPr>
              <a:defRPr sz="2000">
                <a:solidFill>
                  <a:schemeClr val="bg1"/>
                </a:solidFill>
              </a:defRPr>
            </a:lvl3pPr>
            <a:lvl4pPr>
              <a:defRPr sz="1800" i="1">
                <a:solidFill>
                  <a:schemeClr val="bg1"/>
                </a:solidFill>
              </a:defRPr>
            </a:lvl4pPr>
            <a:lvl5pPr>
              <a:defRPr sz="3600">
                <a:solidFill>
                  <a:schemeClr val="bg1"/>
                </a:solidFill>
              </a:defRPr>
            </a:lvl5pPr>
          </a:lstStyle>
          <a:p>
            <a:pPr lvl="0"/>
            <a:r>
              <a:rPr lang="de-DE"/>
              <a:t>Insert Email Address</a:t>
            </a:r>
            <a:endParaRPr lang="en-US"/>
          </a:p>
        </p:txBody>
      </p:sp>
      <p:sp>
        <p:nvSpPr>
          <p:cNvPr id="33" name="Oval 32">
            <a:extLst>
              <a:ext uri="{FF2B5EF4-FFF2-40B4-BE49-F238E27FC236}">
                <a16:creationId xmlns:a16="http://schemas.microsoft.com/office/drawing/2014/main" id="{084CA036-0DB1-46BC-8E22-CEC26F03A8DA}"/>
              </a:ext>
            </a:extLst>
          </p:cNvPr>
          <p:cNvSpPr/>
          <p:nvPr userDrawn="1"/>
        </p:nvSpPr>
        <p:spPr>
          <a:xfrm>
            <a:off x="6440128" y="2459816"/>
            <a:ext cx="914400" cy="9144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FEFDFE7-AAD8-4EAA-BF90-FE5EE5613F28}"/>
              </a:ext>
            </a:extLst>
          </p:cNvPr>
          <p:cNvSpPr/>
          <p:nvPr userDrawn="1"/>
        </p:nvSpPr>
        <p:spPr>
          <a:xfrm>
            <a:off x="6440128" y="3566942"/>
            <a:ext cx="914400" cy="9144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9C3C9043-B31D-4CF0-B34A-CDFD28D088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46608" y="3846976"/>
            <a:ext cx="514560" cy="387931"/>
          </a:xfrm>
          <a:prstGeom prst="rect">
            <a:avLst/>
          </a:prstGeom>
        </p:spPr>
      </p:pic>
      <p:grpSp>
        <p:nvGrpSpPr>
          <p:cNvPr id="11" name="Group 10">
            <a:extLst>
              <a:ext uri="{FF2B5EF4-FFF2-40B4-BE49-F238E27FC236}">
                <a16:creationId xmlns:a16="http://schemas.microsoft.com/office/drawing/2014/main" id="{816FDBEF-DA19-401F-8A7A-76504DC82FAD}"/>
              </a:ext>
            </a:extLst>
          </p:cNvPr>
          <p:cNvGrpSpPr/>
          <p:nvPr userDrawn="1"/>
        </p:nvGrpSpPr>
        <p:grpSpPr>
          <a:xfrm>
            <a:off x="6600720" y="2666180"/>
            <a:ext cx="573616" cy="449856"/>
            <a:chOff x="6600720" y="2666180"/>
            <a:chExt cx="573616" cy="449856"/>
          </a:xfrm>
        </p:grpSpPr>
        <p:cxnSp>
          <p:nvCxnSpPr>
            <p:cNvPr id="48" name="Straight Connector 47">
              <a:extLst>
                <a:ext uri="{FF2B5EF4-FFF2-40B4-BE49-F238E27FC236}">
                  <a16:creationId xmlns:a16="http://schemas.microsoft.com/office/drawing/2014/main" id="{C4939D6A-8E2C-49DA-8A30-CFB223B70C93}"/>
                </a:ext>
              </a:extLst>
            </p:cNvPr>
            <p:cNvCxnSpPr>
              <a:cxnSpLocks/>
            </p:cNvCxnSpPr>
            <p:nvPr userDrawn="1"/>
          </p:nvCxnSpPr>
          <p:spPr>
            <a:xfrm flipH="1" flipV="1">
              <a:off x="6871168" y="2667753"/>
              <a:ext cx="303168" cy="201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5EEE986-81F3-487D-9E45-9FFCE28690AA}"/>
                </a:ext>
              </a:extLst>
            </p:cNvPr>
            <p:cNvCxnSpPr>
              <a:cxnSpLocks/>
            </p:cNvCxnSpPr>
            <p:nvPr userDrawn="1"/>
          </p:nvCxnSpPr>
          <p:spPr>
            <a:xfrm flipV="1">
              <a:off x="6715432" y="2800676"/>
              <a:ext cx="0" cy="315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767741-E641-46E3-96B6-136E2A59ABC2}"/>
                </a:ext>
              </a:extLst>
            </p:cNvPr>
            <p:cNvCxnSpPr>
              <a:cxnSpLocks/>
            </p:cNvCxnSpPr>
            <p:nvPr userDrawn="1"/>
          </p:nvCxnSpPr>
          <p:spPr>
            <a:xfrm flipV="1">
              <a:off x="7070272" y="2800676"/>
              <a:ext cx="0" cy="315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DCC98E-7566-45EC-9984-150654D3D2F4}"/>
                </a:ext>
              </a:extLst>
            </p:cNvPr>
            <p:cNvCxnSpPr>
              <a:cxnSpLocks/>
            </p:cNvCxnSpPr>
            <p:nvPr userDrawn="1"/>
          </p:nvCxnSpPr>
          <p:spPr>
            <a:xfrm flipV="1">
              <a:off x="6600720" y="2666180"/>
              <a:ext cx="303168" cy="201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A1FEFF-E69A-431D-8D3F-CB66A29E00AB}"/>
                </a:ext>
              </a:extLst>
            </p:cNvPr>
            <p:cNvCxnSpPr>
              <a:cxnSpLocks/>
            </p:cNvCxnSpPr>
            <p:nvPr userDrawn="1"/>
          </p:nvCxnSpPr>
          <p:spPr>
            <a:xfrm>
              <a:off x="6728130" y="3091544"/>
              <a:ext cx="3421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C68D3BD-59CB-4F52-B504-8C29F8F07AB3}"/>
                </a:ext>
              </a:extLst>
            </p:cNvPr>
            <p:cNvSpPr/>
            <p:nvPr userDrawn="1"/>
          </p:nvSpPr>
          <p:spPr>
            <a:xfrm>
              <a:off x="6801469" y="2933238"/>
              <a:ext cx="110583" cy="164592"/>
            </a:xfrm>
            <a:prstGeom prst="rect">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w="28575">
                  <a:solidFill>
                    <a:schemeClr val="tx1"/>
                  </a:solidFill>
                </a:ln>
              </a:endParaRPr>
            </a:p>
          </p:txBody>
        </p:sp>
      </p:grpSp>
    </p:spTree>
    <p:extLst>
      <p:ext uri="{BB962C8B-B14F-4D97-AF65-F5344CB8AC3E}">
        <p14:creationId xmlns:p14="http://schemas.microsoft.com/office/powerpoint/2010/main" val="20793078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lexible Layou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589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lexible Layou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84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lexible Layou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3082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lexible Layou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374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18B1AC2-F44D-4D9B-86AF-5E55C45882BC}"/>
              </a:ext>
            </a:extLst>
          </p:cNvPr>
          <p:cNvSpPr/>
          <p:nvPr userDrawn="1"/>
        </p:nvSpPr>
        <p:spPr>
          <a:xfrm>
            <a:off x="457200" y="1371600"/>
            <a:ext cx="11277600" cy="5105400"/>
          </a:xfrm>
          <a:prstGeom prst="roundRect">
            <a:avLst>
              <a:gd name="adj" fmla="val 4033"/>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623AFBB1-A4B1-42CC-921E-76288691DAE0}"/>
              </a:ext>
            </a:extLst>
          </p:cNvPr>
          <p:cNvSpPr>
            <a:spLocks noGrp="1"/>
          </p:cNvSpPr>
          <p:nvPr>
            <p:ph type="title" hasCustomPrompt="1"/>
          </p:nvPr>
        </p:nvSpPr>
        <p:spPr>
          <a:xfrm>
            <a:off x="152400" y="196159"/>
            <a:ext cx="11887199" cy="797753"/>
          </a:xfrm>
          <a:prstGeom prst="rect">
            <a:avLst/>
          </a:prstGeom>
          <a:noFill/>
        </p:spPr>
        <p:txBody>
          <a:bodyPr vert="horz" lIns="91440" tIns="45720" rIns="91440" bIns="45720" rtlCol="0" anchor="ctr">
            <a:noAutofit/>
          </a:bodyPr>
          <a:lstStyle>
            <a:lvl1pPr>
              <a:defRPr sz="4800" b="1">
                <a:latin typeface="+mj-lt"/>
              </a:defRPr>
            </a:lvl1pPr>
          </a:lstStyle>
          <a:p>
            <a:r>
              <a:rPr lang="en-US"/>
              <a:t>IMAGE CREDITS</a:t>
            </a:r>
          </a:p>
        </p:txBody>
      </p:sp>
      <p:sp>
        <p:nvSpPr>
          <p:cNvPr id="6" name="Rectangle 5">
            <a:extLst>
              <a:ext uri="{FF2B5EF4-FFF2-40B4-BE49-F238E27FC236}">
                <a16:creationId xmlns:a16="http://schemas.microsoft.com/office/drawing/2014/main" id="{63AD9E60-5597-4E27-9989-A81FFF756409}"/>
              </a:ext>
            </a:extLst>
          </p:cNvPr>
          <p:cNvSpPr/>
          <p:nvPr userDrawn="1"/>
        </p:nvSpPr>
        <p:spPr>
          <a:xfrm>
            <a:off x="3773556" y="914400"/>
            <a:ext cx="4648200" cy="15571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FD0C0ACF-0E58-4894-928C-1D47161BBE22}"/>
              </a:ext>
            </a:extLst>
          </p:cNvPr>
          <p:cNvGraphicFramePr>
            <a:graphicFrameLocks noGrp="1"/>
          </p:cNvGraphicFramePr>
          <p:nvPr userDrawn="1"/>
        </p:nvGraphicFramePr>
        <p:xfrm>
          <a:off x="609600" y="1600200"/>
          <a:ext cx="10896600" cy="3408980"/>
        </p:xfrm>
        <a:graphic>
          <a:graphicData uri="http://schemas.openxmlformats.org/drawingml/2006/table">
            <a:tbl>
              <a:tblPr firstRow="1" bandRow="1">
                <a:tableStyleId>{2D5ABB26-0587-4C30-8999-92F81FD0307C}</a:tableStyleId>
              </a:tblPr>
              <a:tblGrid>
                <a:gridCol w="5448300">
                  <a:extLst>
                    <a:ext uri="{9D8B030D-6E8A-4147-A177-3AD203B41FA5}">
                      <a16:colId xmlns:a16="http://schemas.microsoft.com/office/drawing/2014/main" val="2936765486"/>
                    </a:ext>
                  </a:extLst>
                </a:gridCol>
                <a:gridCol w="5448300">
                  <a:extLst>
                    <a:ext uri="{9D8B030D-6E8A-4147-A177-3AD203B41FA5}">
                      <a16:colId xmlns:a16="http://schemas.microsoft.com/office/drawing/2014/main" val="3992523239"/>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111111"/>
                          </a:solidFill>
                          <a:effectLst/>
                          <a:latin typeface="+mn-lt"/>
                        </a:rPr>
                        <a:t>“Question Mark” photo by </a:t>
                      </a:r>
                      <a:r>
                        <a:rPr lang="en-US" sz="1400" b="0" i="0">
                          <a:solidFill>
                            <a:srgbClr val="999999"/>
                          </a:solidFill>
                          <a:effectLst/>
                          <a:latin typeface="+mn-lt"/>
                          <a:hlinkClick r:id="rId2"/>
                        </a:rPr>
                        <a:t>Emily </a:t>
                      </a:r>
                      <a:r>
                        <a:rPr lang="en-US" sz="1400" b="0" i="0" err="1">
                          <a:solidFill>
                            <a:srgbClr val="999999"/>
                          </a:solidFill>
                          <a:effectLst/>
                          <a:latin typeface="+mn-lt"/>
                          <a:hlinkClick r:id="rId2"/>
                        </a:rPr>
                        <a:t>Morter</a:t>
                      </a:r>
                      <a:r>
                        <a:rPr lang="en-US" sz="1400" b="0" i="0">
                          <a:solidFill>
                            <a:srgbClr val="111111"/>
                          </a:solidFill>
                          <a:effectLst/>
                          <a:latin typeface="+mn-lt"/>
                        </a:rPr>
                        <a:t> on </a:t>
                      </a:r>
                      <a:r>
                        <a:rPr lang="en-US" sz="1400" b="0" i="0" err="1">
                          <a:solidFill>
                            <a:srgbClr val="999999"/>
                          </a:solidFill>
                          <a:effectLst/>
                          <a:latin typeface="+mn-lt"/>
                          <a:hlinkClick r:id="rId3"/>
                        </a:rPr>
                        <a:t>Unsplash</a:t>
                      </a:r>
                      <a:endParaRPr lang="en-US" sz="1400">
                        <a:latin typeface="+mn-lt"/>
                      </a:endParaRPr>
                    </a:p>
                    <a:p>
                      <a:endParaRPr lang="en-US" sz="1400">
                        <a:latin typeface="+mn-lt"/>
                      </a:endParaRPr>
                    </a:p>
                  </a:txBody>
                  <a:tcPr/>
                </a:tc>
                <a:tc>
                  <a:txBody>
                    <a:bodyPr/>
                    <a:lstStyle/>
                    <a:p>
                      <a:r>
                        <a:rPr lang="de-DE" sz="1400">
                          <a:latin typeface="+mn-lt"/>
                        </a:rPr>
                        <a:t>Agenda background photo: </a:t>
                      </a:r>
                      <a:r>
                        <a:rPr lang="de-DE" sz="1400">
                          <a:latin typeface="+mn-lt"/>
                          <a:hlinkClick r:id="rId4"/>
                        </a:rPr>
                        <a:t>https://www.pexels.com/@jeshoots-com-147458</a:t>
                      </a:r>
                      <a:r>
                        <a:rPr lang="de-DE" sz="1400">
                          <a:latin typeface="+mn-lt"/>
                        </a:rPr>
                        <a:t> </a:t>
                      </a:r>
                      <a:endParaRPr lang="en-US" sz="1400">
                        <a:latin typeface="+mn-lt"/>
                      </a:endParaRPr>
                    </a:p>
                  </a:txBody>
                  <a:tcPr/>
                </a:tc>
                <a:extLst>
                  <a:ext uri="{0D108BD9-81ED-4DB2-BD59-A6C34878D82A}">
                    <a16:rowId xmlns:a16="http://schemas.microsoft.com/office/drawing/2014/main" val="2162948943"/>
                  </a:ext>
                </a:extLst>
              </a:tr>
              <a:tr h="718895">
                <a:tc>
                  <a:txBody>
                    <a:bodyPr/>
                    <a:lstStyle/>
                    <a:p>
                      <a:r>
                        <a:rPr lang="en-US" sz="1400" b="0" i="0" kern="1200">
                          <a:solidFill>
                            <a:schemeClr val="tx1"/>
                          </a:solidFill>
                          <a:effectLst/>
                          <a:latin typeface="+mn-lt"/>
                          <a:ea typeface="+mn-ea"/>
                          <a:cs typeface="+mn-cs"/>
                        </a:rPr>
                        <a:t>Housekeeping photo by </a:t>
                      </a:r>
                      <a:r>
                        <a:rPr lang="en-US" sz="1400" b="0" i="0" kern="1200">
                          <a:solidFill>
                            <a:schemeClr val="tx1"/>
                          </a:solidFill>
                          <a:effectLst/>
                          <a:latin typeface="+mn-lt"/>
                          <a:ea typeface="+mn-ea"/>
                          <a:cs typeface="+mn-cs"/>
                          <a:hlinkClick r:id="rId5"/>
                        </a:rPr>
                        <a:t>Ricardo Gomez Angel</a:t>
                      </a:r>
                      <a:r>
                        <a:rPr lang="en-US" sz="1400" b="0" i="0" kern="1200">
                          <a:solidFill>
                            <a:schemeClr val="tx1"/>
                          </a:solidFill>
                          <a:effectLst/>
                          <a:latin typeface="+mn-lt"/>
                          <a:ea typeface="+mn-ea"/>
                          <a:cs typeface="+mn-cs"/>
                        </a:rPr>
                        <a:t> on </a:t>
                      </a:r>
                      <a:r>
                        <a:rPr lang="en-US" sz="1400" b="0" i="0" kern="1200" err="1">
                          <a:solidFill>
                            <a:schemeClr val="tx1"/>
                          </a:solidFill>
                          <a:effectLst/>
                          <a:latin typeface="+mn-lt"/>
                          <a:ea typeface="+mn-ea"/>
                          <a:cs typeface="+mn-cs"/>
                          <a:hlinkClick r:id="rId6"/>
                        </a:rPr>
                        <a:t>Unsplash</a:t>
                      </a:r>
                      <a:endParaRPr lang="en-US" sz="1400">
                        <a:latin typeface="+mn-lt"/>
                      </a:endParaRPr>
                    </a:p>
                  </a:txBody>
                  <a:tcPr/>
                </a:tc>
                <a:tc>
                  <a:txBody>
                    <a:bodyPr/>
                    <a:lstStyle/>
                    <a:p>
                      <a:r>
                        <a:rPr lang="de-DE" sz="1400">
                          <a:latin typeface="+mn-lt"/>
                        </a:rPr>
                        <a:t>„Hand with Microphone“ photo:</a:t>
                      </a:r>
                      <a:br>
                        <a:rPr lang="de-DE" sz="1400">
                          <a:latin typeface="+mn-lt"/>
                        </a:rPr>
                      </a:br>
                      <a:r>
                        <a:rPr lang="de-DE" sz="1400">
                          <a:latin typeface="+mn-lt"/>
                          <a:hlinkClick r:id="rId7"/>
                        </a:rPr>
                        <a:t>https://www.pexels.com/@pixabay</a:t>
                      </a:r>
                      <a:r>
                        <a:rPr lang="de-DE" sz="1400">
                          <a:latin typeface="+mn-lt"/>
                        </a:rPr>
                        <a:t> </a:t>
                      </a:r>
                      <a:endParaRPr lang="en-US" sz="1400">
                        <a:latin typeface="+mn-lt"/>
                      </a:endParaRPr>
                    </a:p>
                  </a:txBody>
                  <a:tcPr/>
                </a:tc>
                <a:extLst>
                  <a:ext uri="{0D108BD9-81ED-4DB2-BD59-A6C34878D82A}">
                    <a16:rowId xmlns:a16="http://schemas.microsoft.com/office/drawing/2014/main" val="3203585079"/>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239509507"/>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25899631"/>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372503633"/>
                  </a:ext>
                </a:extLst>
              </a:tr>
            </a:tbl>
          </a:graphicData>
        </a:graphic>
      </p:graphicFrame>
    </p:spTree>
    <p:extLst>
      <p:ext uri="{BB962C8B-B14F-4D97-AF65-F5344CB8AC3E}">
        <p14:creationId xmlns:p14="http://schemas.microsoft.com/office/powerpoint/2010/main" val="927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usekeeping - Version A">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2794843" y="623994"/>
            <a:ext cx="4474302"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HOUSEKEEPING</a:t>
            </a:r>
            <a:endParaRPr lang="en-US" sz="4500" b="1" spc="225">
              <a:solidFill>
                <a:schemeClr val="bg1"/>
              </a:solidFill>
              <a:latin typeface="Raleway" panose="020B0503030101060003" pitchFamily="34" charset="0"/>
            </a:endParaRPr>
          </a:p>
        </p:txBody>
      </p:sp>
      <p:pic>
        <p:nvPicPr>
          <p:cNvPr id="3" name="Picture 2">
            <a:extLst>
              <a:ext uri="{FF2B5EF4-FFF2-40B4-BE49-F238E27FC236}">
                <a16:creationId xmlns:a16="http://schemas.microsoft.com/office/drawing/2014/main" id="{F0C0630C-ACDC-4FD2-84F6-5617C69D2F4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4" name="Picture 3">
            <a:extLst>
              <a:ext uri="{FF2B5EF4-FFF2-40B4-BE49-F238E27FC236}">
                <a16:creationId xmlns:a16="http://schemas.microsoft.com/office/drawing/2014/main" id="{EAF365BA-A607-4460-A3A7-A6A7F63A45E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3" cy="1611082"/>
          </a:xfrm>
          <a:prstGeom prst="rect">
            <a:avLst/>
          </a:prstGeom>
        </p:spPr>
      </p:pic>
      <p:grpSp>
        <p:nvGrpSpPr>
          <p:cNvPr id="5" name="Group 4">
            <a:extLst>
              <a:ext uri="{FF2B5EF4-FFF2-40B4-BE49-F238E27FC236}">
                <a16:creationId xmlns:a16="http://schemas.microsoft.com/office/drawing/2014/main" id="{8A6401CC-14B6-4707-8AAA-C93B4570A2D6}"/>
              </a:ext>
            </a:extLst>
          </p:cNvPr>
          <p:cNvGrpSpPr/>
          <p:nvPr userDrawn="1"/>
        </p:nvGrpSpPr>
        <p:grpSpPr>
          <a:xfrm>
            <a:off x="5517475" y="2581457"/>
            <a:ext cx="1157051" cy="1170216"/>
            <a:chOff x="8728980" y="2427514"/>
            <a:chExt cx="1440319" cy="1578432"/>
          </a:xfrm>
        </p:grpSpPr>
        <p:sp>
          <p:nvSpPr>
            <p:cNvPr id="6" name="Isosceles Triangle 5">
              <a:extLst>
                <a:ext uri="{FF2B5EF4-FFF2-40B4-BE49-F238E27FC236}">
                  <a16:creationId xmlns:a16="http://schemas.microsoft.com/office/drawing/2014/main" id="{6A7EF896-0994-4043-81F8-C61297FB2F93}"/>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7" name="Rectangle: Rounded Corners 6">
              <a:extLst>
                <a:ext uri="{FF2B5EF4-FFF2-40B4-BE49-F238E27FC236}">
                  <a16:creationId xmlns:a16="http://schemas.microsoft.com/office/drawing/2014/main" id="{F3261F77-D79F-475E-ADEE-3CCAFAB0A4F1}"/>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8" name="Rectangle 7">
              <a:extLst>
                <a:ext uri="{FF2B5EF4-FFF2-40B4-BE49-F238E27FC236}">
                  <a16:creationId xmlns:a16="http://schemas.microsoft.com/office/drawing/2014/main" id="{A1967B8F-BC52-4A0E-B383-BDB3859218DB}"/>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9" name="Rectangle 8">
              <a:extLst>
                <a:ext uri="{FF2B5EF4-FFF2-40B4-BE49-F238E27FC236}">
                  <a16:creationId xmlns:a16="http://schemas.microsoft.com/office/drawing/2014/main" id="{D74D07CB-3C86-4938-9559-C5D0C373A8C6}"/>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0" name="Rectangle 9">
              <a:extLst>
                <a:ext uri="{FF2B5EF4-FFF2-40B4-BE49-F238E27FC236}">
                  <a16:creationId xmlns:a16="http://schemas.microsoft.com/office/drawing/2014/main" id="{0AA48363-33D5-41A5-9F4E-8E7A850A2496}"/>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1" name="Rectangle 10">
              <a:extLst>
                <a:ext uri="{FF2B5EF4-FFF2-40B4-BE49-F238E27FC236}">
                  <a16:creationId xmlns:a16="http://schemas.microsoft.com/office/drawing/2014/main" id="{F1CAD6A9-D890-487C-ADE4-24467739C692}"/>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2" name="Rectangle 11">
              <a:extLst>
                <a:ext uri="{FF2B5EF4-FFF2-40B4-BE49-F238E27FC236}">
                  <a16:creationId xmlns:a16="http://schemas.microsoft.com/office/drawing/2014/main" id="{3634CB34-AE2B-4368-A7C3-6C485090CB47}"/>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3" name="Rectangle 12">
              <a:extLst>
                <a:ext uri="{FF2B5EF4-FFF2-40B4-BE49-F238E27FC236}">
                  <a16:creationId xmlns:a16="http://schemas.microsoft.com/office/drawing/2014/main" id="{C48117C0-9505-4C89-8634-A0BCCECA821D}"/>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4" name="Rectangle 13">
              <a:extLst>
                <a:ext uri="{FF2B5EF4-FFF2-40B4-BE49-F238E27FC236}">
                  <a16:creationId xmlns:a16="http://schemas.microsoft.com/office/drawing/2014/main" id="{22AECB87-1471-4F78-8955-BE158D542CF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5" name="Rectangle 14">
              <a:extLst>
                <a:ext uri="{FF2B5EF4-FFF2-40B4-BE49-F238E27FC236}">
                  <a16:creationId xmlns:a16="http://schemas.microsoft.com/office/drawing/2014/main" id="{5DBEC216-C0F5-4980-8E43-5C84B4BBDE9D}"/>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6" name="Rectangle 15">
              <a:extLst>
                <a:ext uri="{FF2B5EF4-FFF2-40B4-BE49-F238E27FC236}">
                  <a16:creationId xmlns:a16="http://schemas.microsoft.com/office/drawing/2014/main" id="{1FE951E0-F96C-445C-BB7D-AEAA369D907B}"/>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7" name="Rectangle 16">
              <a:extLst>
                <a:ext uri="{FF2B5EF4-FFF2-40B4-BE49-F238E27FC236}">
                  <a16:creationId xmlns:a16="http://schemas.microsoft.com/office/drawing/2014/main" id="{C2E42066-21B5-4099-8D73-5B14C659A7B6}"/>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sp>
        <p:nvSpPr>
          <p:cNvPr id="18" name="TextBox 17">
            <a:extLst>
              <a:ext uri="{FF2B5EF4-FFF2-40B4-BE49-F238E27FC236}">
                <a16:creationId xmlns:a16="http://schemas.microsoft.com/office/drawing/2014/main" id="{E0A8724B-3D3F-43A5-AFD6-B1EB36C4BED7}"/>
              </a:ext>
            </a:extLst>
          </p:cNvPr>
          <p:cNvSpPr txBox="1"/>
          <p:nvPr userDrawn="1"/>
        </p:nvSpPr>
        <p:spPr>
          <a:xfrm>
            <a:off x="1485900"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a:t>
            </a:r>
            <a:r>
              <a:rPr lang="de-DE" sz="2100" b="1">
                <a:latin typeface="Open Sans" panose="020B0606030504020204" pitchFamily="34" charset="0"/>
                <a:ea typeface="Open Sans" panose="020B0606030504020204" pitchFamily="34" charset="0"/>
                <a:cs typeface="Open Sans" panose="020B0606030504020204" pitchFamily="34" charset="0"/>
              </a:rPr>
              <a:t>slides</a:t>
            </a: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 via email</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5681F4E-4DC4-461A-95C5-BE3AFBACA20D}"/>
              </a:ext>
            </a:extLst>
          </p:cNvPr>
          <p:cNvSpPr txBox="1"/>
          <p:nvPr userDrawn="1"/>
        </p:nvSpPr>
        <p:spPr>
          <a:xfrm>
            <a:off x="8574541" y="4406206"/>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a:t>
            </a:r>
            <a:r>
              <a:rPr lang="de-DE" sz="2100" b="1">
                <a:latin typeface="Open Sans" panose="020B0606030504020204" pitchFamily="34" charset="0"/>
                <a:ea typeface="Open Sans" panose="020B0606030504020204" pitchFamily="34" charset="0"/>
                <a:cs typeface="Open Sans" panose="020B0606030504020204" pitchFamily="34" charset="0"/>
              </a:rPr>
              <a:t>survey</a:t>
            </a:r>
            <a:endParaRPr lang="en-US" sz="2100" b="1">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F2FD8E7-2E1A-4C8A-9AF5-922432184CA3}"/>
              </a:ext>
            </a:extLst>
          </p:cNvPr>
          <p:cNvSpPr txBox="1"/>
          <p:nvPr userDrawn="1"/>
        </p:nvSpPr>
        <p:spPr>
          <a:xfrm>
            <a:off x="4986679"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a:t>
            </a:r>
            <a:r>
              <a:rPr lang="de-DE" sz="2100" b="1">
                <a:latin typeface="Open Sans" panose="020B0606030504020204" pitchFamily="34" charset="0"/>
                <a:ea typeface="Open Sans" panose="020B0606030504020204" pitchFamily="34" charset="0"/>
                <a:cs typeface="Open Sans" panose="020B0606030504020204" pitchFamily="34" charset="0"/>
              </a:rPr>
              <a:t>recording</a:t>
            </a: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 within 24h</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C3F3A600-DEDB-45EF-9231-05919388DA10}"/>
              </a:ext>
            </a:extLst>
          </p:cNvPr>
          <p:cNvPicPr>
            <a:picLocks noChangeAspect="1"/>
          </p:cNvPicPr>
          <p:nvPr userDrawn="1"/>
        </p:nvPicPr>
        <p:blipFill rotWithShape="1">
          <a:blip r:embed="rId6">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l="62286" t="11705" r="11398" b="59865"/>
          <a:stretch/>
        </p:blipFill>
        <p:spPr>
          <a:xfrm>
            <a:off x="2765412" y="2688167"/>
            <a:ext cx="381000" cy="411593"/>
          </a:xfrm>
          <a:prstGeom prst="rect">
            <a:avLst/>
          </a:prstGeom>
        </p:spPr>
      </p:pic>
      <p:sp>
        <p:nvSpPr>
          <p:cNvPr id="22" name="Isosceles Triangle 21">
            <a:extLst>
              <a:ext uri="{FF2B5EF4-FFF2-40B4-BE49-F238E27FC236}">
                <a16:creationId xmlns:a16="http://schemas.microsoft.com/office/drawing/2014/main" id="{35F65177-99E6-4AEB-9D65-DD03B8A355BB}"/>
              </a:ext>
            </a:extLst>
          </p:cNvPr>
          <p:cNvSpPr/>
          <p:nvPr userDrawn="1"/>
        </p:nvSpPr>
        <p:spPr>
          <a:xfrm rot="5400000">
            <a:off x="5896951" y="3028628"/>
            <a:ext cx="482808" cy="31481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pic>
        <p:nvPicPr>
          <p:cNvPr id="23" name="Picture 22">
            <a:extLst>
              <a:ext uri="{FF2B5EF4-FFF2-40B4-BE49-F238E27FC236}">
                <a16:creationId xmlns:a16="http://schemas.microsoft.com/office/drawing/2014/main" id="{622518A7-A247-4826-9951-3C7E5C1B60AB}"/>
              </a:ext>
            </a:extLst>
          </p:cNvPr>
          <p:cNvPicPr>
            <a:picLocks noChangeAspect="1"/>
          </p:cNvPicPr>
          <p:nvPr userDrawn="1"/>
        </p:nvPicPr>
        <p:blipFill rotWithShape="1">
          <a:blip r:embed="rId7">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32268" t="36102" r="31208" b="37849"/>
          <a:stretch/>
        </p:blipFill>
        <p:spPr>
          <a:xfrm>
            <a:off x="9391871" y="2929738"/>
            <a:ext cx="588447" cy="419664"/>
          </a:xfrm>
          <a:prstGeom prst="rect">
            <a:avLst/>
          </a:prstGeom>
        </p:spPr>
      </p:pic>
      <p:sp>
        <p:nvSpPr>
          <p:cNvPr id="24" name="Rectangle 23">
            <a:extLst>
              <a:ext uri="{FF2B5EF4-FFF2-40B4-BE49-F238E27FC236}">
                <a16:creationId xmlns:a16="http://schemas.microsoft.com/office/drawing/2014/main" id="{095EA026-B54A-49EE-9600-748FA9F6D1CF}"/>
              </a:ext>
            </a:extLst>
          </p:cNvPr>
          <p:cNvSpPr/>
          <p:nvPr userDrawn="1"/>
        </p:nvSpPr>
        <p:spPr>
          <a:xfrm>
            <a:off x="2894543" y="1554635"/>
            <a:ext cx="633759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0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04BFC9-CDA3-496B-8DAD-09CC4E6B28E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13671127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4BFC9-CDA3-496B-8DAD-09CC4E6B28E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10624131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4BFC9-CDA3-496B-8DAD-09CC4E6B28E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20684535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04BFC9-CDA3-496B-8DAD-09CC4E6B28E1}"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8670852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04BFC9-CDA3-496B-8DAD-09CC4E6B28E1}"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16678033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4BFC9-CDA3-496B-8DAD-09CC4E6B28E1}"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352778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4BFC9-CDA3-496B-8DAD-09CC4E6B28E1}"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21566386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04BFC9-CDA3-496B-8DAD-09CC4E6B28E1}"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24728496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04BFC9-CDA3-496B-8DAD-09CC4E6B28E1}"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34499020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4BFC9-CDA3-496B-8DAD-09CC4E6B28E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169729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usekeeping - Version B">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2794843" y="623994"/>
            <a:ext cx="4474302"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HOUSEKEEPING</a:t>
            </a:r>
            <a:endParaRPr lang="en-US" sz="4500" b="1" spc="225">
              <a:solidFill>
                <a:schemeClr val="bg1"/>
              </a:solidFill>
              <a:latin typeface="Raleway" panose="020B0503030101060003" pitchFamily="34" charset="0"/>
            </a:endParaRPr>
          </a:p>
        </p:txBody>
      </p:sp>
      <p:pic>
        <p:nvPicPr>
          <p:cNvPr id="3" name="Picture 2">
            <a:extLst>
              <a:ext uri="{FF2B5EF4-FFF2-40B4-BE49-F238E27FC236}">
                <a16:creationId xmlns:a16="http://schemas.microsoft.com/office/drawing/2014/main" id="{F0C0630C-ACDC-4FD2-84F6-5617C69D2F4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4" name="Picture 3">
            <a:extLst>
              <a:ext uri="{FF2B5EF4-FFF2-40B4-BE49-F238E27FC236}">
                <a16:creationId xmlns:a16="http://schemas.microsoft.com/office/drawing/2014/main" id="{EAF365BA-A607-4460-A3A7-A6A7F63A45E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3" cy="1611082"/>
          </a:xfrm>
          <a:prstGeom prst="rect">
            <a:avLst/>
          </a:prstGeom>
        </p:spPr>
      </p:pic>
      <p:grpSp>
        <p:nvGrpSpPr>
          <p:cNvPr id="5" name="Group 4">
            <a:extLst>
              <a:ext uri="{FF2B5EF4-FFF2-40B4-BE49-F238E27FC236}">
                <a16:creationId xmlns:a16="http://schemas.microsoft.com/office/drawing/2014/main" id="{8A6401CC-14B6-4707-8AAA-C93B4570A2D6}"/>
              </a:ext>
            </a:extLst>
          </p:cNvPr>
          <p:cNvGrpSpPr/>
          <p:nvPr userDrawn="1"/>
        </p:nvGrpSpPr>
        <p:grpSpPr>
          <a:xfrm>
            <a:off x="5517475" y="2581457"/>
            <a:ext cx="1157051" cy="1170216"/>
            <a:chOff x="8728980" y="2427514"/>
            <a:chExt cx="1440319" cy="1578432"/>
          </a:xfrm>
        </p:grpSpPr>
        <p:sp>
          <p:nvSpPr>
            <p:cNvPr id="6" name="Isosceles Triangle 5">
              <a:extLst>
                <a:ext uri="{FF2B5EF4-FFF2-40B4-BE49-F238E27FC236}">
                  <a16:creationId xmlns:a16="http://schemas.microsoft.com/office/drawing/2014/main" id="{6A7EF896-0994-4043-81F8-C61297FB2F93}"/>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7" name="Rectangle: Rounded Corners 6">
              <a:extLst>
                <a:ext uri="{FF2B5EF4-FFF2-40B4-BE49-F238E27FC236}">
                  <a16:creationId xmlns:a16="http://schemas.microsoft.com/office/drawing/2014/main" id="{F3261F77-D79F-475E-ADEE-3CCAFAB0A4F1}"/>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8" name="Rectangle 7">
              <a:extLst>
                <a:ext uri="{FF2B5EF4-FFF2-40B4-BE49-F238E27FC236}">
                  <a16:creationId xmlns:a16="http://schemas.microsoft.com/office/drawing/2014/main" id="{A1967B8F-BC52-4A0E-B383-BDB3859218DB}"/>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9" name="Rectangle 8">
              <a:extLst>
                <a:ext uri="{FF2B5EF4-FFF2-40B4-BE49-F238E27FC236}">
                  <a16:creationId xmlns:a16="http://schemas.microsoft.com/office/drawing/2014/main" id="{D74D07CB-3C86-4938-9559-C5D0C373A8C6}"/>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0" name="Rectangle 9">
              <a:extLst>
                <a:ext uri="{FF2B5EF4-FFF2-40B4-BE49-F238E27FC236}">
                  <a16:creationId xmlns:a16="http://schemas.microsoft.com/office/drawing/2014/main" id="{0AA48363-33D5-41A5-9F4E-8E7A850A2496}"/>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1" name="Rectangle 10">
              <a:extLst>
                <a:ext uri="{FF2B5EF4-FFF2-40B4-BE49-F238E27FC236}">
                  <a16:creationId xmlns:a16="http://schemas.microsoft.com/office/drawing/2014/main" id="{F1CAD6A9-D890-487C-ADE4-24467739C692}"/>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2" name="Rectangle 11">
              <a:extLst>
                <a:ext uri="{FF2B5EF4-FFF2-40B4-BE49-F238E27FC236}">
                  <a16:creationId xmlns:a16="http://schemas.microsoft.com/office/drawing/2014/main" id="{3634CB34-AE2B-4368-A7C3-6C485090CB47}"/>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3" name="Rectangle 12">
              <a:extLst>
                <a:ext uri="{FF2B5EF4-FFF2-40B4-BE49-F238E27FC236}">
                  <a16:creationId xmlns:a16="http://schemas.microsoft.com/office/drawing/2014/main" id="{C48117C0-9505-4C89-8634-A0BCCECA821D}"/>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4" name="Rectangle 13">
              <a:extLst>
                <a:ext uri="{FF2B5EF4-FFF2-40B4-BE49-F238E27FC236}">
                  <a16:creationId xmlns:a16="http://schemas.microsoft.com/office/drawing/2014/main" id="{22AECB87-1471-4F78-8955-BE158D542CF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5" name="Rectangle 14">
              <a:extLst>
                <a:ext uri="{FF2B5EF4-FFF2-40B4-BE49-F238E27FC236}">
                  <a16:creationId xmlns:a16="http://schemas.microsoft.com/office/drawing/2014/main" id="{5DBEC216-C0F5-4980-8E43-5C84B4BBDE9D}"/>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6" name="Rectangle 15">
              <a:extLst>
                <a:ext uri="{FF2B5EF4-FFF2-40B4-BE49-F238E27FC236}">
                  <a16:creationId xmlns:a16="http://schemas.microsoft.com/office/drawing/2014/main" id="{1FE951E0-F96C-445C-BB7D-AEAA369D907B}"/>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17" name="Rectangle 16">
              <a:extLst>
                <a:ext uri="{FF2B5EF4-FFF2-40B4-BE49-F238E27FC236}">
                  <a16:creationId xmlns:a16="http://schemas.microsoft.com/office/drawing/2014/main" id="{C2E42066-21B5-4099-8D73-5B14C659A7B6}"/>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sp>
        <p:nvSpPr>
          <p:cNvPr id="18" name="TextBox 17">
            <a:extLst>
              <a:ext uri="{FF2B5EF4-FFF2-40B4-BE49-F238E27FC236}">
                <a16:creationId xmlns:a16="http://schemas.microsoft.com/office/drawing/2014/main" id="{E0A8724B-3D3F-43A5-AFD6-B1EB36C4BED7}"/>
              </a:ext>
            </a:extLst>
          </p:cNvPr>
          <p:cNvSpPr txBox="1"/>
          <p:nvPr userDrawn="1"/>
        </p:nvSpPr>
        <p:spPr>
          <a:xfrm>
            <a:off x="1485900"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a:t>
            </a:r>
            <a:r>
              <a:rPr lang="de-DE" sz="21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slides </a:t>
            </a: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via email</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5681F4E-4DC4-461A-95C5-BE3AFBACA20D}"/>
              </a:ext>
            </a:extLst>
          </p:cNvPr>
          <p:cNvSpPr txBox="1"/>
          <p:nvPr userDrawn="1"/>
        </p:nvSpPr>
        <p:spPr>
          <a:xfrm>
            <a:off x="8574541" y="4406206"/>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a:t>
            </a:r>
            <a:r>
              <a:rPr lang="de-DE" sz="21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survey</a:t>
            </a:r>
            <a:endParaRPr lang="en-US" sz="21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F2FD8E7-2E1A-4C8A-9AF5-922432184CA3}"/>
              </a:ext>
            </a:extLst>
          </p:cNvPr>
          <p:cNvSpPr txBox="1"/>
          <p:nvPr userDrawn="1"/>
        </p:nvSpPr>
        <p:spPr>
          <a:xfrm>
            <a:off x="4986679"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a:t>
            </a:r>
            <a:r>
              <a:rPr lang="de-DE" sz="21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recording</a:t>
            </a: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 within 24h</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2894543" y="1554635"/>
            <a:ext cx="6337599" cy="1524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9529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4BFC9-CDA3-496B-8DAD-09CC4E6B28E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BF26-DEB2-42FD-8BA1-3CDE3679D883}" type="slidenum">
              <a:rPr lang="en-US" smtClean="0"/>
              <a:t>‹#›</a:t>
            </a:fld>
            <a:endParaRPr lang="en-US"/>
          </a:p>
        </p:txBody>
      </p:sp>
    </p:spTree>
    <p:extLst>
      <p:ext uri="{BB962C8B-B14F-4D97-AF65-F5344CB8AC3E}">
        <p14:creationId xmlns:p14="http://schemas.microsoft.com/office/powerpoint/2010/main" val="2781109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06400" y="0"/>
            <a:ext cx="11396133"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7" name="Shape 137"/>
          <p:cNvSpPr txBox="1">
            <a:spLocks noGrp="1"/>
          </p:cNvSpPr>
          <p:nvPr>
            <p:ph type="body" idx="1"/>
          </p:nvPr>
        </p:nvSpPr>
        <p:spPr>
          <a:xfrm>
            <a:off x="609617" y="1600225"/>
            <a:ext cx="5384799" cy="2189163"/>
          </a:xfrm>
          <a:prstGeom prst="rect">
            <a:avLst/>
          </a:prstGeom>
          <a:noFill/>
          <a:ln>
            <a:noFill/>
          </a:ln>
        </p:spPr>
        <p:txBody>
          <a:bodyPr lIns="91425" tIns="91425" rIns="91425" bIns="91425" anchor="t" anchorCtr="0"/>
          <a:lstStyle>
            <a:lvl1pPr marL="547688" indent="-305117" algn="l" rtl="0">
              <a:spcBef>
                <a:spcPts val="560"/>
              </a:spcBef>
              <a:spcAft>
                <a:spcPts val="0"/>
              </a:spcAft>
              <a:buClr>
                <a:srgbClr val="F9F9F9"/>
              </a:buClr>
              <a:buFont typeface="Quattrocento"/>
              <a:buChar char="⬜"/>
              <a:defRPr/>
            </a:lvl1pPr>
            <a:lvl2pPr marL="868363" indent="-162243" algn="l" rtl="0">
              <a:spcBef>
                <a:spcPts val="480"/>
              </a:spcBef>
              <a:spcAft>
                <a:spcPts val="0"/>
              </a:spcAft>
              <a:buClr>
                <a:schemeClr val="lt1"/>
              </a:buClr>
              <a:buFont typeface="Quattrocento"/>
              <a:buChar char="◼"/>
              <a:defRPr/>
            </a:lvl2pPr>
            <a:lvl3pPr marL="1133475" indent="-99060" algn="l" rtl="0">
              <a:spcBef>
                <a:spcPts val="440"/>
              </a:spcBef>
              <a:spcAft>
                <a:spcPts val="0"/>
              </a:spcAft>
              <a:buClr>
                <a:schemeClr val="lt1"/>
              </a:buClr>
              <a:buFont typeface="Quattrocento"/>
              <a:buChar char="▫"/>
              <a:defRPr/>
            </a:lvl3pPr>
            <a:lvl4pPr marL="1352550" indent="-57150" algn="l" rtl="0">
              <a:spcBef>
                <a:spcPts val="400"/>
              </a:spcBef>
              <a:spcAft>
                <a:spcPts val="0"/>
              </a:spcAft>
              <a:buClr>
                <a:schemeClr val="lt1"/>
              </a:buClr>
              <a:buFont typeface="Quattrocento"/>
              <a:buChar char=""/>
              <a:defRPr/>
            </a:lvl4pPr>
            <a:lvl5pPr marL="1544638" indent="-58737" algn="l" rtl="0">
              <a:spcBef>
                <a:spcPts val="400"/>
              </a:spcBef>
              <a:spcAft>
                <a:spcPts val="0"/>
              </a:spcAft>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
        <p:nvSpPr>
          <p:cNvPr id="138" name="Shape 138"/>
          <p:cNvSpPr txBox="1">
            <a:spLocks noGrp="1"/>
          </p:cNvSpPr>
          <p:nvPr>
            <p:ph type="body" idx="2"/>
          </p:nvPr>
        </p:nvSpPr>
        <p:spPr>
          <a:xfrm>
            <a:off x="6197613" y="1600225"/>
            <a:ext cx="5384799" cy="2189163"/>
          </a:xfrm>
          <a:prstGeom prst="rect">
            <a:avLst/>
          </a:prstGeom>
          <a:noFill/>
          <a:ln>
            <a:noFill/>
          </a:ln>
        </p:spPr>
        <p:txBody>
          <a:bodyPr lIns="91425" tIns="91425" rIns="91425" bIns="91425" anchor="t" anchorCtr="0"/>
          <a:lstStyle>
            <a:lvl1pPr marL="547688" indent="-305117" algn="l" rtl="0">
              <a:spcBef>
                <a:spcPts val="560"/>
              </a:spcBef>
              <a:spcAft>
                <a:spcPts val="0"/>
              </a:spcAft>
              <a:buClr>
                <a:srgbClr val="F9F9F9"/>
              </a:buClr>
              <a:buFont typeface="Quattrocento"/>
              <a:buChar char="⬜"/>
              <a:defRPr/>
            </a:lvl1pPr>
            <a:lvl2pPr marL="868363" indent="-162243" algn="l" rtl="0">
              <a:spcBef>
                <a:spcPts val="480"/>
              </a:spcBef>
              <a:spcAft>
                <a:spcPts val="0"/>
              </a:spcAft>
              <a:buClr>
                <a:schemeClr val="lt1"/>
              </a:buClr>
              <a:buFont typeface="Quattrocento"/>
              <a:buChar char="◼"/>
              <a:defRPr/>
            </a:lvl2pPr>
            <a:lvl3pPr marL="1133475" indent="-99060" algn="l" rtl="0">
              <a:spcBef>
                <a:spcPts val="440"/>
              </a:spcBef>
              <a:spcAft>
                <a:spcPts val="0"/>
              </a:spcAft>
              <a:buClr>
                <a:schemeClr val="lt1"/>
              </a:buClr>
              <a:buFont typeface="Quattrocento"/>
              <a:buChar char="▫"/>
              <a:defRPr/>
            </a:lvl3pPr>
            <a:lvl4pPr marL="1352550" indent="-57150" algn="l" rtl="0">
              <a:spcBef>
                <a:spcPts val="400"/>
              </a:spcBef>
              <a:spcAft>
                <a:spcPts val="0"/>
              </a:spcAft>
              <a:buClr>
                <a:schemeClr val="lt1"/>
              </a:buClr>
              <a:buFont typeface="Quattrocento"/>
              <a:buChar char=""/>
              <a:defRPr/>
            </a:lvl4pPr>
            <a:lvl5pPr marL="1544638" indent="-58737" algn="l" rtl="0">
              <a:spcBef>
                <a:spcPts val="400"/>
              </a:spcBef>
              <a:spcAft>
                <a:spcPts val="0"/>
              </a:spcAft>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
        <p:nvSpPr>
          <p:cNvPr id="139" name="Shape 139"/>
          <p:cNvSpPr txBox="1">
            <a:spLocks noGrp="1"/>
          </p:cNvSpPr>
          <p:nvPr>
            <p:ph type="body" idx="3"/>
          </p:nvPr>
        </p:nvSpPr>
        <p:spPr>
          <a:xfrm>
            <a:off x="609617" y="3941787"/>
            <a:ext cx="5384799" cy="2189161"/>
          </a:xfrm>
          <a:prstGeom prst="rect">
            <a:avLst/>
          </a:prstGeom>
          <a:noFill/>
          <a:ln>
            <a:noFill/>
          </a:ln>
        </p:spPr>
        <p:txBody>
          <a:bodyPr lIns="91425" tIns="91425" rIns="91425" bIns="91425" anchor="t" anchorCtr="0"/>
          <a:lstStyle>
            <a:lvl1pPr marL="547688" indent="-305117" algn="l" rtl="0">
              <a:spcBef>
                <a:spcPts val="560"/>
              </a:spcBef>
              <a:spcAft>
                <a:spcPts val="0"/>
              </a:spcAft>
              <a:buClr>
                <a:srgbClr val="F9F9F9"/>
              </a:buClr>
              <a:buFont typeface="Quattrocento"/>
              <a:buChar char="⬜"/>
              <a:defRPr/>
            </a:lvl1pPr>
            <a:lvl2pPr marL="868363" indent="-162243" algn="l" rtl="0">
              <a:spcBef>
                <a:spcPts val="480"/>
              </a:spcBef>
              <a:spcAft>
                <a:spcPts val="0"/>
              </a:spcAft>
              <a:buClr>
                <a:schemeClr val="lt1"/>
              </a:buClr>
              <a:buFont typeface="Quattrocento"/>
              <a:buChar char="◼"/>
              <a:defRPr/>
            </a:lvl2pPr>
            <a:lvl3pPr marL="1133475" indent="-99060" algn="l" rtl="0">
              <a:spcBef>
                <a:spcPts val="440"/>
              </a:spcBef>
              <a:spcAft>
                <a:spcPts val="0"/>
              </a:spcAft>
              <a:buClr>
                <a:schemeClr val="lt1"/>
              </a:buClr>
              <a:buFont typeface="Quattrocento"/>
              <a:buChar char="▫"/>
              <a:defRPr/>
            </a:lvl3pPr>
            <a:lvl4pPr marL="1352550" indent="-57150" algn="l" rtl="0">
              <a:spcBef>
                <a:spcPts val="400"/>
              </a:spcBef>
              <a:spcAft>
                <a:spcPts val="0"/>
              </a:spcAft>
              <a:buClr>
                <a:schemeClr val="lt1"/>
              </a:buClr>
              <a:buFont typeface="Quattrocento"/>
              <a:buChar char=""/>
              <a:defRPr/>
            </a:lvl4pPr>
            <a:lvl5pPr marL="1544638" indent="-58737" algn="l" rtl="0">
              <a:spcBef>
                <a:spcPts val="400"/>
              </a:spcBef>
              <a:spcAft>
                <a:spcPts val="0"/>
              </a:spcAft>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
        <p:nvSpPr>
          <p:cNvPr id="140" name="Shape 140"/>
          <p:cNvSpPr txBox="1">
            <a:spLocks noGrp="1"/>
          </p:cNvSpPr>
          <p:nvPr>
            <p:ph type="body" idx="4"/>
          </p:nvPr>
        </p:nvSpPr>
        <p:spPr>
          <a:xfrm>
            <a:off x="6197613" y="3941787"/>
            <a:ext cx="5384799" cy="2189161"/>
          </a:xfrm>
          <a:prstGeom prst="rect">
            <a:avLst/>
          </a:prstGeom>
          <a:noFill/>
          <a:ln>
            <a:noFill/>
          </a:ln>
        </p:spPr>
        <p:txBody>
          <a:bodyPr lIns="91425" tIns="91425" rIns="91425" bIns="91425" anchor="t" anchorCtr="0"/>
          <a:lstStyle>
            <a:lvl1pPr marL="547688" indent="-305117" algn="l" rtl="0">
              <a:spcBef>
                <a:spcPts val="560"/>
              </a:spcBef>
              <a:spcAft>
                <a:spcPts val="0"/>
              </a:spcAft>
              <a:buClr>
                <a:srgbClr val="F9F9F9"/>
              </a:buClr>
              <a:buFont typeface="Quattrocento"/>
              <a:buChar char="⬜"/>
              <a:defRPr/>
            </a:lvl1pPr>
            <a:lvl2pPr marL="868363" indent="-162243" algn="l" rtl="0">
              <a:spcBef>
                <a:spcPts val="480"/>
              </a:spcBef>
              <a:spcAft>
                <a:spcPts val="0"/>
              </a:spcAft>
              <a:buClr>
                <a:schemeClr val="lt1"/>
              </a:buClr>
              <a:buFont typeface="Quattrocento"/>
              <a:buChar char="◼"/>
              <a:defRPr/>
            </a:lvl2pPr>
            <a:lvl3pPr marL="1133475" indent="-99060" algn="l" rtl="0">
              <a:spcBef>
                <a:spcPts val="440"/>
              </a:spcBef>
              <a:spcAft>
                <a:spcPts val="0"/>
              </a:spcAft>
              <a:buClr>
                <a:schemeClr val="lt1"/>
              </a:buClr>
              <a:buFont typeface="Quattrocento"/>
              <a:buChar char="▫"/>
              <a:defRPr/>
            </a:lvl3pPr>
            <a:lvl4pPr marL="1352550" indent="-57150" algn="l" rtl="0">
              <a:spcBef>
                <a:spcPts val="400"/>
              </a:spcBef>
              <a:spcAft>
                <a:spcPts val="0"/>
              </a:spcAft>
              <a:buClr>
                <a:schemeClr val="lt1"/>
              </a:buClr>
              <a:buFont typeface="Quattrocento"/>
              <a:buChar char=""/>
              <a:defRPr/>
            </a:lvl4pPr>
            <a:lvl5pPr marL="1544638" indent="-58737" algn="l" rtl="0">
              <a:spcBef>
                <a:spcPts val="400"/>
              </a:spcBef>
              <a:spcAft>
                <a:spcPts val="0"/>
              </a:spcAft>
              <a:buClr>
                <a:schemeClr val="lt1"/>
              </a:buClr>
              <a:buFont typeface="Quattrocento"/>
              <a:buChar char="◾"/>
              <a:defRPr/>
            </a:lvl5pPr>
            <a:lvl6pPr marL="1764792" indent="-75692" algn="l" rtl="0">
              <a:spcBef>
                <a:spcPts val="360"/>
              </a:spcBef>
              <a:buClr>
                <a:schemeClr val="lt1"/>
              </a:buClr>
              <a:buFont typeface="Quattrocento"/>
              <a:buChar char=""/>
              <a:defRPr/>
            </a:lvl6pPr>
            <a:lvl7pPr marL="1965960" indent="-86360" algn="l" rtl="0">
              <a:spcBef>
                <a:spcPts val="320"/>
              </a:spcBef>
              <a:buClr>
                <a:schemeClr val="lt1"/>
              </a:buClr>
              <a:buFont typeface="Quattrocento"/>
              <a:buChar char="⚫"/>
              <a:defRPr/>
            </a:lvl7pPr>
            <a:lvl8pPr marL="2167128" indent="-97027" algn="l" rtl="0">
              <a:spcBef>
                <a:spcPts val="280"/>
              </a:spcBef>
              <a:buClr>
                <a:schemeClr val="lt1"/>
              </a:buClr>
              <a:buFont typeface="Quattrocento"/>
              <a:buChar char="⚫"/>
              <a:defRPr/>
            </a:lvl8pPr>
            <a:lvl9pPr marL="2368296" indent="-94995" algn="l" rtl="0">
              <a:spcBef>
                <a:spcPts val="280"/>
              </a:spcBef>
              <a:buClr>
                <a:schemeClr val="lt1"/>
              </a:buClr>
              <a:buFont typeface="Quattrocento"/>
              <a:buChar char="⚫"/>
              <a:defRPr/>
            </a:lvl9pPr>
          </a:lstStyle>
          <a:p>
            <a:endParaRPr/>
          </a:p>
        </p:txBody>
      </p:sp>
    </p:spTree>
    <p:extLst>
      <p:ext uri="{BB962C8B-B14F-4D97-AF65-F5344CB8AC3E}">
        <p14:creationId xmlns:p14="http://schemas.microsoft.com/office/powerpoint/2010/main" val="33577222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1344163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7727762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236022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1129179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5241396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0470087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42901964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79752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usekeeping - Background Image">
    <p:bg>
      <p:bgPr>
        <a:blipFill dpi="0" rotWithShape="1">
          <a:blip r:embed="rId2">
            <a:duotone>
              <a:prstClr val="black"/>
              <a:schemeClr val="accent4">
                <a:tint val="45000"/>
                <a:satMod val="400000"/>
              </a:schemeClr>
            </a:duotone>
          </a:blip>
          <a:srcRect/>
          <a:stretch>
            <a:fillRect t="-13000" b="-13000"/>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17107F2-F92E-4340-9E66-6E9AAED30D47}"/>
              </a:ext>
            </a:extLst>
          </p:cNvPr>
          <p:cNvSpPr/>
          <p:nvPr userDrawn="1"/>
        </p:nvSpPr>
        <p:spPr>
          <a:xfrm>
            <a:off x="533400" y="457200"/>
            <a:ext cx="11125200" cy="59436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965C8E20-79ED-4383-9CEC-08C3BAE9D772}"/>
              </a:ext>
            </a:extLst>
          </p:cNvPr>
          <p:cNvSpPr txBox="1"/>
          <p:nvPr userDrawn="1"/>
        </p:nvSpPr>
        <p:spPr>
          <a:xfrm>
            <a:off x="2794843" y="623994"/>
            <a:ext cx="4474302"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HOUSEKEEPING</a:t>
            </a:r>
            <a:endParaRPr lang="en-US" sz="4500" b="1" spc="225">
              <a:solidFill>
                <a:schemeClr val="bg1"/>
              </a:solidFill>
              <a:latin typeface="Raleway" panose="020B0503030101060003" pitchFamily="34" charset="0"/>
            </a:endParaRPr>
          </a:p>
        </p:txBody>
      </p:sp>
      <p:pic>
        <p:nvPicPr>
          <p:cNvPr id="26" name="Picture 25">
            <a:extLst>
              <a:ext uri="{FF2B5EF4-FFF2-40B4-BE49-F238E27FC236}">
                <a16:creationId xmlns:a16="http://schemas.microsoft.com/office/drawing/2014/main" id="{045E88B5-BAFF-4D8C-97A4-A1CEAE3E780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27" name="Picture 26">
            <a:extLst>
              <a:ext uri="{FF2B5EF4-FFF2-40B4-BE49-F238E27FC236}">
                <a16:creationId xmlns:a16="http://schemas.microsoft.com/office/drawing/2014/main" id="{5C238E92-8E58-45E9-83C7-3C75EE959C2D}"/>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3" cy="1611082"/>
          </a:xfrm>
          <a:prstGeom prst="rect">
            <a:avLst/>
          </a:prstGeom>
        </p:spPr>
      </p:pic>
      <p:grpSp>
        <p:nvGrpSpPr>
          <p:cNvPr id="28" name="Group 27">
            <a:extLst>
              <a:ext uri="{FF2B5EF4-FFF2-40B4-BE49-F238E27FC236}">
                <a16:creationId xmlns:a16="http://schemas.microsoft.com/office/drawing/2014/main" id="{B35A3D2A-A39D-4161-BF70-4778E31585CE}"/>
              </a:ext>
            </a:extLst>
          </p:cNvPr>
          <p:cNvGrpSpPr/>
          <p:nvPr userDrawn="1"/>
        </p:nvGrpSpPr>
        <p:grpSpPr>
          <a:xfrm>
            <a:off x="5517475" y="2581457"/>
            <a:ext cx="1157051" cy="1170216"/>
            <a:chOff x="8728980" y="2427514"/>
            <a:chExt cx="1440319" cy="1578432"/>
          </a:xfrm>
        </p:grpSpPr>
        <p:sp>
          <p:nvSpPr>
            <p:cNvPr id="29" name="Isosceles Triangle 28">
              <a:extLst>
                <a:ext uri="{FF2B5EF4-FFF2-40B4-BE49-F238E27FC236}">
                  <a16:creationId xmlns:a16="http://schemas.microsoft.com/office/drawing/2014/main" id="{E797CB3F-85F6-4160-B78F-00E9322B4E42}"/>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0" name="Rectangle: Rounded Corners 29">
              <a:extLst>
                <a:ext uri="{FF2B5EF4-FFF2-40B4-BE49-F238E27FC236}">
                  <a16:creationId xmlns:a16="http://schemas.microsoft.com/office/drawing/2014/main" id="{EFC8B5A3-1CC9-45A1-AC5D-FAA57BF252C7}"/>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1" name="Rectangle 30">
              <a:extLst>
                <a:ext uri="{FF2B5EF4-FFF2-40B4-BE49-F238E27FC236}">
                  <a16:creationId xmlns:a16="http://schemas.microsoft.com/office/drawing/2014/main" id="{6DEB354A-1A5B-4DEF-BA91-1389D56FB438}"/>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2" name="Rectangle 31">
              <a:extLst>
                <a:ext uri="{FF2B5EF4-FFF2-40B4-BE49-F238E27FC236}">
                  <a16:creationId xmlns:a16="http://schemas.microsoft.com/office/drawing/2014/main" id="{A6B65DC5-D06D-47F8-8148-52052A8C295A}"/>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3" name="Rectangle 32">
              <a:extLst>
                <a:ext uri="{FF2B5EF4-FFF2-40B4-BE49-F238E27FC236}">
                  <a16:creationId xmlns:a16="http://schemas.microsoft.com/office/drawing/2014/main" id="{7D7862FA-E6D4-409C-A6D3-39B3613BCFA3}"/>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4" name="Rectangle 33">
              <a:extLst>
                <a:ext uri="{FF2B5EF4-FFF2-40B4-BE49-F238E27FC236}">
                  <a16:creationId xmlns:a16="http://schemas.microsoft.com/office/drawing/2014/main" id="{A9608543-B652-4127-844D-B4143332F9B5}"/>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5" name="Rectangle 34">
              <a:extLst>
                <a:ext uri="{FF2B5EF4-FFF2-40B4-BE49-F238E27FC236}">
                  <a16:creationId xmlns:a16="http://schemas.microsoft.com/office/drawing/2014/main" id="{1FA765F8-53D7-4B76-9215-D1D848104D14}"/>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6" name="Rectangle 35">
              <a:extLst>
                <a:ext uri="{FF2B5EF4-FFF2-40B4-BE49-F238E27FC236}">
                  <a16:creationId xmlns:a16="http://schemas.microsoft.com/office/drawing/2014/main" id="{F7C168B2-8243-4F16-833A-83B8C4695F02}"/>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7" name="Rectangle 36">
              <a:extLst>
                <a:ext uri="{FF2B5EF4-FFF2-40B4-BE49-F238E27FC236}">
                  <a16:creationId xmlns:a16="http://schemas.microsoft.com/office/drawing/2014/main" id="{0F78E439-F0E2-45FC-8E7E-A42B1A23BDB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8" name="Rectangle 37">
              <a:extLst>
                <a:ext uri="{FF2B5EF4-FFF2-40B4-BE49-F238E27FC236}">
                  <a16:creationId xmlns:a16="http://schemas.microsoft.com/office/drawing/2014/main" id="{83ABB2B7-04EB-4D26-A28F-6BD0DC726594}"/>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39" name="Rectangle 38">
              <a:extLst>
                <a:ext uri="{FF2B5EF4-FFF2-40B4-BE49-F238E27FC236}">
                  <a16:creationId xmlns:a16="http://schemas.microsoft.com/office/drawing/2014/main" id="{4797683A-37E7-4EFD-B486-1AA0E80904A5}"/>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40" name="Rectangle 39">
              <a:extLst>
                <a:ext uri="{FF2B5EF4-FFF2-40B4-BE49-F238E27FC236}">
                  <a16:creationId xmlns:a16="http://schemas.microsoft.com/office/drawing/2014/main" id="{A605FB57-40FB-49BA-AE85-019773A9AE87}"/>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sp>
        <p:nvSpPr>
          <p:cNvPr id="41" name="TextBox 40">
            <a:extLst>
              <a:ext uri="{FF2B5EF4-FFF2-40B4-BE49-F238E27FC236}">
                <a16:creationId xmlns:a16="http://schemas.microsoft.com/office/drawing/2014/main" id="{188D9076-CCAB-4D58-915E-1CD5C628FC8F}"/>
              </a:ext>
            </a:extLst>
          </p:cNvPr>
          <p:cNvSpPr txBox="1"/>
          <p:nvPr userDrawn="1"/>
        </p:nvSpPr>
        <p:spPr>
          <a:xfrm>
            <a:off x="1485900"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slides via email</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3F63580C-7F2D-453A-84C1-00C75CEA1139}"/>
              </a:ext>
            </a:extLst>
          </p:cNvPr>
          <p:cNvSpPr txBox="1"/>
          <p:nvPr userDrawn="1"/>
        </p:nvSpPr>
        <p:spPr>
          <a:xfrm>
            <a:off x="8574541" y="4406206"/>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survey</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7450E6C2-BED3-4C6C-8063-A682BAD5E6F0}"/>
              </a:ext>
            </a:extLst>
          </p:cNvPr>
          <p:cNvSpPr txBox="1"/>
          <p:nvPr userDrawn="1"/>
        </p:nvSpPr>
        <p:spPr>
          <a:xfrm>
            <a:off x="4986679" y="4406207"/>
            <a:ext cx="2209800" cy="1061829"/>
          </a:xfrm>
          <a:prstGeom prst="rect">
            <a:avLst/>
          </a:prstGeom>
          <a:noFill/>
        </p:spPr>
        <p:txBody>
          <a:bodyPr wrap="square" rtlCol="0">
            <a:spAutoFit/>
          </a:bodyPr>
          <a:lstStyle/>
          <a:p>
            <a:pPr algn="ctr"/>
            <a:r>
              <a:rPr lang="de-DE" sz="21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recording within 24h</a:t>
            </a:r>
            <a:endPar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6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65201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9147287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867831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7492967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5645384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7060405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4035261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60169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40752552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07713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to participate">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015A0-53C4-4656-BE1B-6432B32D30B2}"/>
              </a:ext>
            </a:extLst>
          </p:cNvPr>
          <p:cNvSpPr txBox="1"/>
          <p:nvPr userDrawn="1"/>
        </p:nvSpPr>
        <p:spPr>
          <a:xfrm>
            <a:off x="2362201" y="304802"/>
            <a:ext cx="4818883" cy="646331"/>
          </a:xfrm>
          <a:prstGeom prst="rect">
            <a:avLst/>
          </a:prstGeom>
          <a:noFill/>
        </p:spPr>
        <p:txBody>
          <a:bodyPr wrap="none" rtlCol="0">
            <a:spAutoFit/>
          </a:bodyPr>
          <a:lstStyle/>
          <a:p>
            <a:r>
              <a:rPr lang="de-DE" sz="3600" b="1" spc="225">
                <a:solidFill>
                  <a:schemeClr val="bg1"/>
                </a:solidFill>
                <a:latin typeface="Raleway" panose="020B0503030101060003" pitchFamily="34" charset="0"/>
              </a:rPr>
              <a:t>HOW TO PARTICIPATE</a:t>
            </a:r>
            <a:endParaRPr lang="en-US" sz="3600" b="1" spc="225">
              <a:solidFill>
                <a:schemeClr val="bg1"/>
              </a:solidFill>
              <a:latin typeface="Raleway" panose="020B0503030101060003" pitchFamily="34" charset="0"/>
            </a:endParaRPr>
          </a:p>
        </p:txBody>
      </p:sp>
      <p:sp>
        <p:nvSpPr>
          <p:cNvPr id="4" name="Rectangle 3">
            <a:extLst>
              <a:ext uri="{FF2B5EF4-FFF2-40B4-BE49-F238E27FC236}">
                <a16:creationId xmlns:a16="http://schemas.microsoft.com/office/drawing/2014/main" id="{BEE1B4A6-99B6-44DF-931A-8393A8526B3F}"/>
              </a:ext>
            </a:extLst>
          </p:cNvPr>
          <p:cNvSpPr/>
          <p:nvPr userDrawn="1"/>
        </p:nvSpPr>
        <p:spPr>
          <a:xfrm>
            <a:off x="2381865" y="1084009"/>
            <a:ext cx="7368099" cy="13519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icture Placeholder 21">
            <a:extLst>
              <a:ext uri="{FF2B5EF4-FFF2-40B4-BE49-F238E27FC236}">
                <a16:creationId xmlns:a16="http://schemas.microsoft.com/office/drawing/2014/main" id="{8670E84C-0149-4A1F-992B-384BE9A4CCA6}"/>
              </a:ext>
            </a:extLst>
          </p:cNvPr>
          <p:cNvSpPr>
            <a:spLocks noGrp="1"/>
          </p:cNvSpPr>
          <p:nvPr>
            <p:ph type="pic" sz="quarter" idx="13" hasCustomPrompt="1"/>
          </p:nvPr>
        </p:nvSpPr>
        <p:spPr>
          <a:xfrm>
            <a:off x="228600" y="1371601"/>
            <a:ext cx="6656615" cy="5334001"/>
          </a:xfrm>
          <a:prstGeom prst="rect">
            <a:avLst/>
          </a:prstGeom>
        </p:spPr>
        <p:txBody>
          <a:bodyPr anchor="ctr"/>
          <a:lstStyle>
            <a:lvl1pPr marL="0" indent="0" algn="ctr">
              <a:lnSpc>
                <a:spcPct val="150000"/>
              </a:lnSpc>
              <a:buNone/>
              <a:defRPr>
                <a:latin typeface="+mn-lt"/>
              </a:defRPr>
            </a:lvl1pPr>
          </a:lstStyle>
          <a:p>
            <a:r>
              <a:rPr lang="de-DE"/>
              <a:t>Insert a screenshot of the attendee interface of your webinar tool</a:t>
            </a:r>
            <a:endParaRPr lang="en-US"/>
          </a:p>
        </p:txBody>
      </p:sp>
      <p:sp>
        <p:nvSpPr>
          <p:cNvPr id="6" name="Text Placeholder 2">
            <a:extLst>
              <a:ext uri="{FF2B5EF4-FFF2-40B4-BE49-F238E27FC236}">
                <a16:creationId xmlns:a16="http://schemas.microsoft.com/office/drawing/2014/main" id="{09239B5A-7C1D-49BD-8043-BDE05CFFF490}"/>
              </a:ext>
            </a:extLst>
          </p:cNvPr>
          <p:cNvSpPr>
            <a:spLocks noGrp="1"/>
          </p:cNvSpPr>
          <p:nvPr>
            <p:ph idx="1" hasCustomPrompt="1"/>
          </p:nvPr>
        </p:nvSpPr>
        <p:spPr>
          <a:xfrm>
            <a:off x="7162800" y="1915005"/>
            <a:ext cx="4800600" cy="4257195"/>
          </a:xfrm>
          <a:prstGeom prst="rect">
            <a:avLst/>
          </a:prstGeom>
          <a:noFill/>
        </p:spPr>
        <p:txBody>
          <a:bodyPr vert="horz" lIns="91440" tIns="45720" rIns="91440" bIns="45720" rtlCol="0">
            <a:normAutofit/>
          </a:bodyPr>
          <a:lstStyle>
            <a:lvl1pPr marL="428625" indent="-428625">
              <a:buFont typeface="Arial" panose="020B0604020202020204" pitchFamily="34" charset="0"/>
              <a:buChar char="•"/>
              <a:defRPr sz="2100">
                <a:solidFill>
                  <a:schemeClr val="bg1"/>
                </a:solidFill>
              </a:defRPr>
            </a:lvl1pPr>
            <a:lvl2pPr marL="685800" indent="-214313" defTabSz="406004">
              <a:buFont typeface="Wingdings" panose="05000000000000000000" pitchFamily="2" charset="2"/>
              <a:buChar char="§"/>
              <a:tabLst>
                <a:tab pos="773906" algn="l"/>
              </a:tabLst>
              <a:defRPr sz="1500">
                <a:solidFill>
                  <a:schemeClr val="bg1"/>
                </a:solidFill>
              </a:defRPr>
            </a:lvl2pPr>
            <a:lvl3pPr marL="854869" indent="-169069" defTabSz="406004">
              <a:buFont typeface="Wingdings" panose="05000000000000000000" pitchFamily="2" charset="2"/>
              <a:buChar char="v"/>
              <a:tabLst>
                <a:tab pos="773906" algn="l"/>
              </a:tabLst>
              <a:defRPr sz="1200">
                <a:solidFill>
                  <a:schemeClr val="bg1"/>
                </a:solidFill>
              </a:defRPr>
            </a:lvl3pPr>
            <a:lvl4pPr marL="1243013" indent="-771525" defTabSz="406004">
              <a:buFont typeface="Arial" panose="020B0604020202020204" pitchFamily="34" charset="0"/>
              <a:buChar char="•"/>
              <a:tabLst>
                <a:tab pos="773906" algn="l"/>
              </a:tabLst>
              <a:defRPr sz="1050" i="1">
                <a:solidFill>
                  <a:schemeClr val="bg1"/>
                </a:solidFill>
              </a:defRPr>
            </a:lvl4pPr>
            <a:lvl5pPr>
              <a:defRPr sz="2700">
                <a:solidFill>
                  <a:schemeClr val="bg1"/>
                </a:solidFill>
              </a:defRPr>
            </a:lvl5pPr>
          </a:lstStyle>
          <a:p>
            <a:pPr lvl="0"/>
            <a:r>
              <a:rPr lang="en-US"/>
              <a:t>Insert helpful tips on how to use the interface</a:t>
            </a:r>
          </a:p>
          <a:p>
            <a:pPr lvl="1"/>
            <a:r>
              <a:rPr lang="en-US"/>
              <a:t>Second level</a:t>
            </a:r>
          </a:p>
          <a:p>
            <a:pPr lvl="2"/>
            <a:r>
              <a:rPr lang="en-US"/>
              <a:t>Third level</a:t>
            </a:r>
          </a:p>
        </p:txBody>
      </p:sp>
    </p:spTree>
    <p:extLst>
      <p:ext uri="{BB962C8B-B14F-4D97-AF65-F5344CB8AC3E}">
        <p14:creationId xmlns:p14="http://schemas.microsoft.com/office/powerpoint/2010/main" val="3399379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6288632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4233768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3294538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4369471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Flexible Layou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70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aker Introduction - Single Speaker">
    <p:bg>
      <p:bgPr>
        <a:solidFill>
          <a:schemeClr val="accent3"/>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EE83899-53C1-459C-B74C-D5150CEBAE25}"/>
              </a:ext>
            </a:extLst>
          </p:cNvPr>
          <p:cNvSpPr>
            <a:spLocks noGrp="1"/>
          </p:cNvSpPr>
          <p:nvPr>
            <p:ph type="pic" sz="quarter" idx="13" hasCustomPrompt="1"/>
          </p:nvPr>
        </p:nvSpPr>
        <p:spPr>
          <a:xfrm>
            <a:off x="228600" y="1143001"/>
            <a:ext cx="6656615" cy="5715000"/>
          </a:xfrm>
          <a:prstGeom prst="rect">
            <a:avLst/>
          </a:prstGeom>
        </p:spPr>
        <p:txBody>
          <a:bodyPr/>
          <a:lstStyle>
            <a:lvl1pPr marL="0" indent="0" algn="ctr">
              <a:lnSpc>
                <a:spcPct val="150000"/>
              </a:lnSpc>
              <a:buNone/>
              <a:defRPr>
                <a:latin typeface="+mn-lt"/>
              </a:defRPr>
            </a:lvl1pPr>
          </a:lstStyle>
          <a:p>
            <a:r>
              <a:rPr lang="de-DE"/>
              <a:t>Insert Presenter Image</a:t>
            </a:r>
            <a:br>
              <a:rPr lang="de-DE"/>
            </a:br>
            <a:r>
              <a:rPr lang="de-DE"/>
              <a:t>Recolor to match the </a:t>
            </a:r>
            <a:br>
              <a:rPr lang="de-DE"/>
            </a:br>
            <a:r>
              <a:rPr lang="de-DE"/>
              <a:t>background color</a:t>
            </a:r>
            <a:endParaRPr lang="en-US"/>
          </a:p>
        </p:txBody>
      </p:sp>
      <p:sp>
        <p:nvSpPr>
          <p:cNvPr id="6" name="TextBox 5">
            <a:extLst>
              <a:ext uri="{FF2B5EF4-FFF2-40B4-BE49-F238E27FC236}">
                <a16:creationId xmlns:a16="http://schemas.microsoft.com/office/drawing/2014/main" id="{FAAED052-6ABE-4900-B177-ACD05138FDE0}"/>
              </a:ext>
            </a:extLst>
          </p:cNvPr>
          <p:cNvSpPr txBox="1"/>
          <p:nvPr userDrawn="1"/>
        </p:nvSpPr>
        <p:spPr>
          <a:xfrm>
            <a:off x="6324600" y="1600202"/>
            <a:ext cx="3429000" cy="323165"/>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de-DE" sz="1500" u="none" strike="noStrike" kern="1200" cap="none" spc="0" normalizeH="0" baseline="0" noProof="0">
                <a:ln>
                  <a:noFill/>
                </a:ln>
                <a:solidFill>
                  <a:srgbClr val="111E1E"/>
                </a:solidFill>
                <a:effectLst/>
                <a:uLnTx/>
                <a:uFillTx/>
                <a:latin typeface="+mj-lt"/>
                <a:ea typeface="+mn-ea"/>
                <a:cs typeface="+mn-cs"/>
              </a:rPr>
              <a:t>YOUR HOST TODAY</a:t>
            </a:r>
            <a:endParaRPr kumimoji="0" lang="en-US" sz="1500" u="none" strike="noStrike" kern="1200" cap="none" spc="0" normalizeH="0" baseline="0" noProof="0">
              <a:ln>
                <a:noFill/>
              </a:ln>
              <a:solidFill>
                <a:srgbClr val="111E1E"/>
              </a:solidFill>
              <a:effectLst/>
              <a:uLnTx/>
              <a:uFillTx/>
              <a:latin typeface="+mj-lt"/>
              <a:ea typeface="+mn-ea"/>
              <a:cs typeface="+mn-cs"/>
            </a:endParaRPr>
          </a:p>
        </p:txBody>
      </p:sp>
      <p:sp>
        <p:nvSpPr>
          <p:cNvPr id="9" name="Rectangle 8">
            <a:extLst>
              <a:ext uri="{FF2B5EF4-FFF2-40B4-BE49-F238E27FC236}">
                <a16:creationId xmlns:a16="http://schemas.microsoft.com/office/drawing/2014/main" id="{E6B2B46D-5EC2-4A5B-B080-879C663C3767}"/>
              </a:ext>
            </a:extLst>
          </p:cNvPr>
          <p:cNvSpPr/>
          <p:nvPr userDrawn="1"/>
        </p:nvSpPr>
        <p:spPr>
          <a:xfrm>
            <a:off x="6378958" y="1958327"/>
            <a:ext cx="2454991" cy="97900"/>
          </a:xfrm>
          <a:prstGeom prst="rect">
            <a:avLst/>
          </a:prstGeom>
          <a:solidFill>
            <a:srgbClr val="192A2A"/>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ext Placeholder 16">
            <a:extLst>
              <a:ext uri="{FF2B5EF4-FFF2-40B4-BE49-F238E27FC236}">
                <a16:creationId xmlns:a16="http://schemas.microsoft.com/office/drawing/2014/main" id="{F545889F-8F38-4274-8935-D6F2E2083A02}"/>
              </a:ext>
            </a:extLst>
          </p:cNvPr>
          <p:cNvSpPr>
            <a:spLocks noGrp="1"/>
          </p:cNvSpPr>
          <p:nvPr>
            <p:ph type="body" sz="quarter" idx="11" hasCustomPrompt="1"/>
          </p:nvPr>
        </p:nvSpPr>
        <p:spPr>
          <a:xfrm>
            <a:off x="6248400" y="2190512"/>
            <a:ext cx="5943600" cy="914400"/>
          </a:xfrm>
          <a:prstGeom prst="rect">
            <a:avLst/>
          </a:prstGeom>
        </p:spPr>
        <p:txBody>
          <a:bodyPr/>
          <a:lstStyle>
            <a:lvl1pPr marL="0" indent="0">
              <a:buNone/>
              <a:defRPr sz="4050" b="1">
                <a:solidFill>
                  <a:schemeClr val="tx1"/>
                </a:solidFill>
                <a:latin typeface="+mj-lt"/>
              </a:defRPr>
            </a:lvl1pPr>
          </a:lstStyle>
          <a:p>
            <a:pPr lvl="0"/>
            <a:r>
              <a:rPr lang="de-DE"/>
              <a:t>Presenter Name</a:t>
            </a:r>
            <a:endParaRPr lang="en-US"/>
          </a:p>
        </p:txBody>
      </p:sp>
      <p:sp>
        <p:nvSpPr>
          <p:cNvPr id="20" name="Text Placeholder 19">
            <a:extLst>
              <a:ext uri="{FF2B5EF4-FFF2-40B4-BE49-F238E27FC236}">
                <a16:creationId xmlns:a16="http://schemas.microsoft.com/office/drawing/2014/main" id="{EF426CE5-6582-41F2-A6B3-5314EEB8ECEB}"/>
              </a:ext>
            </a:extLst>
          </p:cNvPr>
          <p:cNvSpPr>
            <a:spLocks noGrp="1"/>
          </p:cNvSpPr>
          <p:nvPr>
            <p:ph type="body" sz="quarter" idx="12" hasCustomPrompt="1"/>
          </p:nvPr>
        </p:nvSpPr>
        <p:spPr>
          <a:xfrm>
            <a:off x="6302829" y="2973786"/>
            <a:ext cx="5889172" cy="914400"/>
          </a:xfrm>
          <a:prstGeom prst="rect">
            <a:avLst/>
          </a:prstGeom>
        </p:spPr>
        <p:txBody>
          <a:bodyPr/>
          <a:lstStyle>
            <a:lvl1pPr marL="0" indent="0">
              <a:buNone/>
              <a:defRPr sz="1725" spc="143" baseline="0">
                <a:solidFill>
                  <a:schemeClr val="tx1"/>
                </a:solidFill>
                <a:latin typeface="+mn-lt"/>
              </a:defRPr>
            </a:lvl1pPr>
          </a:lstStyle>
          <a:p>
            <a:pPr lvl="0"/>
            <a:r>
              <a:rPr lang="de-DE"/>
              <a:t>JOB TITLE (STRETCH TO FIT NAME)</a:t>
            </a:r>
            <a:endParaRPr lang="en-US"/>
          </a:p>
        </p:txBody>
      </p:sp>
      <p:sp>
        <p:nvSpPr>
          <p:cNvPr id="24" name="Picture Placeholder 23">
            <a:extLst>
              <a:ext uri="{FF2B5EF4-FFF2-40B4-BE49-F238E27FC236}">
                <a16:creationId xmlns:a16="http://schemas.microsoft.com/office/drawing/2014/main" id="{110AD0E6-5B84-408C-8B5B-9A536DCE58F7}"/>
              </a:ext>
            </a:extLst>
          </p:cNvPr>
          <p:cNvSpPr>
            <a:spLocks noGrp="1"/>
          </p:cNvSpPr>
          <p:nvPr>
            <p:ph type="pic" sz="quarter" idx="14" hasCustomPrompt="1"/>
          </p:nvPr>
        </p:nvSpPr>
        <p:spPr>
          <a:xfrm>
            <a:off x="9372600" y="3430988"/>
            <a:ext cx="2438400" cy="877899"/>
          </a:xfrm>
          <a:prstGeom prst="rect">
            <a:avLst/>
          </a:prstGeom>
        </p:spPr>
        <p:txBody>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Black Company Logo </a:t>
            </a:r>
            <a:endParaRPr lang="en-US"/>
          </a:p>
        </p:txBody>
      </p:sp>
    </p:spTree>
    <p:extLst>
      <p:ext uri="{BB962C8B-B14F-4D97-AF65-F5344CB8AC3E}">
        <p14:creationId xmlns:p14="http://schemas.microsoft.com/office/powerpoint/2010/main" val="2937274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Introduction - Multiple Clean">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1" y="623994"/>
            <a:ext cx="12192000" cy="784830"/>
          </a:xfrm>
          <a:prstGeom prst="rect">
            <a:avLst/>
          </a:prstGeom>
          <a:noFill/>
        </p:spPr>
        <p:txBody>
          <a:bodyPr wrap="square" rtlCol="0">
            <a:spAutoFit/>
          </a:bodyPr>
          <a:lstStyle/>
          <a:p>
            <a:pPr algn="ctr"/>
            <a:r>
              <a:rPr lang="de-DE" sz="4500" b="1" spc="225">
                <a:solidFill>
                  <a:schemeClr val="bg1"/>
                </a:solidFill>
                <a:latin typeface="Raleway" panose="020B0503030101060003" pitchFamily="34" charset="0"/>
              </a:rPr>
              <a:t>OUR SPEAKERS TODAY</a:t>
            </a:r>
            <a:endParaRPr lang="en-US" sz="4500" b="1" spc="225">
              <a:solidFill>
                <a:schemeClr val="bg1"/>
              </a:solidFill>
              <a:latin typeface="Raleway" panose="020B0503030101060003"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1600200" y="1533940"/>
            <a:ext cx="9067800" cy="1156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 Placeholder 21">
            <a:extLst>
              <a:ext uri="{FF2B5EF4-FFF2-40B4-BE49-F238E27FC236}">
                <a16:creationId xmlns:a16="http://schemas.microsoft.com/office/drawing/2014/main" id="{021E4F0D-865B-4954-805D-E751D5C89990}"/>
              </a:ext>
            </a:extLst>
          </p:cNvPr>
          <p:cNvSpPr>
            <a:spLocks noGrp="1"/>
          </p:cNvSpPr>
          <p:nvPr>
            <p:ph type="body" sz="quarter" idx="10" hasCustomPrompt="1"/>
          </p:nvPr>
        </p:nvSpPr>
        <p:spPr>
          <a:xfrm>
            <a:off x="1371600" y="4191000"/>
            <a:ext cx="2971800" cy="457200"/>
          </a:xfrm>
          <a:prstGeom prst="rect">
            <a:avLst/>
          </a:prstGeom>
        </p:spPr>
        <p:txBody>
          <a:bodyPr/>
          <a:lstStyle>
            <a:lvl1pPr marL="0" indent="0" algn="ctr">
              <a:buNone/>
              <a:defRPr sz="1800">
                <a:latin typeface="+mj-lt"/>
              </a:defRPr>
            </a:lvl1pPr>
          </a:lstStyle>
          <a:p>
            <a:pPr lvl="0"/>
            <a:r>
              <a:rPr lang="de-DE"/>
              <a:t>First &amp; last name</a:t>
            </a:r>
            <a:endParaRPr lang="en-US"/>
          </a:p>
        </p:txBody>
      </p:sp>
      <p:sp>
        <p:nvSpPr>
          <p:cNvPr id="25" name="Picture Placeholder 2">
            <a:extLst>
              <a:ext uri="{FF2B5EF4-FFF2-40B4-BE49-F238E27FC236}">
                <a16:creationId xmlns:a16="http://schemas.microsoft.com/office/drawing/2014/main" id="{9CD34F5E-C69B-44C5-B8E9-3A899F40A207}"/>
              </a:ext>
            </a:extLst>
          </p:cNvPr>
          <p:cNvSpPr>
            <a:spLocks noGrp="1"/>
          </p:cNvSpPr>
          <p:nvPr>
            <p:ph type="pic" sz="quarter" idx="13"/>
          </p:nvPr>
        </p:nvSpPr>
        <p:spPr>
          <a:xfrm>
            <a:off x="2057400" y="2408433"/>
            <a:ext cx="1600200" cy="1600200"/>
          </a:xfrm>
          <a:prstGeom prst="ellipse">
            <a:avLst/>
          </a:prstGeom>
          <a:ln>
            <a:solidFill>
              <a:schemeClr val="bg1"/>
            </a:solidFill>
          </a:ln>
        </p:spPr>
      </p:sp>
      <p:sp>
        <p:nvSpPr>
          <p:cNvPr id="26" name="Picture Placeholder 2">
            <a:extLst>
              <a:ext uri="{FF2B5EF4-FFF2-40B4-BE49-F238E27FC236}">
                <a16:creationId xmlns:a16="http://schemas.microsoft.com/office/drawing/2014/main" id="{EB5ECFB5-4D9D-410A-9549-F9D72CA62BEF}"/>
              </a:ext>
            </a:extLst>
          </p:cNvPr>
          <p:cNvSpPr>
            <a:spLocks noGrp="1"/>
          </p:cNvSpPr>
          <p:nvPr>
            <p:ph type="pic" sz="quarter" idx="14"/>
          </p:nvPr>
        </p:nvSpPr>
        <p:spPr>
          <a:xfrm>
            <a:off x="5334000" y="2408433"/>
            <a:ext cx="1600200" cy="1600200"/>
          </a:xfrm>
          <a:prstGeom prst="ellipse">
            <a:avLst/>
          </a:prstGeom>
          <a:ln>
            <a:solidFill>
              <a:schemeClr val="bg1"/>
            </a:solidFill>
          </a:ln>
        </p:spPr>
      </p:sp>
      <p:sp>
        <p:nvSpPr>
          <p:cNvPr id="27" name="Picture Placeholder 2">
            <a:extLst>
              <a:ext uri="{FF2B5EF4-FFF2-40B4-BE49-F238E27FC236}">
                <a16:creationId xmlns:a16="http://schemas.microsoft.com/office/drawing/2014/main" id="{221D133D-1D59-420E-86AC-16EBD401E922}"/>
              </a:ext>
            </a:extLst>
          </p:cNvPr>
          <p:cNvSpPr>
            <a:spLocks noGrp="1"/>
          </p:cNvSpPr>
          <p:nvPr>
            <p:ph type="pic" sz="quarter" idx="15"/>
          </p:nvPr>
        </p:nvSpPr>
        <p:spPr>
          <a:xfrm>
            <a:off x="8610600" y="2415059"/>
            <a:ext cx="1600200" cy="1600200"/>
          </a:xfrm>
          <a:prstGeom prst="ellipse">
            <a:avLst/>
          </a:prstGeom>
          <a:ln>
            <a:solidFill>
              <a:schemeClr val="bg1"/>
            </a:solidFill>
          </a:ln>
        </p:spPr>
      </p:sp>
      <p:sp>
        <p:nvSpPr>
          <p:cNvPr id="28" name="Text Placeholder 21">
            <a:extLst>
              <a:ext uri="{FF2B5EF4-FFF2-40B4-BE49-F238E27FC236}">
                <a16:creationId xmlns:a16="http://schemas.microsoft.com/office/drawing/2014/main" id="{6EDD8DB1-7060-42E7-9680-B036421FC629}"/>
              </a:ext>
            </a:extLst>
          </p:cNvPr>
          <p:cNvSpPr>
            <a:spLocks noGrp="1"/>
          </p:cNvSpPr>
          <p:nvPr>
            <p:ph type="body" sz="quarter" idx="16" hasCustomPrompt="1"/>
          </p:nvPr>
        </p:nvSpPr>
        <p:spPr>
          <a:xfrm>
            <a:off x="7924800" y="4191000"/>
            <a:ext cx="2971800" cy="457200"/>
          </a:xfrm>
          <a:prstGeom prst="rect">
            <a:avLst/>
          </a:prstGeom>
        </p:spPr>
        <p:txBody>
          <a:bodyPr/>
          <a:lstStyle>
            <a:lvl1pPr marL="0" indent="0" algn="ctr">
              <a:buNone/>
              <a:defRPr sz="1800">
                <a:latin typeface="+mj-lt"/>
              </a:defRPr>
            </a:lvl1pPr>
          </a:lstStyle>
          <a:p>
            <a:pPr lvl="0"/>
            <a:r>
              <a:rPr lang="de-DE"/>
              <a:t>First &amp; last name</a:t>
            </a:r>
            <a:endParaRPr lang="en-US"/>
          </a:p>
        </p:txBody>
      </p:sp>
      <p:sp>
        <p:nvSpPr>
          <p:cNvPr id="29" name="Text Placeholder 21">
            <a:extLst>
              <a:ext uri="{FF2B5EF4-FFF2-40B4-BE49-F238E27FC236}">
                <a16:creationId xmlns:a16="http://schemas.microsoft.com/office/drawing/2014/main" id="{6814F719-667B-4C1D-BDCA-9C0A19D3F2D5}"/>
              </a:ext>
            </a:extLst>
          </p:cNvPr>
          <p:cNvSpPr>
            <a:spLocks noGrp="1"/>
          </p:cNvSpPr>
          <p:nvPr>
            <p:ph type="body" sz="quarter" idx="17" hasCustomPrompt="1"/>
          </p:nvPr>
        </p:nvSpPr>
        <p:spPr>
          <a:xfrm>
            <a:off x="4648200" y="4191000"/>
            <a:ext cx="2971800" cy="457200"/>
          </a:xfrm>
          <a:prstGeom prst="rect">
            <a:avLst/>
          </a:prstGeom>
        </p:spPr>
        <p:txBody>
          <a:bodyPr/>
          <a:lstStyle>
            <a:lvl1pPr marL="0" indent="0" algn="ctr">
              <a:buNone/>
              <a:defRPr sz="1800">
                <a:latin typeface="+mj-lt"/>
              </a:defRPr>
            </a:lvl1pPr>
          </a:lstStyle>
          <a:p>
            <a:pPr lvl="0"/>
            <a:r>
              <a:rPr lang="de-DE"/>
              <a:t>First &amp; last name</a:t>
            </a:r>
            <a:endParaRPr lang="en-US"/>
          </a:p>
        </p:txBody>
      </p:sp>
      <p:sp>
        <p:nvSpPr>
          <p:cNvPr id="31" name="Text Placeholder 21">
            <a:extLst>
              <a:ext uri="{FF2B5EF4-FFF2-40B4-BE49-F238E27FC236}">
                <a16:creationId xmlns:a16="http://schemas.microsoft.com/office/drawing/2014/main" id="{8AB7B141-E2B0-4BBB-854B-7EE3A13A06A3}"/>
              </a:ext>
            </a:extLst>
          </p:cNvPr>
          <p:cNvSpPr>
            <a:spLocks noGrp="1"/>
          </p:cNvSpPr>
          <p:nvPr>
            <p:ph type="body" sz="quarter" idx="18" hasCustomPrompt="1"/>
          </p:nvPr>
        </p:nvSpPr>
        <p:spPr>
          <a:xfrm>
            <a:off x="1371600" y="4744278"/>
            <a:ext cx="2971800" cy="304800"/>
          </a:xfrm>
          <a:prstGeom prst="rect">
            <a:avLst/>
          </a:prstGeom>
        </p:spPr>
        <p:txBody>
          <a:bodyPr anchor="ctr"/>
          <a:lstStyle>
            <a:lvl1pPr marL="0" indent="0" algn="ctr">
              <a:buNone/>
              <a:defRPr sz="1350">
                <a:latin typeface="+mn-lt"/>
              </a:defRPr>
            </a:lvl1pPr>
          </a:lstStyle>
          <a:p>
            <a:pPr lvl="0"/>
            <a:r>
              <a:rPr lang="de-DE"/>
              <a:t>Job Title</a:t>
            </a:r>
            <a:endParaRPr lang="en-US"/>
          </a:p>
        </p:txBody>
      </p:sp>
      <p:sp>
        <p:nvSpPr>
          <p:cNvPr id="32" name="Text Placeholder 21">
            <a:extLst>
              <a:ext uri="{FF2B5EF4-FFF2-40B4-BE49-F238E27FC236}">
                <a16:creationId xmlns:a16="http://schemas.microsoft.com/office/drawing/2014/main" id="{1BD82504-B1B3-4186-9678-86E7F29F86DE}"/>
              </a:ext>
            </a:extLst>
          </p:cNvPr>
          <p:cNvSpPr>
            <a:spLocks noGrp="1"/>
          </p:cNvSpPr>
          <p:nvPr>
            <p:ph type="body" sz="quarter" idx="19" hasCustomPrompt="1"/>
          </p:nvPr>
        </p:nvSpPr>
        <p:spPr>
          <a:xfrm>
            <a:off x="7924800" y="4744278"/>
            <a:ext cx="2971800" cy="304800"/>
          </a:xfrm>
          <a:prstGeom prst="rect">
            <a:avLst/>
          </a:prstGeom>
        </p:spPr>
        <p:txBody>
          <a:bodyPr anchor="ctr"/>
          <a:lstStyle>
            <a:lvl1pPr marL="0" indent="0" algn="ctr">
              <a:buNone/>
              <a:defRPr sz="1350">
                <a:latin typeface="+mn-lt"/>
              </a:defRPr>
            </a:lvl1pPr>
          </a:lstStyle>
          <a:p>
            <a:pPr lvl="0"/>
            <a:r>
              <a:rPr lang="de-DE"/>
              <a:t>Job Title</a:t>
            </a:r>
            <a:endParaRPr lang="en-US"/>
          </a:p>
        </p:txBody>
      </p:sp>
      <p:sp>
        <p:nvSpPr>
          <p:cNvPr id="33" name="Text Placeholder 21">
            <a:extLst>
              <a:ext uri="{FF2B5EF4-FFF2-40B4-BE49-F238E27FC236}">
                <a16:creationId xmlns:a16="http://schemas.microsoft.com/office/drawing/2014/main" id="{FEAEAC79-3082-4321-AE29-2C1DD4CADB19}"/>
              </a:ext>
            </a:extLst>
          </p:cNvPr>
          <p:cNvSpPr>
            <a:spLocks noGrp="1"/>
          </p:cNvSpPr>
          <p:nvPr>
            <p:ph type="body" sz="quarter" idx="20" hasCustomPrompt="1"/>
          </p:nvPr>
        </p:nvSpPr>
        <p:spPr>
          <a:xfrm>
            <a:off x="4648200" y="4744278"/>
            <a:ext cx="2971800" cy="304800"/>
          </a:xfrm>
          <a:prstGeom prst="rect">
            <a:avLst/>
          </a:prstGeom>
        </p:spPr>
        <p:txBody>
          <a:bodyPr anchor="ctr"/>
          <a:lstStyle>
            <a:lvl1pPr marL="0" indent="0" algn="ctr">
              <a:buNone/>
              <a:defRPr sz="1350">
                <a:latin typeface="+mn-lt"/>
              </a:defRPr>
            </a:lvl1pPr>
          </a:lstStyle>
          <a:p>
            <a:pPr lvl="0"/>
            <a:r>
              <a:rPr lang="de-DE"/>
              <a:t>Job Title</a:t>
            </a:r>
            <a:endParaRPr lang="en-US"/>
          </a:p>
        </p:txBody>
      </p:sp>
      <p:sp>
        <p:nvSpPr>
          <p:cNvPr id="34" name="Text Placeholder 21">
            <a:extLst>
              <a:ext uri="{FF2B5EF4-FFF2-40B4-BE49-F238E27FC236}">
                <a16:creationId xmlns:a16="http://schemas.microsoft.com/office/drawing/2014/main" id="{CB6346D8-E344-4BC5-B0B0-2D721DAA7C53}"/>
              </a:ext>
            </a:extLst>
          </p:cNvPr>
          <p:cNvSpPr>
            <a:spLocks noGrp="1"/>
          </p:cNvSpPr>
          <p:nvPr>
            <p:ph type="body" sz="quarter" idx="21" hasCustomPrompt="1"/>
          </p:nvPr>
        </p:nvSpPr>
        <p:spPr>
          <a:xfrm>
            <a:off x="1371600" y="5105400"/>
            <a:ext cx="2971800" cy="304800"/>
          </a:xfrm>
          <a:prstGeom prst="rect">
            <a:avLst/>
          </a:prstGeom>
        </p:spPr>
        <p:txBody>
          <a:bodyPr anchor="ctr"/>
          <a:lstStyle>
            <a:lvl1pPr marL="0" indent="0" algn="ctr">
              <a:buNone/>
              <a:defRPr sz="1350">
                <a:latin typeface="+mn-lt"/>
              </a:defRPr>
            </a:lvl1pPr>
          </a:lstStyle>
          <a:p>
            <a:pPr lvl="0"/>
            <a:r>
              <a:rPr lang="de-DE"/>
              <a:t>Company Name</a:t>
            </a:r>
            <a:endParaRPr lang="en-US"/>
          </a:p>
        </p:txBody>
      </p:sp>
      <p:sp>
        <p:nvSpPr>
          <p:cNvPr id="35" name="Text Placeholder 21">
            <a:extLst>
              <a:ext uri="{FF2B5EF4-FFF2-40B4-BE49-F238E27FC236}">
                <a16:creationId xmlns:a16="http://schemas.microsoft.com/office/drawing/2014/main" id="{905440A8-225C-42BE-92CC-65FE8025A2BB}"/>
              </a:ext>
            </a:extLst>
          </p:cNvPr>
          <p:cNvSpPr>
            <a:spLocks noGrp="1"/>
          </p:cNvSpPr>
          <p:nvPr>
            <p:ph type="body" sz="quarter" idx="22" hasCustomPrompt="1"/>
          </p:nvPr>
        </p:nvSpPr>
        <p:spPr>
          <a:xfrm>
            <a:off x="7924800" y="5105400"/>
            <a:ext cx="2971800" cy="304800"/>
          </a:xfrm>
          <a:prstGeom prst="rect">
            <a:avLst/>
          </a:prstGeom>
        </p:spPr>
        <p:txBody>
          <a:bodyPr anchor="ctr"/>
          <a:lstStyle>
            <a:lvl1pPr marL="0" indent="0" algn="ctr">
              <a:buNone/>
              <a:defRPr sz="1350">
                <a:latin typeface="+mn-lt"/>
              </a:defRPr>
            </a:lvl1pPr>
          </a:lstStyle>
          <a:p>
            <a:pPr lvl="0"/>
            <a:r>
              <a:rPr lang="de-DE"/>
              <a:t>Company Name</a:t>
            </a:r>
            <a:endParaRPr lang="en-US"/>
          </a:p>
        </p:txBody>
      </p:sp>
      <p:sp>
        <p:nvSpPr>
          <p:cNvPr id="36" name="Text Placeholder 21">
            <a:extLst>
              <a:ext uri="{FF2B5EF4-FFF2-40B4-BE49-F238E27FC236}">
                <a16:creationId xmlns:a16="http://schemas.microsoft.com/office/drawing/2014/main" id="{E8283BBB-7156-4AB1-B33F-79BBD8979776}"/>
              </a:ext>
            </a:extLst>
          </p:cNvPr>
          <p:cNvSpPr>
            <a:spLocks noGrp="1"/>
          </p:cNvSpPr>
          <p:nvPr>
            <p:ph type="body" sz="quarter" idx="23" hasCustomPrompt="1"/>
          </p:nvPr>
        </p:nvSpPr>
        <p:spPr>
          <a:xfrm>
            <a:off x="4648200" y="5105400"/>
            <a:ext cx="2971800" cy="304800"/>
          </a:xfrm>
          <a:prstGeom prst="rect">
            <a:avLst/>
          </a:prstGeom>
        </p:spPr>
        <p:txBody>
          <a:bodyPr anchor="ctr"/>
          <a:lstStyle>
            <a:lvl1pPr marL="0" indent="0" algn="ctr">
              <a:buNone/>
              <a:defRPr sz="1350">
                <a:latin typeface="+mn-lt"/>
              </a:defRPr>
            </a:lvl1pPr>
          </a:lstStyle>
          <a:p>
            <a:pPr lvl="0"/>
            <a:r>
              <a:rPr lang="de-DE"/>
              <a:t>Company Name</a:t>
            </a:r>
            <a:endParaRPr lang="en-US"/>
          </a:p>
        </p:txBody>
      </p:sp>
    </p:spTree>
    <p:extLst>
      <p:ext uri="{BB962C8B-B14F-4D97-AF65-F5344CB8AC3E}">
        <p14:creationId xmlns:p14="http://schemas.microsoft.com/office/powerpoint/2010/main" val="83602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Introduction - Multiple Image Background">
    <p:bg>
      <p:bgPr>
        <a:blipFill dpi="0" rotWithShape="1">
          <a:blip r:embed="rId2">
            <a:duotone>
              <a:prstClr val="black"/>
              <a:schemeClr val="accent5">
                <a:tint val="45000"/>
                <a:satMod val="400000"/>
              </a:schemeClr>
            </a:duotone>
            <a:lum/>
            <a:extLst>
              <a:ext uri="{BEBA8EAE-BF5A-486C-A8C5-ECC9F3942E4B}">
                <a14:imgProps xmlns:a14="http://schemas.microsoft.com/office/drawing/2010/main">
                  <a14:imgLayer r:embed="rId3">
                    <a14:imgEffect>
                      <a14:brightnessContrast bright="25000"/>
                    </a14:imgEffect>
                  </a14:imgLayer>
                </a14:imgProps>
              </a:ext>
            </a:extLst>
          </a:blip>
          <a:srcRect/>
          <a:stretch>
            <a:fillRect r="-15000" b="-2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36D0B-1F33-4390-B66E-4C27D9E98108}"/>
              </a:ext>
            </a:extLst>
          </p:cNvPr>
          <p:cNvSpPr txBox="1"/>
          <p:nvPr userDrawn="1"/>
        </p:nvSpPr>
        <p:spPr>
          <a:xfrm>
            <a:off x="685800" y="623994"/>
            <a:ext cx="12192000" cy="784830"/>
          </a:xfrm>
          <a:prstGeom prst="rect">
            <a:avLst/>
          </a:prstGeom>
          <a:noFill/>
        </p:spPr>
        <p:txBody>
          <a:bodyPr wrap="square" rtlCol="0">
            <a:spAutoFit/>
          </a:bodyPr>
          <a:lstStyle/>
          <a:p>
            <a:pPr algn="l"/>
            <a:r>
              <a:rPr lang="de-DE" sz="4500" b="1" spc="225">
                <a:solidFill>
                  <a:schemeClr val="bg1"/>
                </a:solidFill>
                <a:latin typeface="Raleway" panose="020B0503030101060003" pitchFamily="34" charset="0"/>
              </a:rPr>
              <a:t>OUR SPEAKERS TODAY</a:t>
            </a:r>
            <a:endParaRPr lang="en-US" sz="4500" b="1" spc="225">
              <a:solidFill>
                <a:schemeClr val="bg1"/>
              </a:solidFill>
              <a:latin typeface="Raleway" panose="020B0503030101060003" pitchFamily="34" charset="0"/>
            </a:endParaRPr>
          </a:p>
        </p:txBody>
      </p:sp>
      <p:sp>
        <p:nvSpPr>
          <p:cNvPr id="4" name="Rectangle 3">
            <a:extLst>
              <a:ext uri="{FF2B5EF4-FFF2-40B4-BE49-F238E27FC236}">
                <a16:creationId xmlns:a16="http://schemas.microsoft.com/office/drawing/2014/main" id="{B4F1D393-A227-47E3-9AA6-1CF31CE3D9A7}"/>
              </a:ext>
            </a:extLst>
          </p:cNvPr>
          <p:cNvSpPr/>
          <p:nvPr userDrawn="1"/>
        </p:nvSpPr>
        <p:spPr>
          <a:xfrm>
            <a:off x="828260" y="1553519"/>
            <a:ext cx="9067800" cy="11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a:p>
        </p:txBody>
      </p:sp>
      <p:sp>
        <p:nvSpPr>
          <p:cNvPr id="9" name="Picture Placeholder 2">
            <a:extLst>
              <a:ext uri="{FF2B5EF4-FFF2-40B4-BE49-F238E27FC236}">
                <a16:creationId xmlns:a16="http://schemas.microsoft.com/office/drawing/2014/main" id="{C483E001-B34D-42E6-801B-5541D17A91E3}"/>
              </a:ext>
            </a:extLst>
          </p:cNvPr>
          <p:cNvSpPr>
            <a:spLocks noGrp="1"/>
          </p:cNvSpPr>
          <p:nvPr>
            <p:ph type="pic" sz="quarter" idx="13"/>
          </p:nvPr>
        </p:nvSpPr>
        <p:spPr>
          <a:xfrm>
            <a:off x="800100" y="2438400"/>
            <a:ext cx="1600200" cy="1600200"/>
          </a:xfrm>
          <a:prstGeom prst="ellipse">
            <a:avLst/>
          </a:prstGeom>
          <a:ln>
            <a:solidFill>
              <a:schemeClr val="bg1"/>
            </a:solidFill>
          </a:ln>
        </p:spPr>
      </p:sp>
      <p:sp>
        <p:nvSpPr>
          <p:cNvPr id="10" name="Picture Placeholder 2">
            <a:extLst>
              <a:ext uri="{FF2B5EF4-FFF2-40B4-BE49-F238E27FC236}">
                <a16:creationId xmlns:a16="http://schemas.microsoft.com/office/drawing/2014/main" id="{5272844E-55D5-4FE2-BEC1-34B8B651FA85}"/>
              </a:ext>
            </a:extLst>
          </p:cNvPr>
          <p:cNvSpPr>
            <a:spLocks noGrp="1"/>
          </p:cNvSpPr>
          <p:nvPr>
            <p:ph type="pic" sz="quarter" idx="14"/>
          </p:nvPr>
        </p:nvSpPr>
        <p:spPr>
          <a:xfrm>
            <a:off x="3486979" y="2438400"/>
            <a:ext cx="1600200" cy="1600200"/>
          </a:xfrm>
          <a:prstGeom prst="ellipse">
            <a:avLst/>
          </a:prstGeom>
          <a:ln>
            <a:solidFill>
              <a:schemeClr val="bg1"/>
            </a:solidFill>
          </a:ln>
        </p:spPr>
      </p:sp>
      <p:sp>
        <p:nvSpPr>
          <p:cNvPr id="11" name="Picture Placeholder 2">
            <a:extLst>
              <a:ext uri="{FF2B5EF4-FFF2-40B4-BE49-F238E27FC236}">
                <a16:creationId xmlns:a16="http://schemas.microsoft.com/office/drawing/2014/main" id="{F80A694C-86EB-42D6-86F9-1132BB977EA8}"/>
              </a:ext>
            </a:extLst>
          </p:cNvPr>
          <p:cNvSpPr>
            <a:spLocks noGrp="1"/>
          </p:cNvSpPr>
          <p:nvPr>
            <p:ph type="pic" sz="quarter" idx="15"/>
          </p:nvPr>
        </p:nvSpPr>
        <p:spPr>
          <a:xfrm>
            <a:off x="6173857" y="2438400"/>
            <a:ext cx="1600200" cy="1600200"/>
          </a:xfrm>
          <a:prstGeom prst="ellipse">
            <a:avLst/>
          </a:prstGeom>
          <a:ln>
            <a:solidFill>
              <a:schemeClr val="bg1"/>
            </a:solidFill>
          </a:ln>
        </p:spPr>
      </p:sp>
      <p:sp>
        <p:nvSpPr>
          <p:cNvPr id="12" name="Text Placeholder 21">
            <a:extLst>
              <a:ext uri="{FF2B5EF4-FFF2-40B4-BE49-F238E27FC236}">
                <a16:creationId xmlns:a16="http://schemas.microsoft.com/office/drawing/2014/main" id="{23A39271-F1A2-4E34-894D-13DCCDC3CF00}"/>
              </a:ext>
            </a:extLst>
          </p:cNvPr>
          <p:cNvSpPr>
            <a:spLocks noGrp="1"/>
          </p:cNvSpPr>
          <p:nvPr>
            <p:ph type="body" sz="quarter" idx="10" hasCustomPrompt="1"/>
          </p:nvPr>
        </p:nvSpPr>
        <p:spPr>
          <a:xfrm>
            <a:off x="384313" y="4191000"/>
            <a:ext cx="2456033" cy="457200"/>
          </a:xfrm>
          <a:prstGeom prst="rect">
            <a:avLst/>
          </a:prstGeom>
        </p:spPr>
        <p:txBody>
          <a:bodyPr/>
          <a:lstStyle>
            <a:lvl1pPr marL="0" indent="0" algn="ctr">
              <a:buNone/>
              <a:defRPr sz="1500">
                <a:latin typeface="+mj-lt"/>
              </a:defRPr>
            </a:lvl1pPr>
          </a:lstStyle>
          <a:p>
            <a:pPr lvl="0"/>
            <a:r>
              <a:rPr lang="de-DE"/>
              <a:t>First &amp; last name</a:t>
            </a:r>
            <a:endParaRPr lang="en-US"/>
          </a:p>
        </p:txBody>
      </p:sp>
      <p:sp>
        <p:nvSpPr>
          <p:cNvPr id="13" name="Text Placeholder 21">
            <a:extLst>
              <a:ext uri="{FF2B5EF4-FFF2-40B4-BE49-F238E27FC236}">
                <a16:creationId xmlns:a16="http://schemas.microsoft.com/office/drawing/2014/main" id="{6837FDAA-5D86-4DDB-A1FD-CF1B20D8930A}"/>
              </a:ext>
            </a:extLst>
          </p:cNvPr>
          <p:cNvSpPr>
            <a:spLocks noGrp="1"/>
          </p:cNvSpPr>
          <p:nvPr>
            <p:ph type="body" sz="quarter" idx="16" hasCustomPrompt="1"/>
          </p:nvPr>
        </p:nvSpPr>
        <p:spPr>
          <a:xfrm>
            <a:off x="5774638" y="4177748"/>
            <a:ext cx="2456033" cy="457200"/>
          </a:xfrm>
          <a:prstGeom prst="rect">
            <a:avLst/>
          </a:prstGeom>
        </p:spPr>
        <p:txBody>
          <a:bodyPr/>
          <a:lstStyle>
            <a:lvl1pPr marL="0" indent="0" algn="ctr">
              <a:buNone/>
              <a:defRPr sz="1500">
                <a:latin typeface="+mj-lt"/>
              </a:defRPr>
            </a:lvl1pPr>
          </a:lstStyle>
          <a:p>
            <a:pPr lvl="0"/>
            <a:r>
              <a:rPr lang="de-DE"/>
              <a:t>First &amp; last name</a:t>
            </a:r>
            <a:endParaRPr lang="en-US"/>
          </a:p>
        </p:txBody>
      </p:sp>
      <p:sp>
        <p:nvSpPr>
          <p:cNvPr id="14" name="Text Placeholder 21">
            <a:extLst>
              <a:ext uri="{FF2B5EF4-FFF2-40B4-BE49-F238E27FC236}">
                <a16:creationId xmlns:a16="http://schemas.microsoft.com/office/drawing/2014/main" id="{62B7D15D-6ED5-45B0-A271-74DA880AB20F}"/>
              </a:ext>
            </a:extLst>
          </p:cNvPr>
          <p:cNvSpPr>
            <a:spLocks noGrp="1"/>
          </p:cNvSpPr>
          <p:nvPr>
            <p:ph type="body" sz="quarter" idx="17" hasCustomPrompt="1"/>
          </p:nvPr>
        </p:nvSpPr>
        <p:spPr>
          <a:xfrm>
            <a:off x="3084445" y="4191000"/>
            <a:ext cx="2456033" cy="457200"/>
          </a:xfrm>
          <a:prstGeom prst="rect">
            <a:avLst/>
          </a:prstGeom>
        </p:spPr>
        <p:txBody>
          <a:bodyPr/>
          <a:lstStyle>
            <a:lvl1pPr marL="0" indent="0" algn="ctr">
              <a:buNone/>
              <a:defRPr sz="1500">
                <a:latin typeface="+mj-lt"/>
              </a:defRPr>
            </a:lvl1pPr>
          </a:lstStyle>
          <a:p>
            <a:pPr lvl="0"/>
            <a:r>
              <a:rPr lang="de-DE"/>
              <a:t>First &amp; last name</a:t>
            </a:r>
            <a:endParaRPr lang="en-US"/>
          </a:p>
        </p:txBody>
      </p:sp>
      <p:sp>
        <p:nvSpPr>
          <p:cNvPr id="15" name="Text Placeholder 21">
            <a:extLst>
              <a:ext uri="{FF2B5EF4-FFF2-40B4-BE49-F238E27FC236}">
                <a16:creationId xmlns:a16="http://schemas.microsoft.com/office/drawing/2014/main" id="{798E0B35-E900-4615-8FCE-C19B7DBD5391}"/>
              </a:ext>
            </a:extLst>
          </p:cNvPr>
          <p:cNvSpPr>
            <a:spLocks noGrp="1"/>
          </p:cNvSpPr>
          <p:nvPr>
            <p:ph type="body" sz="quarter" idx="18" hasCustomPrompt="1"/>
          </p:nvPr>
        </p:nvSpPr>
        <p:spPr>
          <a:xfrm>
            <a:off x="384313" y="4744278"/>
            <a:ext cx="2456033" cy="304800"/>
          </a:xfrm>
          <a:prstGeom prst="rect">
            <a:avLst/>
          </a:prstGeom>
        </p:spPr>
        <p:txBody>
          <a:bodyPr anchor="ctr"/>
          <a:lstStyle>
            <a:lvl1pPr marL="0" indent="0" algn="ctr">
              <a:buNone/>
              <a:defRPr sz="1200">
                <a:latin typeface="+mn-lt"/>
              </a:defRPr>
            </a:lvl1pPr>
          </a:lstStyle>
          <a:p>
            <a:pPr lvl="0"/>
            <a:r>
              <a:rPr lang="de-DE"/>
              <a:t>Job Title</a:t>
            </a:r>
            <a:endParaRPr lang="en-US"/>
          </a:p>
        </p:txBody>
      </p:sp>
      <p:sp>
        <p:nvSpPr>
          <p:cNvPr id="16" name="Text Placeholder 21">
            <a:extLst>
              <a:ext uri="{FF2B5EF4-FFF2-40B4-BE49-F238E27FC236}">
                <a16:creationId xmlns:a16="http://schemas.microsoft.com/office/drawing/2014/main" id="{332D8EF8-0C46-449F-A14F-784163CBE95A}"/>
              </a:ext>
            </a:extLst>
          </p:cNvPr>
          <p:cNvSpPr>
            <a:spLocks noGrp="1"/>
          </p:cNvSpPr>
          <p:nvPr>
            <p:ph type="body" sz="quarter" idx="19" hasCustomPrompt="1"/>
          </p:nvPr>
        </p:nvSpPr>
        <p:spPr>
          <a:xfrm>
            <a:off x="5774638" y="4731026"/>
            <a:ext cx="2456033" cy="304800"/>
          </a:xfrm>
          <a:prstGeom prst="rect">
            <a:avLst/>
          </a:prstGeom>
        </p:spPr>
        <p:txBody>
          <a:bodyPr anchor="ctr"/>
          <a:lstStyle>
            <a:lvl1pPr marL="0" indent="0" algn="ctr">
              <a:buNone/>
              <a:defRPr sz="1200">
                <a:latin typeface="+mn-lt"/>
              </a:defRPr>
            </a:lvl1pPr>
          </a:lstStyle>
          <a:p>
            <a:pPr lvl="0"/>
            <a:r>
              <a:rPr lang="de-DE"/>
              <a:t>Job Title</a:t>
            </a:r>
            <a:endParaRPr lang="en-US"/>
          </a:p>
        </p:txBody>
      </p:sp>
      <p:sp>
        <p:nvSpPr>
          <p:cNvPr id="17" name="Text Placeholder 21">
            <a:extLst>
              <a:ext uri="{FF2B5EF4-FFF2-40B4-BE49-F238E27FC236}">
                <a16:creationId xmlns:a16="http://schemas.microsoft.com/office/drawing/2014/main" id="{8210B72D-BB35-41D2-9337-C50BA7CD2AA6}"/>
              </a:ext>
            </a:extLst>
          </p:cNvPr>
          <p:cNvSpPr>
            <a:spLocks noGrp="1"/>
          </p:cNvSpPr>
          <p:nvPr>
            <p:ph type="body" sz="quarter" idx="20" hasCustomPrompt="1"/>
          </p:nvPr>
        </p:nvSpPr>
        <p:spPr>
          <a:xfrm>
            <a:off x="3084445" y="4744278"/>
            <a:ext cx="2456033" cy="304800"/>
          </a:xfrm>
          <a:prstGeom prst="rect">
            <a:avLst/>
          </a:prstGeom>
        </p:spPr>
        <p:txBody>
          <a:bodyPr anchor="ctr"/>
          <a:lstStyle>
            <a:lvl1pPr marL="0" indent="0" algn="ctr">
              <a:buNone/>
              <a:defRPr sz="1200">
                <a:latin typeface="+mn-lt"/>
              </a:defRPr>
            </a:lvl1pPr>
          </a:lstStyle>
          <a:p>
            <a:pPr lvl="0"/>
            <a:r>
              <a:rPr lang="de-DE"/>
              <a:t>Job Title</a:t>
            </a:r>
            <a:endParaRPr lang="en-US"/>
          </a:p>
        </p:txBody>
      </p:sp>
      <p:sp>
        <p:nvSpPr>
          <p:cNvPr id="18" name="Text Placeholder 21">
            <a:extLst>
              <a:ext uri="{FF2B5EF4-FFF2-40B4-BE49-F238E27FC236}">
                <a16:creationId xmlns:a16="http://schemas.microsoft.com/office/drawing/2014/main" id="{D5C077F2-B765-4FB0-BD65-E5FAE5CAB10E}"/>
              </a:ext>
            </a:extLst>
          </p:cNvPr>
          <p:cNvSpPr>
            <a:spLocks noGrp="1"/>
          </p:cNvSpPr>
          <p:nvPr>
            <p:ph type="body" sz="quarter" idx="21" hasCustomPrompt="1"/>
          </p:nvPr>
        </p:nvSpPr>
        <p:spPr>
          <a:xfrm>
            <a:off x="384313" y="5105400"/>
            <a:ext cx="2456033" cy="304800"/>
          </a:xfrm>
          <a:prstGeom prst="rect">
            <a:avLst/>
          </a:prstGeom>
        </p:spPr>
        <p:txBody>
          <a:bodyPr anchor="ctr"/>
          <a:lstStyle>
            <a:lvl1pPr marL="0" indent="0" algn="ctr">
              <a:buNone/>
              <a:defRPr sz="1200">
                <a:latin typeface="+mn-lt"/>
              </a:defRPr>
            </a:lvl1pPr>
          </a:lstStyle>
          <a:p>
            <a:pPr lvl="0"/>
            <a:r>
              <a:rPr lang="de-DE"/>
              <a:t>Company Name</a:t>
            </a:r>
            <a:endParaRPr lang="en-US"/>
          </a:p>
        </p:txBody>
      </p:sp>
      <p:sp>
        <p:nvSpPr>
          <p:cNvPr id="19" name="Text Placeholder 21">
            <a:extLst>
              <a:ext uri="{FF2B5EF4-FFF2-40B4-BE49-F238E27FC236}">
                <a16:creationId xmlns:a16="http://schemas.microsoft.com/office/drawing/2014/main" id="{6F36A5FB-004C-42A8-9E36-1185F8D21019}"/>
              </a:ext>
            </a:extLst>
          </p:cNvPr>
          <p:cNvSpPr>
            <a:spLocks noGrp="1"/>
          </p:cNvSpPr>
          <p:nvPr>
            <p:ph type="body" sz="quarter" idx="22" hasCustomPrompt="1"/>
          </p:nvPr>
        </p:nvSpPr>
        <p:spPr>
          <a:xfrm>
            <a:off x="5774638" y="5092148"/>
            <a:ext cx="2456033" cy="304800"/>
          </a:xfrm>
          <a:prstGeom prst="rect">
            <a:avLst/>
          </a:prstGeom>
        </p:spPr>
        <p:txBody>
          <a:bodyPr anchor="ctr"/>
          <a:lstStyle>
            <a:lvl1pPr marL="0" indent="0" algn="ctr">
              <a:buNone/>
              <a:defRPr sz="1200">
                <a:latin typeface="+mn-lt"/>
              </a:defRPr>
            </a:lvl1pPr>
          </a:lstStyle>
          <a:p>
            <a:pPr lvl="0"/>
            <a:r>
              <a:rPr lang="de-DE"/>
              <a:t>Company Name</a:t>
            </a:r>
            <a:endParaRPr lang="en-US"/>
          </a:p>
        </p:txBody>
      </p:sp>
      <p:sp>
        <p:nvSpPr>
          <p:cNvPr id="20" name="Text Placeholder 21">
            <a:extLst>
              <a:ext uri="{FF2B5EF4-FFF2-40B4-BE49-F238E27FC236}">
                <a16:creationId xmlns:a16="http://schemas.microsoft.com/office/drawing/2014/main" id="{69AE7FB1-6226-45C4-9505-7E57ED2BFDE5}"/>
              </a:ext>
            </a:extLst>
          </p:cNvPr>
          <p:cNvSpPr>
            <a:spLocks noGrp="1"/>
          </p:cNvSpPr>
          <p:nvPr>
            <p:ph type="body" sz="quarter" idx="23" hasCustomPrompt="1"/>
          </p:nvPr>
        </p:nvSpPr>
        <p:spPr>
          <a:xfrm>
            <a:off x="3084445" y="5105400"/>
            <a:ext cx="2456033" cy="304800"/>
          </a:xfrm>
          <a:prstGeom prst="rect">
            <a:avLst/>
          </a:prstGeom>
        </p:spPr>
        <p:txBody>
          <a:bodyPr anchor="ctr"/>
          <a:lstStyle>
            <a:lvl1pPr marL="0" indent="0" algn="ctr">
              <a:buNone/>
              <a:defRPr sz="1200">
                <a:latin typeface="+mn-lt"/>
              </a:defRPr>
            </a:lvl1pPr>
          </a:lstStyle>
          <a:p>
            <a:pPr lvl="0"/>
            <a:r>
              <a:rPr lang="de-DE"/>
              <a:t>Company Name</a:t>
            </a:r>
            <a:endParaRPr lang="en-US"/>
          </a:p>
        </p:txBody>
      </p:sp>
    </p:spTree>
    <p:extLst>
      <p:ext uri="{BB962C8B-B14F-4D97-AF65-F5344CB8AC3E}">
        <p14:creationId xmlns:p14="http://schemas.microsoft.com/office/powerpoint/2010/main" val="124247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8E49867-06F3-4A4D-804F-4F98EF5DA37F}"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514AF49-DA8F-4BB8-9AB4-6C4416B7FEB7}" type="slidenum">
              <a:rPr lang="en-US" smtClean="0"/>
              <a:pPr>
                <a:defRPr/>
              </a:pPr>
              <a:t>‹#›</a:t>
            </a:fld>
            <a:endParaRPr lang="en-US"/>
          </a:p>
        </p:txBody>
      </p:sp>
      <p:sp>
        <p:nvSpPr>
          <p:cNvPr id="8" name="Content Placeholder 7"/>
          <p:cNvSpPr>
            <a:spLocks noGrp="1"/>
          </p:cNvSpPr>
          <p:nvPr>
            <p:ph sz="quarter" idx="1"/>
          </p:nvPr>
        </p:nvSpPr>
        <p:spPr>
          <a:xfrm>
            <a:off x="711200" y="2133600"/>
            <a:ext cx="10871200" cy="4495800"/>
          </a:xfrm>
        </p:spPr>
        <p:txBody>
          <a:bodyPr vert="horz"/>
          <a:lstStyle>
            <a:lvl1pPr algn="just">
              <a:defRPr/>
            </a:lvl1pPr>
            <a:lvl3pPr>
              <a:buClr>
                <a:schemeClr val="bg2">
                  <a:lumMod val="25000"/>
                </a:schemeClr>
              </a:buClr>
              <a:defRPr/>
            </a:lvl3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0734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 - Fly Out 6 Item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1A1F2117-C837-490D-BE9A-FF19CC275E1F}"/>
              </a:ext>
            </a:extLst>
          </p:cNvPr>
          <p:cNvSpPr/>
          <p:nvPr userDrawn="1"/>
        </p:nvSpPr>
        <p:spPr>
          <a:xfrm>
            <a:off x="2819400" y="911392"/>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arallelogram 3">
            <a:extLst>
              <a:ext uri="{FF2B5EF4-FFF2-40B4-BE49-F238E27FC236}">
                <a16:creationId xmlns:a16="http://schemas.microsoft.com/office/drawing/2014/main" id="{90FCFD98-3EA4-49B4-B757-E03BFA23FEC4}"/>
              </a:ext>
            </a:extLst>
          </p:cNvPr>
          <p:cNvSpPr/>
          <p:nvPr userDrawn="1"/>
        </p:nvSpPr>
        <p:spPr>
          <a:xfrm>
            <a:off x="10668000" y="911392"/>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arallelogram 4">
            <a:extLst>
              <a:ext uri="{FF2B5EF4-FFF2-40B4-BE49-F238E27FC236}">
                <a16:creationId xmlns:a16="http://schemas.microsoft.com/office/drawing/2014/main" id="{C07AAA24-8572-4D2D-AFDA-34C0D2CDE056}"/>
              </a:ext>
            </a:extLst>
          </p:cNvPr>
          <p:cNvSpPr/>
          <p:nvPr userDrawn="1"/>
        </p:nvSpPr>
        <p:spPr>
          <a:xfrm>
            <a:off x="2819400" y="1765922"/>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arallelogram 5">
            <a:extLst>
              <a:ext uri="{FF2B5EF4-FFF2-40B4-BE49-F238E27FC236}">
                <a16:creationId xmlns:a16="http://schemas.microsoft.com/office/drawing/2014/main" id="{89F732CC-4E02-412F-B41E-92565AD0694F}"/>
              </a:ext>
            </a:extLst>
          </p:cNvPr>
          <p:cNvSpPr/>
          <p:nvPr userDrawn="1"/>
        </p:nvSpPr>
        <p:spPr>
          <a:xfrm>
            <a:off x="10668000" y="1765922"/>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arallelogram 6">
            <a:extLst>
              <a:ext uri="{FF2B5EF4-FFF2-40B4-BE49-F238E27FC236}">
                <a16:creationId xmlns:a16="http://schemas.microsoft.com/office/drawing/2014/main" id="{E50E21B6-128C-4788-ACCB-027ADDA90BC0}"/>
              </a:ext>
            </a:extLst>
          </p:cNvPr>
          <p:cNvSpPr/>
          <p:nvPr userDrawn="1"/>
        </p:nvSpPr>
        <p:spPr>
          <a:xfrm>
            <a:off x="2819400" y="2631107"/>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arallelogram 7">
            <a:extLst>
              <a:ext uri="{FF2B5EF4-FFF2-40B4-BE49-F238E27FC236}">
                <a16:creationId xmlns:a16="http://schemas.microsoft.com/office/drawing/2014/main" id="{1D34C0A1-C069-49E2-99C6-4080E17BD4CA}"/>
              </a:ext>
            </a:extLst>
          </p:cNvPr>
          <p:cNvSpPr/>
          <p:nvPr userDrawn="1"/>
        </p:nvSpPr>
        <p:spPr>
          <a:xfrm>
            <a:off x="10668000" y="2628670"/>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arallelogram 8">
            <a:extLst>
              <a:ext uri="{FF2B5EF4-FFF2-40B4-BE49-F238E27FC236}">
                <a16:creationId xmlns:a16="http://schemas.microsoft.com/office/drawing/2014/main" id="{3B7AE163-CEEA-4892-9498-3C95B66F5FE4}"/>
              </a:ext>
            </a:extLst>
          </p:cNvPr>
          <p:cNvSpPr/>
          <p:nvPr userDrawn="1"/>
        </p:nvSpPr>
        <p:spPr>
          <a:xfrm>
            <a:off x="2819400" y="3507825"/>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arallelogram 9">
            <a:extLst>
              <a:ext uri="{FF2B5EF4-FFF2-40B4-BE49-F238E27FC236}">
                <a16:creationId xmlns:a16="http://schemas.microsoft.com/office/drawing/2014/main" id="{ACCBCBB0-9031-4EC5-8D10-FC7DF64E94D5}"/>
              </a:ext>
            </a:extLst>
          </p:cNvPr>
          <p:cNvSpPr/>
          <p:nvPr userDrawn="1"/>
        </p:nvSpPr>
        <p:spPr>
          <a:xfrm>
            <a:off x="10668000" y="3507825"/>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arallelogram 10">
            <a:extLst>
              <a:ext uri="{FF2B5EF4-FFF2-40B4-BE49-F238E27FC236}">
                <a16:creationId xmlns:a16="http://schemas.microsoft.com/office/drawing/2014/main" id="{C8439B13-BA50-41E3-AA0B-7531F55D66C0}"/>
              </a:ext>
            </a:extLst>
          </p:cNvPr>
          <p:cNvSpPr/>
          <p:nvPr userDrawn="1"/>
        </p:nvSpPr>
        <p:spPr>
          <a:xfrm>
            <a:off x="2819400" y="4366059"/>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arallelogram 11">
            <a:extLst>
              <a:ext uri="{FF2B5EF4-FFF2-40B4-BE49-F238E27FC236}">
                <a16:creationId xmlns:a16="http://schemas.microsoft.com/office/drawing/2014/main" id="{CC576FC0-6569-4A7A-B585-865946A7F13D}"/>
              </a:ext>
            </a:extLst>
          </p:cNvPr>
          <p:cNvSpPr/>
          <p:nvPr userDrawn="1"/>
        </p:nvSpPr>
        <p:spPr>
          <a:xfrm>
            <a:off x="10668000" y="4366059"/>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Parallelogram 12">
            <a:extLst>
              <a:ext uri="{FF2B5EF4-FFF2-40B4-BE49-F238E27FC236}">
                <a16:creationId xmlns:a16="http://schemas.microsoft.com/office/drawing/2014/main" id="{FDF00744-842B-4515-A2EA-6B9A13F81AB6}"/>
              </a:ext>
            </a:extLst>
          </p:cNvPr>
          <p:cNvSpPr/>
          <p:nvPr userDrawn="1"/>
        </p:nvSpPr>
        <p:spPr>
          <a:xfrm>
            <a:off x="2819400" y="5221904"/>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arallelogram 13">
            <a:extLst>
              <a:ext uri="{FF2B5EF4-FFF2-40B4-BE49-F238E27FC236}">
                <a16:creationId xmlns:a16="http://schemas.microsoft.com/office/drawing/2014/main" id="{7D431E8A-25A1-4D1F-BF52-0A804503236E}"/>
              </a:ext>
            </a:extLst>
          </p:cNvPr>
          <p:cNvSpPr/>
          <p:nvPr userDrawn="1"/>
        </p:nvSpPr>
        <p:spPr>
          <a:xfrm>
            <a:off x="10668000" y="5221904"/>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2C018D5F-7024-40B7-94CE-476D76D0AEF4}"/>
              </a:ext>
            </a:extLst>
          </p:cNvPr>
          <p:cNvSpPr/>
          <p:nvPr userDrawn="1"/>
        </p:nvSpPr>
        <p:spPr>
          <a:xfrm>
            <a:off x="1" y="-228598"/>
            <a:ext cx="3459939" cy="7388672"/>
          </a:xfrm>
          <a:prstGeom prst="rect">
            <a:avLst/>
          </a:prstGeom>
          <a:solidFill>
            <a:schemeClr val="bg1"/>
          </a:solidFill>
          <a:ln>
            <a:noFill/>
          </a:ln>
          <a:effectLst>
            <a:outerShdw blurRad="190500" dist="127000" algn="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9" name="Rectangle 48">
            <a:extLst>
              <a:ext uri="{FF2B5EF4-FFF2-40B4-BE49-F238E27FC236}">
                <a16:creationId xmlns:a16="http://schemas.microsoft.com/office/drawing/2014/main" id="{03FD5865-E25E-49E6-A3D7-C2730A65D31F}"/>
              </a:ext>
            </a:extLst>
          </p:cNvPr>
          <p:cNvSpPr/>
          <p:nvPr userDrawn="1"/>
        </p:nvSpPr>
        <p:spPr>
          <a:xfrm>
            <a:off x="0" y="0"/>
            <a:ext cx="16764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B08BB8C8-B4F0-46A6-8979-6971DFDF483F}"/>
              </a:ext>
            </a:extLst>
          </p:cNvPr>
          <p:cNvSpPr/>
          <p:nvPr userDrawn="1"/>
        </p:nvSpPr>
        <p:spPr>
          <a:xfrm>
            <a:off x="11140" y="6258066"/>
            <a:ext cx="1676400" cy="59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 Placeholder 53">
            <a:extLst>
              <a:ext uri="{FF2B5EF4-FFF2-40B4-BE49-F238E27FC236}">
                <a16:creationId xmlns:a16="http://schemas.microsoft.com/office/drawing/2014/main" id="{AFE9439B-1603-47E6-941C-BD7EB61EBBB7}"/>
              </a:ext>
            </a:extLst>
          </p:cNvPr>
          <p:cNvSpPr>
            <a:spLocks noGrp="1"/>
          </p:cNvSpPr>
          <p:nvPr>
            <p:ph type="body" sz="quarter" idx="10" hasCustomPrompt="1"/>
          </p:nvPr>
        </p:nvSpPr>
        <p:spPr>
          <a:xfrm>
            <a:off x="4724400" y="906936"/>
            <a:ext cx="5689600" cy="648274"/>
          </a:xfrm>
          <a:prstGeom prst="rect">
            <a:avLst/>
          </a:prstGeom>
        </p:spPr>
        <p:txBody>
          <a:bodyPr anchor="ctr"/>
          <a:lstStyle>
            <a:lvl1pPr marL="0" indent="0" algn="l">
              <a:buNone/>
              <a:defRPr sz="2100"/>
            </a:lvl1pPr>
          </a:lstStyle>
          <a:p>
            <a:pPr lvl="0"/>
            <a:r>
              <a:rPr lang="de-DE"/>
              <a:t>Agenda Item 1</a:t>
            </a:r>
            <a:endParaRPr lang="en-US"/>
          </a:p>
        </p:txBody>
      </p:sp>
      <p:sp>
        <p:nvSpPr>
          <p:cNvPr id="64" name="Text Placeholder 53">
            <a:extLst>
              <a:ext uri="{FF2B5EF4-FFF2-40B4-BE49-F238E27FC236}">
                <a16:creationId xmlns:a16="http://schemas.microsoft.com/office/drawing/2014/main" id="{0A9EF312-A500-4CA0-90AC-CB8CB4891BA5}"/>
              </a:ext>
            </a:extLst>
          </p:cNvPr>
          <p:cNvSpPr>
            <a:spLocks noGrp="1"/>
          </p:cNvSpPr>
          <p:nvPr>
            <p:ph type="body" sz="quarter" idx="11" hasCustomPrompt="1"/>
          </p:nvPr>
        </p:nvSpPr>
        <p:spPr>
          <a:xfrm>
            <a:off x="4724400" y="1761466"/>
            <a:ext cx="5689600" cy="648274"/>
          </a:xfrm>
          <a:prstGeom prst="rect">
            <a:avLst/>
          </a:prstGeom>
        </p:spPr>
        <p:txBody>
          <a:bodyPr anchor="ctr"/>
          <a:lstStyle>
            <a:lvl1pPr marL="0" indent="0" algn="l">
              <a:buNone/>
              <a:defRPr sz="2100"/>
            </a:lvl1pPr>
          </a:lstStyle>
          <a:p>
            <a:pPr lvl="0"/>
            <a:r>
              <a:rPr lang="de-DE"/>
              <a:t>Agenda Item 2</a:t>
            </a:r>
            <a:endParaRPr lang="en-US"/>
          </a:p>
        </p:txBody>
      </p:sp>
      <p:sp>
        <p:nvSpPr>
          <p:cNvPr id="65" name="Text Placeholder 53">
            <a:extLst>
              <a:ext uri="{FF2B5EF4-FFF2-40B4-BE49-F238E27FC236}">
                <a16:creationId xmlns:a16="http://schemas.microsoft.com/office/drawing/2014/main" id="{AEE8C146-5581-4C0C-A0F7-3B62FD922FAC}"/>
              </a:ext>
            </a:extLst>
          </p:cNvPr>
          <p:cNvSpPr>
            <a:spLocks noGrp="1"/>
          </p:cNvSpPr>
          <p:nvPr>
            <p:ph type="body" sz="quarter" idx="12" hasCustomPrompt="1"/>
          </p:nvPr>
        </p:nvSpPr>
        <p:spPr>
          <a:xfrm>
            <a:off x="4724400" y="2626651"/>
            <a:ext cx="5689600" cy="648274"/>
          </a:xfrm>
          <a:prstGeom prst="rect">
            <a:avLst/>
          </a:prstGeom>
        </p:spPr>
        <p:txBody>
          <a:bodyPr anchor="ctr"/>
          <a:lstStyle>
            <a:lvl1pPr marL="0" indent="0" algn="l">
              <a:buNone/>
              <a:defRPr sz="2100"/>
            </a:lvl1pPr>
          </a:lstStyle>
          <a:p>
            <a:pPr lvl="0"/>
            <a:r>
              <a:rPr lang="de-DE"/>
              <a:t>Agenda Item 3</a:t>
            </a:r>
            <a:endParaRPr lang="en-US"/>
          </a:p>
        </p:txBody>
      </p:sp>
      <p:sp>
        <p:nvSpPr>
          <p:cNvPr id="66" name="Text Placeholder 53">
            <a:extLst>
              <a:ext uri="{FF2B5EF4-FFF2-40B4-BE49-F238E27FC236}">
                <a16:creationId xmlns:a16="http://schemas.microsoft.com/office/drawing/2014/main" id="{7FBBEF24-393E-45EF-85F9-5C71CD210400}"/>
              </a:ext>
            </a:extLst>
          </p:cNvPr>
          <p:cNvSpPr>
            <a:spLocks noGrp="1"/>
          </p:cNvSpPr>
          <p:nvPr>
            <p:ph type="body" sz="quarter" idx="13" hasCustomPrompt="1"/>
          </p:nvPr>
        </p:nvSpPr>
        <p:spPr>
          <a:xfrm>
            <a:off x="4724400" y="3503369"/>
            <a:ext cx="5689600" cy="648274"/>
          </a:xfrm>
          <a:prstGeom prst="rect">
            <a:avLst/>
          </a:prstGeom>
        </p:spPr>
        <p:txBody>
          <a:bodyPr anchor="ctr"/>
          <a:lstStyle>
            <a:lvl1pPr marL="0" indent="0" algn="l">
              <a:buNone/>
              <a:defRPr sz="2100"/>
            </a:lvl1pPr>
          </a:lstStyle>
          <a:p>
            <a:pPr lvl="0"/>
            <a:r>
              <a:rPr lang="de-DE"/>
              <a:t>Agenda Item 4</a:t>
            </a:r>
            <a:endParaRPr lang="en-US"/>
          </a:p>
        </p:txBody>
      </p:sp>
      <p:sp>
        <p:nvSpPr>
          <p:cNvPr id="67" name="Text Placeholder 53">
            <a:extLst>
              <a:ext uri="{FF2B5EF4-FFF2-40B4-BE49-F238E27FC236}">
                <a16:creationId xmlns:a16="http://schemas.microsoft.com/office/drawing/2014/main" id="{D5A4BE51-FADF-453A-B374-986CCC847E6A}"/>
              </a:ext>
            </a:extLst>
          </p:cNvPr>
          <p:cNvSpPr>
            <a:spLocks noGrp="1"/>
          </p:cNvSpPr>
          <p:nvPr>
            <p:ph type="body" sz="quarter" idx="14" hasCustomPrompt="1"/>
          </p:nvPr>
        </p:nvSpPr>
        <p:spPr>
          <a:xfrm>
            <a:off x="4724400" y="4361603"/>
            <a:ext cx="5689600" cy="648274"/>
          </a:xfrm>
          <a:prstGeom prst="rect">
            <a:avLst/>
          </a:prstGeom>
        </p:spPr>
        <p:txBody>
          <a:bodyPr anchor="ctr"/>
          <a:lstStyle>
            <a:lvl1pPr marL="0" indent="0" algn="l">
              <a:buNone/>
              <a:defRPr sz="2100"/>
            </a:lvl1pPr>
          </a:lstStyle>
          <a:p>
            <a:pPr lvl="0"/>
            <a:r>
              <a:rPr lang="de-DE"/>
              <a:t>Agenda Item 5</a:t>
            </a:r>
            <a:endParaRPr lang="en-US"/>
          </a:p>
        </p:txBody>
      </p:sp>
      <p:sp>
        <p:nvSpPr>
          <p:cNvPr id="68" name="Text Placeholder 53">
            <a:extLst>
              <a:ext uri="{FF2B5EF4-FFF2-40B4-BE49-F238E27FC236}">
                <a16:creationId xmlns:a16="http://schemas.microsoft.com/office/drawing/2014/main" id="{7EB7482D-320C-4212-9638-5FC52EAE8932}"/>
              </a:ext>
            </a:extLst>
          </p:cNvPr>
          <p:cNvSpPr>
            <a:spLocks noGrp="1"/>
          </p:cNvSpPr>
          <p:nvPr>
            <p:ph type="body" sz="quarter" idx="15" hasCustomPrompt="1"/>
          </p:nvPr>
        </p:nvSpPr>
        <p:spPr>
          <a:xfrm>
            <a:off x="4724400" y="5217448"/>
            <a:ext cx="5689600" cy="648274"/>
          </a:xfrm>
          <a:prstGeom prst="rect">
            <a:avLst/>
          </a:prstGeom>
        </p:spPr>
        <p:txBody>
          <a:bodyPr anchor="ctr"/>
          <a:lstStyle>
            <a:lvl1pPr marL="0" indent="0" algn="l">
              <a:buNone/>
              <a:defRPr sz="2100"/>
            </a:lvl1pPr>
          </a:lstStyle>
          <a:p>
            <a:pPr lvl="0"/>
            <a:r>
              <a:rPr lang="de-DE"/>
              <a:t>Agenda Item 6</a:t>
            </a:r>
            <a:endParaRPr lang="en-US"/>
          </a:p>
        </p:txBody>
      </p:sp>
      <p:sp>
        <p:nvSpPr>
          <p:cNvPr id="94" name="TextBox 93">
            <a:extLst>
              <a:ext uri="{FF2B5EF4-FFF2-40B4-BE49-F238E27FC236}">
                <a16:creationId xmlns:a16="http://schemas.microsoft.com/office/drawing/2014/main" id="{F0AAF27E-7C18-46DA-8277-629F24D0CA7A}"/>
              </a:ext>
            </a:extLst>
          </p:cNvPr>
          <p:cNvSpPr txBox="1"/>
          <p:nvPr userDrawn="1"/>
        </p:nvSpPr>
        <p:spPr>
          <a:xfrm>
            <a:off x="10796525" y="824830"/>
            <a:ext cx="535211" cy="461665"/>
          </a:xfrm>
          <a:prstGeom prst="rect">
            <a:avLst/>
          </a:prstGeom>
          <a:noFill/>
        </p:spPr>
        <p:txBody>
          <a:bodyPr wrap="none" rtlCol="0">
            <a:spAutoFit/>
          </a:bodyPr>
          <a:lstStyle/>
          <a:p>
            <a:r>
              <a:rPr lang="de-DE" sz="2400">
                <a:solidFill>
                  <a:schemeClr val="bg1"/>
                </a:solidFill>
                <a:latin typeface="Raleway" panose="020B0503030101060003" pitchFamily="34" charset="0"/>
              </a:rPr>
              <a:t>01</a:t>
            </a:r>
            <a:endParaRPr lang="en-US" sz="2400">
              <a:solidFill>
                <a:schemeClr val="bg1"/>
              </a:solidFill>
              <a:latin typeface="Raleway" panose="020B0503030101060003" pitchFamily="34" charset="0"/>
            </a:endParaRPr>
          </a:p>
        </p:txBody>
      </p:sp>
      <p:sp>
        <p:nvSpPr>
          <p:cNvPr id="95" name="TextBox 94">
            <a:extLst>
              <a:ext uri="{FF2B5EF4-FFF2-40B4-BE49-F238E27FC236}">
                <a16:creationId xmlns:a16="http://schemas.microsoft.com/office/drawing/2014/main" id="{25D7A292-BF59-499C-A669-83495CC144AA}"/>
              </a:ext>
            </a:extLst>
          </p:cNvPr>
          <p:cNvSpPr txBox="1"/>
          <p:nvPr userDrawn="1"/>
        </p:nvSpPr>
        <p:spPr>
          <a:xfrm>
            <a:off x="10782301" y="1686425"/>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02</a:t>
            </a:r>
            <a:endParaRPr lang="en-US" sz="2400">
              <a:solidFill>
                <a:schemeClr val="bg1"/>
              </a:solidFill>
              <a:latin typeface="Raleway" panose="020B0503030101060003" pitchFamily="34" charset="0"/>
            </a:endParaRPr>
          </a:p>
        </p:txBody>
      </p:sp>
      <p:sp>
        <p:nvSpPr>
          <p:cNvPr id="96" name="TextBox 95">
            <a:extLst>
              <a:ext uri="{FF2B5EF4-FFF2-40B4-BE49-F238E27FC236}">
                <a16:creationId xmlns:a16="http://schemas.microsoft.com/office/drawing/2014/main" id="{A9645BA3-8D29-4EF9-AFE6-AF0911A90747}"/>
              </a:ext>
            </a:extLst>
          </p:cNvPr>
          <p:cNvSpPr txBox="1"/>
          <p:nvPr userDrawn="1"/>
        </p:nvSpPr>
        <p:spPr>
          <a:xfrm>
            <a:off x="10796525" y="2521443"/>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03</a:t>
            </a:r>
            <a:endParaRPr lang="en-US" sz="2400">
              <a:solidFill>
                <a:schemeClr val="bg1"/>
              </a:solidFill>
              <a:latin typeface="Raleway" panose="020B0503030101060003" pitchFamily="34" charset="0"/>
            </a:endParaRPr>
          </a:p>
        </p:txBody>
      </p:sp>
      <p:sp>
        <p:nvSpPr>
          <p:cNvPr id="97" name="TextBox 96">
            <a:extLst>
              <a:ext uri="{FF2B5EF4-FFF2-40B4-BE49-F238E27FC236}">
                <a16:creationId xmlns:a16="http://schemas.microsoft.com/office/drawing/2014/main" id="{AA60EEFD-85E0-45D3-BFED-3FB9CBF80404}"/>
              </a:ext>
            </a:extLst>
          </p:cNvPr>
          <p:cNvSpPr txBox="1"/>
          <p:nvPr userDrawn="1"/>
        </p:nvSpPr>
        <p:spPr>
          <a:xfrm>
            <a:off x="10796525" y="3419515"/>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04</a:t>
            </a:r>
            <a:endParaRPr lang="en-US" sz="2400">
              <a:solidFill>
                <a:schemeClr val="bg1"/>
              </a:solidFill>
              <a:latin typeface="Raleway" panose="020B0503030101060003" pitchFamily="34" charset="0"/>
            </a:endParaRPr>
          </a:p>
        </p:txBody>
      </p:sp>
      <p:sp>
        <p:nvSpPr>
          <p:cNvPr id="98" name="TextBox 97">
            <a:extLst>
              <a:ext uri="{FF2B5EF4-FFF2-40B4-BE49-F238E27FC236}">
                <a16:creationId xmlns:a16="http://schemas.microsoft.com/office/drawing/2014/main" id="{C6DC9E48-0DA6-4349-B1F8-CBF8543E65D5}"/>
              </a:ext>
            </a:extLst>
          </p:cNvPr>
          <p:cNvSpPr txBox="1"/>
          <p:nvPr userDrawn="1"/>
        </p:nvSpPr>
        <p:spPr>
          <a:xfrm>
            <a:off x="10796525" y="4333915"/>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05</a:t>
            </a:r>
            <a:endParaRPr lang="en-US" sz="2400">
              <a:solidFill>
                <a:schemeClr val="bg1"/>
              </a:solidFill>
              <a:latin typeface="Raleway" panose="020B0503030101060003" pitchFamily="34" charset="0"/>
            </a:endParaRPr>
          </a:p>
        </p:txBody>
      </p:sp>
      <p:sp>
        <p:nvSpPr>
          <p:cNvPr id="99" name="TextBox 98">
            <a:extLst>
              <a:ext uri="{FF2B5EF4-FFF2-40B4-BE49-F238E27FC236}">
                <a16:creationId xmlns:a16="http://schemas.microsoft.com/office/drawing/2014/main" id="{3431BD08-9282-4061-85E7-4AAE3577A3A3}"/>
              </a:ext>
            </a:extLst>
          </p:cNvPr>
          <p:cNvSpPr txBox="1"/>
          <p:nvPr userDrawn="1"/>
        </p:nvSpPr>
        <p:spPr>
          <a:xfrm>
            <a:off x="10796525" y="5120407"/>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06</a:t>
            </a:r>
            <a:endParaRPr lang="en-US" sz="2400">
              <a:solidFill>
                <a:schemeClr val="bg1"/>
              </a:solidFill>
              <a:latin typeface="Raleway" panose="020B0503030101060003" pitchFamily="34" charset="0"/>
            </a:endParaRPr>
          </a:p>
        </p:txBody>
      </p:sp>
      <p:sp>
        <p:nvSpPr>
          <p:cNvPr id="104" name="Picture Placeholder 103">
            <a:extLst>
              <a:ext uri="{FF2B5EF4-FFF2-40B4-BE49-F238E27FC236}">
                <a16:creationId xmlns:a16="http://schemas.microsoft.com/office/drawing/2014/main" id="{5552C28A-3F69-4889-B682-5E3ADC798D2B}"/>
              </a:ext>
            </a:extLst>
          </p:cNvPr>
          <p:cNvSpPr>
            <a:spLocks noGrp="1"/>
          </p:cNvSpPr>
          <p:nvPr>
            <p:ph type="pic" sz="quarter" idx="19" hasCustomPrompt="1"/>
          </p:nvPr>
        </p:nvSpPr>
        <p:spPr>
          <a:xfrm>
            <a:off x="3842463" y="905797"/>
            <a:ext cx="627939" cy="657449"/>
          </a:xfrm>
          <a:prstGeom prst="rect">
            <a:avLst/>
          </a:prstGeom>
        </p:spPr>
        <p:txBody>
          <a:bodyPr anchor="ctr"/>
          <a:lstStyle>
            <a:lvl1pPr marL="0" indent="0" algn="ctr">
              <a:buNone/>
              <a:defRPr sz="900"/>
            </a:lvl1pPr>
          </a:lstStyle>
          <a:p>
            <a:r>
              <a:rPr lang="de-DE"/>
              <a:t>icon</a:t>
            </a:r>
            <a:endParaRPr lang="en-US"/>
          </a:p>
        </p:txBody>
      </p:sp>
      <p:sp>
        <p:nvSpPr>
          <p:cNvPr id="105" name="Picture Placeholder 103">
            <a:extLst>
              <a:ext uri="{FF2B5EF4-FFF2-40B4-BE49-F238E27FC236}">
                <a16:creationId xmlns:a16="http://schemas.microsoft.com/office/drawing/2014/main" id="{826C7A3D-691E-4F4B-AA3C-8956764381C0}"/>
              </a:ext>
            </a:extLst>
          </p:cNvPr>
          <p:cNvSpPr>
            <a:spLocks noGrp="1"/>
          </p:cNvSpPr>
          <p:nvPr>
            <p:ph type="pic" sz="quarter" idx="20" hasCustomPrompt="1"/>
          </p:nvPr>
        </p:nvSpPr>
        <p:spPr>
          <a:xfrm>
            <a:off x="3842463" y="1762996"/>
            <a:ext cx="627939" cy="657449"/>
          </a:xfrm>
          <a:prstGeom prst="rect">
            <a:avLst/>
          </a:prstGeom>
        </p:spPr>
        <p:txBody>
          <a:bodyPr anchor="ctr"/>
          <a:lstStyle>
            <a:lvl1pPr marL="0" indent="0" algn="ctr">
              <a:buNone/>
              <a:defRPr sz="900"/>
            </a:lvl1pPr>
          </a:lstStyle>
          <a:p>
            <a:r>
              <a:rPr lang="de-DE"/>
              <a:t>icon</a:t>
            </a:r>
            <a:endParaRPr lang="en-US"/>
          </a:p>
        </p:txBody>
      </p:sp>
      <p:sp>
        <p:nvSpPr>
          <p:cNvPr id="106" name="Picture Placeholder 103">
            <a:extLst>
              <a:ext uri="{FF2B5EF4-FFF2-40B4-BE49-F238E27FC236}">
                <a16:creationId xmlns:a16="http://schemas.microsoft.com/office/drawing/2014/main" id="{852FA11E-C810-45AC-894E-7B9CF219AC8E}"/>
              </a:ext>
            </a:extLst>
          </p:cNvPr>
          <p:cNvSpPr>
            <a:spLocks noGrp="1"/>
          </p:cNvSpPr>
          <p:nvPr>
            <p:ph type="pic" sz="quarter" idx="21" hasCustomPrompt="1"/>
          </p:nvPr>
        </p:nvSpPr>
        <p:spPr>
          <a:xfrm>
            <a:off x="3842463" y="2630850"/>
            <a:ext cx="627939" cy="657449"/>
          </a:xfrm>
          <a:prstGeom prst="rect">
            <a:avLst/>
          </a:prstGeom>
        </p:spPr>
        <p:txBody>
          <a:bodyPr anchor="ctr"/>
          <a:lstStyle>
            <a:lvl1pPr marL="0" indent="0" algn="ctr">
              <a:buNone/>
              <a:defRPr sz="900"/>
            </a:lvl1pPr>
          </a:lstStyle>
          <a:p>
            <a:r>
              <a:rPr lang="de-DE"/>
              <a:t>icon</a:t>
            </a:r>
            <a:endParaRPr lang="en-US"/>
          </a:p>
        </p:txBody>
      </p:sp>
      <p:sp>
        <p:nvSpPr>
          <p:cNvPr id="107" name="Picture Placeholder 103">
            <a:extLst>
              <a:ext uri="{FF2B5EF4-FFF2-40B4-BE49-F238E27FC236}">
                <a16:creationId xmlns:a16="http://schemas.microsoft.com/office/drawing/2014/main" id="{D0AD8288-063C-4AFB-A72F-57580A30078A}"/>
              </a:ext>
            </a:extLst>
          </p:cNvPr>
          <p:cNvSpPr>
            <a:spLocks noGrp="1"/>
          </p:cNvSpPr>
          <p:nvPr>
            <p:ph type="pic" sz="quarter" idx="22" hasCustomPrompt="1"/>
          </p:nvPr>
        </p:nvSpPr>
        <p:spPr>
          <a:xfrm>
            <a:off x="3842463" y="3510237"/>
            <a:ext cx="627939" cy="657449"/>
          </a:xfrm>
          <a:prstGeom prst="rect">
            <a:avLst/>
          </a:prstGeom>
        </p:spPr>
        <p:txBody>
          <a:bodyPr anchor="ctr"/>
          <a:lstStyle>
            <a:lvl1pPr marL="0" indent="0" algn="ctr">
              <a:buNone/>
              <a:defRPr sz="900"/>
            </a:lvl1pPr>
          </a:lstStyle>
          <a:p>
            <a:r>
              <a:rPr lang="de-DE"/>
              <a:t>icon</a:t>
            </a:r>
            <a:endParaRPr lang="en-US"/>
          </a:p>
        </p:txBody>
      </p:sp>
      <p:sp>
        <p:nvSpPr>
          <p:cNvPr id="108" name="Picture Placeholder 103">
            <a:extLst>
              <a:ext uri="{FF2B5EF4-FFF2-40B4-BE49-F238E27FC236}">
                <a16:creationId xmlns:a16="http://schemas.microsoft.com/office/drawing/2014/main" id="{034CA82A-D579-48A9-83B7-3EE690E9F8B7}"/>
              </a:ext>
            </a:extLst>
          </p:cNvPr>
          <p:cNvSpPr>
            <a:spLocks noGrp="1"/>
          </p:cNvSpPr>
          <p:nvPr>
            <p:ph type="pic" sz="quarter" idx="23" hasCustomPrompt="1"/>
          </p:nvPr>
        </p:nvSpPr>
        <p:spPr>
          <a:xfrm>
            <a:off x="3842463" y="4371140"/>
            <a:ext cx="627939" cy="657449"/>
          </a:xfrm>
          <a:prstGeom prst="rect">
            <a:avLst/>
          </a:prstGeom>
        </p:spPr>
        <p:txBody>
          <a:bodyPr anchor="ctr"/>
          <a:lstStyle>
            <a:lvl1pPr marL="0" indent="0" algn="ctr">
              <a:buNone/>
              <a:defRPr sz="900"/>
            </a:lvl1pPr>
          </a:lstStyle>
          <a:p>
            <a:r>
              <a:rPr lang="de-DE"/>
              <a:t>icon</a:t>
            </a:r>
            <a:endParaRPr lang="en-US"/>
          </a:p>
        </p:txBody>
      </p:sp>
      <p:sp>
        <p:nvSpPr>
          <p:cNvPr id="109" name="Picture Placeholder 103">
            <a:extLst>
              <a:ext uri="{FF2B5EF4-FFF2-40B4-BE49-F238E27FC236}">
                <a16:creationId xmlns:a16="http://schemas.microsoft.com/office/drawing/2014/main" id="{C8ACF470-79B9-47FC-8165-19C8D1377E0C}"/>
              </a:ext>
            </a:extLst>
          </p:cNvPr>
          <p:cNvSpPr>
            <a:spLocks noGrp="1"/>
          </p:cNvSpPr>
          <p:nvPr>
            <p:ph type="pic" sz="quarter" idx="24" hasCustomPrompt="1"/>
          </p:nvPr>
        </p:nvSpPr>
        <p:spPr>
          <a:xfrm>
            <a:off x="3842463" y="5229654"/>
            <a:ext cx="627939" cy="657449"/>
          </a:xfrm>
          <a:prstGeom prst="rect">
            <a:avLst/>
          </a:prstGeom>
        </p:spPr>
        <p:txBody>
          <a:bodyPr anchor="ctr"/>
          <a:lstStyle>
            <a:lvl1pPr marL="0" indent="0" algn="ctr">
              <a:buNone/>
              <a:defRPr sz="900"/>
            </a:lvl1pPr>
          </a:lstStyle>
          <a:p>
            <a:r>
              <a:rPr lang="de-DE"/>
              <a:t>icon</a:t>
            </a:r>
            <a:endParaRPr lang="en-US"/>
          </a:p>
        </p:txBody>
      </p:sp>
      <p:sp>
        <p:nvSpPr>
          <p:cNvPr id="51" name="Rectangle 50">
            <a:extLst>
              <a:ext uri="{FF2B5EF4-FFF2-40B4-BE49-F238E27FC236}">
                <a16:creationId xmlns:a16="http://schemas.microsoft.com/office/drawing/2014/main" id="{4B01A510-5DAC-4810-BC81-4FB0DAA75817}"/>
              </a:ext>
            </a:extLst>
          </p:cNvPr>
          <p:cNvSpPr/>
          <p:nvPr userDrawn="1"/>
        </p:nvSpPr>
        <p:spPr>
          <a:xfrm>
            <a:off x="0" y="-228598"/>
            <a:ext cx="2971800" cy="73886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373E6253-1AB8-4756-AB40-D60C17E2D80D}"/>
              </a:ext>
            </a:extLst>
          </p:cNvPr>
          <p:cNvSpPr txBox="1"/>
          <p:nvPr userDrawn="1"/>
        </p:nvSpPr>
        <p:spPr>
          <a:xfrm>
            <a:off x="2353" y="537439"/>
            <a:ext cx="2969449" cy="5783122"/>
          </a:xfrm>
          <a:prstGeom prst="rect">
            <a:avLst/>
          </a:prstGeom>
          <a:noFill/>
        </p:spPr>
        <p:txBody>
          <a:bodyPr vert="wordArtVert" wrap="none" rtlCol="0" anchor="ctr">
            <a:noAutofit/>
          </a:bodyPr>
          <a:lstStyle/>
          <a:p>
            <a:pPr algn="ctr"/>
            <a:r>
              <a:rPr lang="de-DE" sz="4050" b="1">
                <a:solidFill>
                  <a:schemeClr val="bg1"/>
                </a:solidFill>
                <a:latin typeface="Raleway" panose="020B0503030101060003" pitchFamily="34" charset="0"/>
              </a:rPr>
              <a:t>AGENDA</a:t>
            </a:r>
            <a:endParaRPr lang="en-US" sz="4050" b="1">
              <a:solidFill>
                <a:schemeClr val="bg1"/>
              </a:solidFill>
              <a:latin typeface="Raleway" panose="020B0503030101060003" pitchFamily="34" charset="0"/>
            </a:endParaRPr>
          </a:p>
        </p:txBody>
      </p:sp>
    </p:spTree>
    <p:extLst>
      <p:ext uri="{BB962C8B-B14F-4D97-AF65-F5344CB8AC3E}">
        <p14:creationId xmlns:p14="http://schemas.microsoft.com/office/powerpoint/2010/main" val="12773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fill="hold"/>
                                        <p:tgtEl>
                                          <p:spTgt spid="96"/>
                                        </p:tgtEl>
                                        <p:attrNameLst>
                                          <p:attrName>ppt_x</p:attrName>
                                        </p:attrNameLst>
                                      </p:cBhvr>
                                      <p:tavLst>
                                        <p:tav tm="0">
                                          <p:val>
                                            <p:strVal val="0-#ppt_w/2"/>
                                          </p:val>
                                        </p:tav>
                                        <p:tav tm="100000">
                                          <p:val>
                                            <p:strVal val="#ppt_x"/>
                                          </p:val>
                                        </p:tav>
                                      </p:tavLst>
                                    </p:anim>
                                    <p:anim calcmode="lin" valueType="num">
                                      <p:cBhvr additive="base">
                                        <p:cTn id="48" dur="500" fill="hold"/>
                                        <p:tgtEl>
                                          <p:spTgt spid="9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0-#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 calcmode="lin" valueType="num">
                                      <p:cBhvr additive="base">
                                        <p:cTn id="79" dur="500" fill="hold"/>
                                        <p:tgtEl>
                                          <p:spTgt spid="98"/>
                                        </p:tgtEl>
                                        <p:attrNameLst>
                                          <p:attrName>ppt_x</p:attrName>
                                        </p:attrNameLst>
                                      </p:cBhvr>
                                      <p:tavLst>
                                        <p:tav tm="0">
                                          <p:val>
                                            <p:strVal val="0-#ppt_w/2"/>
                                          </p:val>
                                        </p:tav>
                                        <p:tav tm="100000">
                                          <p:val>
                                            <p:strVal val="#ppt_x"/>
                                          </p:val>
                                        </p:tav>
                                      </p:tavLst>
                                    </p:anim>
                                    <p:anim calcmode="lin" valueType="num">
                                      <p:cBhvr additive="base">
                                        <p:cTn id="80" dur="500" fill="hold"/>
                                        <p:tgtEl>
                                          <p:spTgt spid="98"/>
                                        </p:tgtEl>
                                        <p:attrNameLst>
                                          <p:attrName>ppt_y</p:attrName>
                                        </p:attrNameLst>
                                      </p:cBhvr>
                                      <p:tavLst>
                                        <p:tav tm="0">
                                          <p:val>
                                            <p:strVal val="#ppt_y"/>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0-#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additive="base">
                                        <p:cTn id="95" dur="500" fill="hold"/>
                                        <p:tgtEl>
                                          <p:spTgt spid="99"/>
                                        </p:tgtEl>
                                        <p:attrNameLst>
                                          <p:attrName>ppt_x</p:attrName>
                                        </p:attrNameLst>
                                      </p:cBhvr>
                                      <p:tavLst>
                                        <p:tav tm="0">
                                          <p:val>
                                            <p:strVal val="0-#ppt_w/2"/>
                                          </p:val>
                                        </p:tav>
                                        <p:tav tm="100000">
                                          <p:val>
                                            <p:strVal val="#ppt_x"/>
                                          </p:val>
                                        </p:tav>
                                      </p:tavLst>
                                    </p:anim>
                                    <p:anim calcmode="lin" valueType="num">
                                      <p:cBhvr additive="base">
                                        <p:cTn id="96" dur="500" fill="hold"/>
                                        <p:tgtEl>
                                          <p:spTgt spid="99"/>
                                        </p:tgtEl>
                                        <p:attrNameLst>
                                          <p:attrName>ppt_y</p:attrName>
                                        </p:attrNameLst>
                                      </p:cBhvr>
                                      <p:tavLst>
                                        <p:tav tm="0">
                                          <p:val>
                                            <p:strVal val="#ppt_y"/>
                                          </p:val>
                                        </p:tav>
                                        <p:tav tm="100000">
                                          <p:val>
                                            <p:strVal val="#ppt_y"/>
                                          </p:val>
                                        </p:tav>
                                      </p:tavLst>
                                    </p:anim>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94" grpId="0"/>
      <p:bldP spid="95" grpId="0"/>
      <p:bldP spid="96" grpId="0"/>
      <p:bldP spid="97" grpId="0"/>
      <p:bldP spid="98" grpId="0"/>
      <p:bldP spid="99" grpId="0"/>
      <p:bldP spid="104" grpId="0"/>
      <p:bldP spid="105" grpId="0"/>
      <p:bldP spid="106" grpId="0"/>
      <p:bldP spid="107" grpId="0"/>
      <p:bldP spid="108" grpId="0"/>
      <p:bldP spid="10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 Fly Out 9 Item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1A1F2117-C837-490D-BE9A-FF19CC275E1F}"/>
              </a:ext>
            </a:extLst>
          </p:cNvPr>
          <p:cNvSpPr/>
          <p:nvPr userDrawn="1"/>
        </p:nvSpPr>
        <p:spPr>
          <a:xfrm>
            <a:off x="2819400" y="838200"/>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arallelogram 3">
            <a:extLst>
              <a:ext uri="{FF2B5EF4-FFF2-40B4-BE49-F238E27FC236}">
                <a16:creationId xmlns:a16="http://schemas.microsoft.com/office/drawing/2014/main" id="{90FCFD98-3EA4-49B4-B757-E03BFA23FEC4}"/>
              </a:ext>
            </a:extLst>
          </p:cNvPr>
          <p:cNvSpPr/>
          <p:nvPr userDrawn="1"/>
        </p:nvSpPr>
        <p:spPr>
          <a:xfrm>
            <a:off x="10668000" y="838200"/>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arallelogram 4">
            <a:extLst>
              <a:ext uri="{FF2B5EF4-FFF2-40B4-BE49-F238E27FC236}">
                <a16:creationId xmlns:a16="http://schemas.microsoft.com/office/drawing/2014/main" id="{C07AAA24-8572-4D2D-AFDA-34C0D2CDE056}"/>
              </a:ext>
            </a:extLst>
          </p:cNvPr>
          <p:cNvSpPr/>
          <p:nvPr userDrawn="1"/>
        </p:nvSpPr>
        <p:spPr>
          <a:xfrm>
            <a:off x="2819400" y="1453252"/>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arallelogram 5">
            <a:extLst>
              <a:ext uri="{FF2B5EF4-FFF2-40B4-BE49-F238E27FC236}">
                <a16:creationId xmlns:a16="http://schemas.microsoft.com/office/drawing/2014/main" id="{89F732CC-4E02-412F-B41E-92565AD0694F}"/>
              </a:ext>
            </a:extLst>
          </p:cNvPr>
          <p:cNvSpPr/>
          <p:nvPr userDrawn="1"/>
        </p:nvSpPr>
        <p:spPr>
          <a:xfrm>
            <a:off x="10668000" y="1453252"/>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arallelogram 6">
            <a:extLst>
              <a:ext uri="{FF2B5EF4-FFF2-40B4-BE49-F238E27FC236}">
                <a16:creationId xmlns:a16="http://schemas.microsoft.com/office/drawing/2014/main" id="{E50E21B6-128C-4788-ACCB-027ADDA90BC0}"/>
              </a:ext>
            </a:extLst>
          </p:cNvPr>
          <p:cNvSpPr/>
          <p:nvPr userDrawn="1"/>
        </p:nvSpPr>
        <p:spPr>
          <a:xfrm>
            <a:off x="2819400" y="2068304"/>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arallelogram 7">
            <a:extLst>
              <a:ext uri="{FF2B5EF4-FFF2-40B4-BE49-F238E27FC236}">
                <a16:creationId xmlns:a16="http://schemas.microsoft.com/office/drawing/2014/main" id="{1D34C0A1-C069-49E2-99C6-4080E17BD4CA}"/>
              </a:ext>
            </a:extLst>
          </p:cNvPr>
          <p:cNvSpPr/>
          <p:nvPr userDrawn="1"/>
        </p:nvSpPr>
        <p:spPr>
          <a:xfrm>
            <a:off x="10668000" y="2065867"/>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arallelogram 8">
            <a:extLst>
              <a:ext uri="{FF2B5EF4-FFF2-40B4-BE49-F238E27FC236}">
                <a16:creationId xmlns:a16="http://schemas.microsoft.com/office/drawing/2014/main" id="{3B7AE163-CEEA-4892-9498-3C95B66F5FE4}"/>
              </a:ext>
            </a:extLst>
          </p:cNvPr>
          <p:cNvSpPr/>
          <p:nvPr userDrawn="1"/>
        </p:nvSpPr>
        <p:spPr>
          <a:xfrm>
            <a:off x="2819400" y="2683356"/>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arallelogram 9">
            <a:extLst>
              <a:ext uri="{FF2B5EF4-FFF2-40B4-BE49-F238E27FC236}">
                <a16:creationId xmlns:a16="http://schemas.microsoft.com/office/drawing/2014/main" id="{ACCBCBB0-9031-4EC5-8D10-FC7DF64E94D5}"/>
              </a:ext>
            </a:extLst>
          </p:cNvPr>
          <p:cNvSpPr/>
          <p:nvPr userDrawn="1"/>
        </p:nvSpPr>
        <p:spPr>
          <a:xfrm>
            <a:off x="10668000" y="2683356"/>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arallelogram 10">
            <a:extLst>
              <a:ext uri="{FF2B5EF4-FFF2-40B4-BE49-F238E27FC236}">
                <a16:creationId xmlns:a16="http://schemas.microsoft.com/office/drawing/2014/main" id="{C8439B13-BA50-41E3-AA0B-7531F55D66C0}"/>
              </a:ext>
            </a:extLst>
          </p:cNvPr>
          <p:cNvSpPr/>
          <p:nvPr userDrawn="1"/>
        </p:nvSpPr>
        <p:spPr>
          <a:xfrm>
            <a:off x="2819400" y="3298408"/>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arallelogram 11">
            <a:extLst>
              <a:ext uri="{FF2B5EF4-FFF2-40B4-BE49-F238E27FC236}">
                <a16:creationId xmlns:a16="http://schemas.microsoft.com/office/drawing/2014/main" id="{CC576FC0-6569-4A7A-B585-865946A7F13D}"/>
              </a:ext>
            </a:extLst>
          </p:cNvPr>
          <p:cNvSpPr/>
          <p:nvPr userDrawn="1"/>
        </p:nvSpPr>
        <p:spPr>
          <a:xfrm>
            <a:off x="10668000" y="3298408"/>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Parallelogram 12">
            <a:extLst>
              <a:ext uri="{FF2B5EF4-FFF2-40B4-BE49-F238E27FC236}">
                <a16:creationId xmlns:a16="http://schemas.microsoft.com/office/drawing/2014/main" id="{FDF00744-842B-4515-A2EA-6B9A13F81AB6}"/>
              </a:ext>
            </a:extLst>
          </p:cNvPr>
          <p:cNvSpPr/>
          <p:nvPr userDrawn="1"/>
        </p:nvSpPr>
        <p:spPr>
          <a:xfrm>
            <a:off x="2819400" y="3913460"/>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arallelogram 13">
            <a:extLst>
              <a:ext uri="{FF2B5EF4-FFF2-40B4-BE49-F238E27FC236}">
                <a16:creationId xmlns:a16="http://schemas.microsoft.com/office/drawing/2014/main" id="{7D431E8A-25A1-4D1F-BF52-0A804503236E}"/>
              </a:ext>
            </a:extLst>
          </p:cNvPr>
          <p:cNvSpPr/>
          <p:nvPr userDrawn="1"/>
        </p:nvSpPr>
        <p:spPr>
          <a:xfrm>
            <a:off x="10668000" y="3913460"/>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Parallelogram 14">
            <a:extLst>
              <a:ext uri="{FF2B5EF4-FFF2-40B4-BE49-F238E27FC236}">
                <a16:creationId xmlns:a16="http://schemas.microsoft.com/office/drawing/2014/main" id="{2827EE72-8E41-4B04-83E8-90A1DD05035D}"/>
              </a:ext>
            </a:extLst>
          </p:cNvPr>
          <p:cNvSpPr/>
          <p:nvPr userDrawn="1"/>
        </p:nvSpPr>
        <p:spPr>
          <a:xfrm>
            <a:off x="2819400" y="4528512"/>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arallelogram 15">
            <a:extLst>
              <a:ext uri="{FF2B5EF4-FFF2-40B4-BE49-F238E27FC236}">
                <a16:creationId xmlns:a16="http://schemas.microsoft.com/office/drawing/2014/main" id="{38CF2DE2-93BA-4481-944E-79F7CC5C1917}"/>
              </a:ext>
            </a:extLst>
          </p:cNvPr>
          <p:cNvSpPr/>
          <p:nvPr userDrawn="1"/>
        </p:nvSpPr>
        <p:spPr>
          <a:xfrm>
            <a:off x="10668000" y="4528512"/>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Parallelogram 16">
            <a:extLst>
              <a:ext uri="{FF2B5EF4-FFF2-40B4-BE49-F238E27FC236}">
                <a16:creationId xmlns:a16="http://schemas.microsoft.com/office/drawing/2014/main" id="{693644DF-8B02-455F-A6E1-4FE7746B844F}"/>
              </a:ext>
            </a:extLst>
          </p:cNvPr>
          <p:cNvSpPr/>
          <p:nvPr userDrawn="1"/>
        </p:nvSpPr>
        <p:spPr>
          <a:xfrm>
            <a:off x="2819400" y="5143564"/>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arallelogram 17">
            <a:extLst>
              <a:ext uri="{FF2B5EF4-FFF2-40B4-BE49-F238E27FC236}">
                <a16:creationId xmlns:a16="http://schemas.microsoft.com/office/drawing/2014/main" id="{383FFA59-95D5-44D2-9EB5-65440EB90079}"/>
              </a:ext>
            </a:extLst>
          </p:cNvPr>
          <p:cNvSpPr/>
          <p:nvPr userDrawn="1"/>
        </p:nvSpPr>
        <p:spPr>
          <a:xfrm>
            <a:off x="10668000" y="5143564"/>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arallelogram 18">
            <a:extLst>
              <a:ext uri="{FF2B5EF4-FFF2-40B4-BE49-F238E27FC236}">
                <a16:creationId xmlns:a16="http://schemas.microsoft.com/office/drawing/2014/main" id="{F00A29D3-921B-45D4-8955-1F06A9F6805A}"/>
              </a:ext>
            </a:extLst>
          </p:cNvPr>
          <p:cNvSpPr/>
          <p:nvPr userDrawn="1"/>
        </p:nvSpPr>
        <p:spPr>
          <a:xfrm>
            <a:off x="2819400" y="5758616"/>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Parallelogram 19">
            <a:extLst>
              <a:ext uri="{FF2B5EF4-FFF2-40B4-BE49-F238E27FC236}">
                <a16:creationId xmlns:a16="http://schemas.microsoft.com/office/drawing/2014/main" id="{B434CC00-D001-4F1D-B5B1-6361ED246B2C}"/>
              </a:ext>
            </a:extLst>
          </p:cNvPr>
          <p:cNvSpPr/>
          <p:nvPr userDrawn="1"/>
        </p:nvSpPr>
        <p:spPr>
          <a:xfrm>
            <a:off x="10668000" y="5758616"/>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2C018D5F-7024-40B7-94CE-476D76D0AEF4}"/>
              </a:ext>
            </a:extLst>
          </p:cNvPr>
          <p:cNvSpPr/>
          <p:nvPr userDrawn="1"/>
        </p:nvSpPr>
        <p:spPr>
          <a:xfrm>
            <a:off x="1" y="-228598"/>
            <a:ext cx="3459939" cy="7388672"/>
          </a:xfrm>
          <a:prstGeom prst="rect">
            <a:avLst/>
          </a:prstGeom>
          <a:solidFill>
            <a:schemeClr val="bg1"/>
          </a:solidFill>
          <a:ln>
            <a:noFill/>
          </a:ln>
          <a:effectLst>
            <a:outerShdw blurRad="190500" dist="127000" algn="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9" name="Rectangle 48">
            <a:extLst>
              <a:ext uri="{FF2B5EF4-FFF2-40B4-BE49-F238E27FC236}">
                <a16:creationId xmlns:a16="http://schemas.microsoft.com/office/drawing/2014/main" id="{03FD5865-E25E-49E6-A3D7-C2730A65D31F}"/>
              </a:ext>
            </a:extLst>
          </p:cNvPr>
          <p:cNvSpPr/>
          <p:nvPr userDrawn="1"/>
        </p:nvSpPr>
        <p:spPr>
          <a:xfrm>
            <a:off x="0" y="0"/>
            <a:ext cx="16764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B08BB8C8-B4F0-46A6-8979-6971DFDF483F}"/>
              </a:ext>
            </a:extLst>
          </p:cNvPr>
          <p:cNvSpPr/>
          <p:nvPr userDrawn="1"/>
        </p:nvSpPr>
        <p:spPr>
          <a:xfrm>
            <a:off x="11140" y="6258066"/>
            <a:ext cx="1676400" cy="59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 Placeholder 53">
            <a:extLst>
              <a:ext uri="{FF2B5EF4-FFF2-40B4-BE49-F238E27FC236}">
                <a16:creationId xmlns:a16="http://schemas.microsoft.com/office/drawing/2014/main" id="{AFE9439B-1603-47E6-941C-BD7EB61EBBB7}"/>
              </a:ext>
            </a:extLst>
          </p:cNvPr>
          <p:cNvSpPr>
            <a:spLocks noGrp="1"/>
          </p:cNvSpPr>
          <p:nvPr>
            <p:ph type="body" sz="quarter" idx="10" hasCustomPrompt="1"/>
          </p:nvPr>
        </p:nvSpPr>
        <p:spPr>
          <a:xfrm>
            <a:off x="4724400" y="833744"/>
            <a:ext cx="5689600" cy="487058"/>
          </a:xfrm>
          <a:prstGeom prst="rect">
            <a:avLst/>
          </a:prstGeom>
        </p:spPr>
        <p:txBody>
          <a:bodyPr anchor="ctr"/>
          <a:lstStyle>
            <a:lvl1pPr marL="0" indent="0" algn="l">
              <a:buNone/>
              <a:defRPr sz="2100"/>
            </a:lvl1pPr>
          </a:lstStyle>
          <a:p>
            <a:pPr lvl="0"/>
            <a:r>
              <a:rPr lang="de-DE"/>
              <a:t>Agenda Item 1</a:t>
            </a:r>
            <a:endParaRPr lang="en-US"/>
          </a:p>
        </p:txBody>
      </p:sp>
      <p:sp>
        <p:nvSpPr>
          <p:cNvPr id="64" name="Text Placeholder 53">
            <a:extLst>
              <a:ext uri="{FF2B5EF4-FFF2-40B4-BE49-F238E27FC236}">
                <a16:creationId xmlns:a16="http://schemas.microsoft.com/office/drawing/2014/main" id="{0A9EF312-A500-4CA0-90AC-CB8CB4891BA5}"/>
              </a:ext>
            </a:extLst>
          </p:cNvPr>
          <p:cNvSpPr>
            <a:spLocks noGrp="1"/>
          </p:cNvSpPr>
          <p:nvPr>
            <p:ph type="body" sz="quarter" idx="11" hasCustomPrompt="1"/>
          </p:nvPr>
        </p:nvSpPr>
        <p:spPr>
          <a:xfrm>
            <a:off x="4724400" y="1448796"/>
            <a:ext cx="5689600" cy="487058"/>
          </a:xfrm>
          <a:prstGeom prst="rect">
            <a:avLst/>
          </a:prstGeom>
        </p:spPr>
        <p:txBody>
          <a:bodyPr anchor="ctr"/>
          <a:lstStyle>
            <a:lvl1pPr marL="0" indent="0" algn="l">
              <a:buNone/>
              <a:defRPr sz="2100"/>
            </a:lvl1pPr>
          </a:lstStyle>
          <a:p>
            <a:pPr lvl="0"/>
            <a:r>
              <a:rPr lang="de-DE"/>
              <a:t>Agenda Item 2</a:t>
            </a:r>
            <a:endParaRPr lang="en-US"/>
          </a:p>
        </p:txBody>
      </p:sp>
      <p:sp>
        <p:nvSpPr>
          <p:cNvPr id="65" name="Text Placeholder 53">
            <a:extLst>
              <a:ext uri="{FF2B5EF4-FFF2-40B4-BE49-F238E27FC236}">
                <a16:creationId xmlns:a16="http://schemas.microsoft.com/office/drawing/2014/main" id="{AEE8C146-5581-4C0C-A0F7-3B62FD922FAC}"/>
              </a:ext>
            </a:extLst>
          </p:cNvPr>
          <p:cNvSpPr>
            <a:spLocks noGrp="1"/>
          </p:cNvSpPr>
          <p:nvPr>
            <p:ph type="body" sz="quarter" idx="12" hasCustomPrompt="1"/>
          </p:nvPr>
        </p:nvSpPr>
        <p:spPr>
          <a:xfrm>
            <a:off x="4724400" y="2063848"/>
            <a:ext cx="5689600" cy="487058"/>
          </a:xfrm>
          <a:prstGeom prst="rect">
            <a:avLst/>
          </a:prstGeom>
        </p:spPr>
        <p:txBody>
          <a:bodyPr anchor="ctr"/>
          <a:lstStyle>
            <a:lvl1pPr marL="0" indent="0" algn="l">
              <a:buNone/>
              <a:defRPr sz="2100"/>
            </a:lvl1pPr>
          </a:lstStyle>
          <a:p>
            <a:pPr lvl="0"/>
            <a:r>
              <a:rPr lang="de-DE"/>
              <a:t>Agenda Item 3</a:t>
            </a:r>
            <a:endParaRPr lang="en-US"/>
          </a:p>
        </p:txBody>
      </p:sp>
      <p:sp>
        <p:nvSpPr>
          <p:cNvPr id="66" name="Text Placeholder 53">
            <a:extLst>
              <a:ext uri="{FF2B5EF4-FFF2-40B4-BE49-F238E27FC236}">
                <a16:creationId xmlns:a16="http://schemas.microsoft.com/office/drawing/2014/main" id="{7FBBEF24-393E-45EF-85F9-5C71CD210400}"/>
              </a:ext>
            </a:extLst>
          </p:cNvPr>
          <p:cNvSpPr>
            <a:spLocks noGrp="1"/>
          </p:cNvSpPr>
          <p:nvPr>
            <p:ph type="body" sz="quarter" idx="13" hasCustomPrompt="1"/>
          </p:nvPr>
        </p:nvSpPr>
        <p:spPr>
          <a:xfrm>
            <a:off x="4724400" y="2678900"/>
            <a:ext cx="5689600" cy="487058"/>
          </a:xfrm>
          <a:prstGeom prst="rect">
            <a:avLst/>
          </a:prstGeom>
        </p:spPr>
        <p:txBody>
          <a:bodyPr anchor="ctr"/>
          <a:lstStyle>
            <a:lvl1pPr marL="0" indent="0" algn="l">
              <a:buNone/>
              <a:defRPr sz="2100"/>
            </a:lvl1pPr>
          </a:lstStyle>
          <a:p>
            <a:pPr lvl="0"/>
            <a:r>
              <a:rPr lang="de-DE"/>
              <a:t>Agenda Item 4</a:t>
            </a:r>
            <a:endParaRPr lang="en-US"/>
          </a:p>
        </p:txBody>
      </p:sp>
      <p:sp>
        <p:nvSpPr>
          <p:cNvPr id="67" name="Text Placeholder 53">
            <a:extLst>
              <a:ext uri="{FF2B5EF4-FFF2-40B4-BE49-F238E27FC236}">
                <a16:creationId xmlns:a16="http://schemas.microsoft.com/office/drawing/2014/main" id="{D5A4BE51-FADF-453A-B374-986CCC847E6A}"/>
              </a:ext>
            </a:extLst>
          </p:cNvPr>
          <p:cNvSpPr>
            <a:spLocks noGrp="1"/>
          </p:cNvSpPr>
          <p:nvPr>
            <p:ph type="body" sz="quarter" idx="14" hasCustomPrompt="1"/>
          </p:nvPr>
        </p:nvSpPr>
        <p:spPr>
          <a:xfrm>
            <a:off x="4724400" y="3293952"/>
            <a:ext cx="5689600" cy="487058"/>
          </a:xfrm>
          <a:prstGeom prst="rect">
            <a:avLst/>
          </a:prstGeom>
        </p:spPr>
        <p:txBody>
          <a:bodyPr anchor="ctr"/>
          <a:lstStyle>
            <a:lvl1pPr marL="0" indent="0" algn="l">
              <a:buNone/>
              <a:defRPr sz="2100"/>
            </a:lvl1pPr>
          </a:lstStyle>
          <a:p>
            <a:pPr lvl="0"/>
            <a:r>
              <a:rPr lang="de-DE"/>
              <a:t>Agenda Item 5</a:t>
            </a:r>
            <a:endParaRPr lang="en-US"/>
          </a:p>
        </p:txBody>
      </p:sp>
      <p:sp>
        <p:nvSpPr>
          <p:cNvPr id="68" name="Text Placeholder 53">
            <a:extLst>
              <a:ext uri="{FF2B5EF4-FFF2-40B4-BE49-F238E27FC236}">
                <a16:creationId xmlns:a16="http://schemas.microsoft.com/office/drawing/2014/main" id="{7EB7482D-320C-4212-9638-5FC52EAE8932}"/>
              </a:ext>
            </a:extLst>
          </p:cNvPr>
          <p:cNvSpPr>
            <a:spLocks noGrp="1"/>
          </p:cNvSpPr>
          <p:nvPr>
            <p:ph type="body" sz="quarter" idx="15" hasCustomPrompt="1"/>
          </p:nvPr>
        </p:nvSpPr>
        <p:spPr>
          <a:xfrm>
            <a:off x="4724400" y="3909004"/>
            <a:ext cx="5689600" cy="487058"/>
          </a:xfrm>
          <a:prstGeom prst="rect">
            <a:avLst/>
          </a:prstGeom>
        </p:spPr>
        <p:txBody>
          <a:bodyPr anchor="ctr"/>
          <a:lstStyle>
            <a:lvl1pPr marL="0" indent="0" algn="l">
              <a:buNone/>
              <a:defRPr sz="2100"/>
            </a:lvl1pPr>
          </a:lstStyle>
          <a:p>
            <a:pPr lvl="0"/>
            <a:r>
              <a:rPr lang="de-DE"/>
              <a:t>Agenda Item 6</a:t>
            </a:r>
            <a:endParaRPr lang="en-US"/>
          </a:p>
        </p:txBody>
      </p:sp>
      <p:sp>
        <p:nvSpPr>
          <p:cNvPr id="69" name="Text Placeholder 53">
            <a:extLst>
              <a:ext uri="{FF2B5EF4-FFF2-40B4-BE49-F238E27FC236}">
                <a16:creationId xmlns:a16="http://schemas.microsoft.com/office/drawing/2014/main" id="{E82EE442-7278-478D-866D-BD7B39AF8EFC}"/>
              </a:ext>
            </a:extLst>
          </p:cNvPr>
          <p:cNvSpPr>
            <a:spLocks noGrp="1"/>
          </p:cNvSpPr>
          <p:nvPr>
            <p:ph type="body" sz="quarter" idx="16" hasCustomPrompt="1"/>
          </p:nvPr>
        </p:nvSpPr>
        <p:spPr>
          <a:xfrm>
            <a:off x="4724400" y="4524056"/>
            <a:ext cx="5689600" cy="487058"/>
          </a:xfrm>
          <a:prstGeom prst="rect">
            <a:avLst/>
          </a:prstGeom>
        </p:spPr>
        <p:txBody>
          <a:bodyPr anchor="ctr"/>
          <a:lstStyle>
            <a:lvl1pPr marL="0" indent="0" algn="l">
              <a:buNone/>
              <a:defRPr sz="2100"/>
            </a:lvl1pPr>
          </a:lstStyle>
          <a:p>
            <a:pPr lvl="0"/>
            <a:r>
              <a:rPr lang="de-DE"/>
              <a:t>Agenda Item 7</a:t>
            </a:r>
            <a:endParaRPr lang="en-US"/>
          </a:p>
        </p:txBody>
      </p:sp>
      <p:sp>
        <p:nvSpPr>
          <p:cNvPr id="70" name="Text Placeholder 53">
            <a:extLst>
              <a:ext uri="{FF2B5EF4-FFF2-40B4-BE49-F238E27FC236}">
                <a16:creationId xmlns:a16="http://schemas.microsoft.com/office/drawing/2014/main" id="{5AAAF913-A5A2-4394-8531-16AD69D0BF2F}"/>
              </a:ext>
            </a:extLst>
          </p:cNvPr>
          <p:cNvSpPr>
            <a:spLocks noGrp="1"/>
          </p:cNvSpPr>
          <p:nvPr>
            <p:ph type="body" sz="quarter" idx="17" hasCustomPrompt="1"/>
          </p:nvPr>
        </p:nvSpPr>
        <p:spPr>
          <a:xfrm>
            <a:off x="4724400" y="5139108"/>
            <a:ext cx="5689600" cy="487058"/>
          </a:xfrm>
          <a:prstGeom prst="rect">
            <a:avLst/>
          </a:prstGeom>
        </p:spPr>
        <p:txBody>
          <a:bodyPr anchor="ctr"/>
          <a:lstStyle>
            <a:lvl1pPr marL="0" indent="0" algn="l">
              <a:buNone/>
              <a:defRPr sz="2100"/>
            </a:lvl1pPr>
          </a:lstStyle>
          <a:p>
            <a:pPr lvl="0"/>
            <a:r>
              <a:rPr lang="de-DE"/>
              <a:t>Agenda Item 8</a:t>
            </a:r>
            <a:endParaRPr lang="en-US"/>
          </a:p>
        </p:txBody>
      </p:sp>
      <p:sp>
        <p:nvSpPr>
          <p:cNvPr id="71" name="Text Placeholder 53">
            <a:extLst>
              <a:ext uri="{FF2B5EF4-FFF2-40B4-BE49-F238E27FC236}">
                <a16:creationId xmlns:a16="http://schemas.microsoft.com/office/drawing/2014/main" id="{F6CD3E5B-A257-4F9D-8A0E-B178739AAC63}"/>
              </a:ext>
            </a:extLst>
          </p:cNvPr>
          <p:cNvSpPr>
            <a:spLocks noGrp="1"/>
          </p:cNvSpPr>
          <p:nvPr>
            <p:ph type="body" sz="quarter" idx="18" hasCustomPrompt="1"/>
          </p:nvPr>
        </p:nvSpPr>
        <p:spPr>
          <a:xfrm>
            <a:off x="4724400" y="5754160"/>
            <a:ext cx="5689600" cy="487058"/>
          </a:xfrm>
          <a:prstGeom prst="rect">
            <a:avLst/>
          </a:prstGeom>
        </p:spPr>
        <p:txBody>
          <a:bodyPr anchor="ctr"/>
          <a:lstStyle>
            <a:lvl1pPr marL="0" indent="0" algn="l">
              <a:buNone/>
              <a:defRPr sz="2100"/>
            </a:lvl1pPr>
          </a:lstStyle>
          <a:p>
            <a:pPr lvl="0"/>
            <a:r>
              <a:rPr lang="de-DE"/>
              <a:t>Agenda Item 9</a:t>
            </a:r>
            <a:endParaRPr lang="en-US"/>
          </a:p>
        </p:txBody>
      </p:sp>
      <p:sp>
        <p:nvSpPr>
          <p:cNvPr id="94" name="TextBox 93">
            <a:extLst>
              <a:ext uri="{FF2B5EF4-FFF2-40B4-BE49-F238E27FC236}">
                <a16:creationId xmlns:a16="http://schemas.microsoft.com/office/drawing/2014/main" id="{F0AAF27E-7C18-46DA-8277-629F24D0CA7A}"/>
              </a:ext>
            </a:extLst>
          </p:cNvPr>
          <p:cNvSpPr txBox="1"/>
          <p:nvPr userDrawn="1"/>
        </p:nvSpPr>
        <p:spPr>
          <a:xfrm>
            <a:off x="10796525" y="767811"/>
            <a:ext cx="535211" cy="461665"/>
          </a:xfrm>
          <a:prstGeom prst="rect">
            <a:avLst/>
          </a:prstGeom>
          <a:noFill/>
        </p:spPr>
        <p:txBody>
          <a:bodyPr wrap="none" rtlCol="0">
            <a:spAutoFit/>
          </a:bodyPr>
          <a:lstStyle/>
          <a:p>
            <a:r>
              <a:rPr lang="de-DE" sz="2400">
                <a:solidFill>
                  <a:schemeClr val="bg1"/>
                </a:solidFill>
                <a:latin typeface="Raleway" panose="020B0503030101060003" pitchFamily="34" charset="0"/>
              </a:rPr>
              <a:t>01</a:t>
            </a:r>
            <a:endParaRPr lang="en-US" sz="2400">
              <a:solidFill>
                <a:schemeClr val="bg1"/>
              </a:solidFill>
              <a:latin typeface="Raleway" panose="020B0503030101060003" pitchFamily="34" charset="0"/>
            </a:endParaRPr>
          </a:p>
        </p:txBody>
      </p:sp>
      <p:sp>
        <p:nvSpPr>
          <p:cNvPr id="95" name="TextBox 94">
            <a:extLst>
              <a:ext uri="{FF2B5EF4-FFF2-40B4-BE49-F238E27FC236}">
                <a16:creationId xmlns:a16="http://schemas.microsoft.com/office/drawing/2014/main" id="{25D7A292-BF59-499C-A669-83495CC144AA}"/>
              </a:ext>
            </a:extLst>
          </p:cNvPr>
          <p:cNvSpPr txBox="1"/>
          <p:nvPr userDrawn="1"/>
        </p:nvSpPr>
        <p:spPr>
          <a:xfrm>
            <a:off x="10782301" y="1389929"/>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02</a:t>
            </a:r>
            <a:endParaRPr lang="en-US" sz="2400">
              <a:solidFill>
                <a:schemeClr val="bg1"/>
              </a:solidFill>
              <a:latin typeface="Raleway" panose="020B0503030101060003" pitchFamily="34" charset="0"/>
            </a:endParaRPr>
          </a:p>
        </p:txBody>
      </p:sp>
      <p:sp>
        <p:nvSpPr>
          <p:cNvPr id="96" name="TextBox 95">
            <a:extLst>
              <a:ext uri="{FF2B5EF4-FFF2-40B4-BE49-F238E27FC236}">
                <a16:creationId xmlns:a16="http://schemas.microsoft.com/office/drawing/2014/main" id="{A9645BA3-8D29-4EF9-AFE6-AF0911A90747}"/>
              </a:ext>
            </a:extLst>
          </p:cNvPr>
          <p:cNvSpPr txBox="1"/>
          <p:nvPr userDrawn="1"/>
        </p:nvSpPr>
        <p:spPr>
          <a:xfrm>
            <a:off x="10796525" y="1974813"/>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03</a:t>
            </a:r>
            <a:endParaRPr lang="en-US" sz="2400">
              <a:solidFill>
                <a:schemeClr val="bg1"/>
              </a:solidFill>
              <a:latin typeface="Raleway" panose="020B0503030101060003" pitchFamily="34" charset="0"/>
            </a:endParaRPr>
          </a:p>
        </p:txBody>
      </p:sp>
      <p:sp>
        <p:nvSpPr>
          <p:cNvPr id="97" name="TextBox 96">
            <a:extLst>
              <a:ext uri="{FF2B5EF4-FFF2-40B4-BE49-F238E27FC236}">
                <a16:creationId xmlns:a16="http://schemas.microsoft.com/office/drawing/2014/main" id="{AA60EEFD-85E0-45D3-BFED-3FB9CBF80404}"/>
              </a:ext>
            </a:extLst>
          </p:cNvPr>
          <p:cNvSpPr txBox="1"/>
          <p:nvPr userDrawn="1"/>
        </p:nvSpPr>
        <p:spPr>
          <a:xfrm>
            <a:off x="10796525" y="2611219"/>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04</a:t>
            </a:r>
            <a:endParaRPr lang="en-US" sz="2400">
              <a:solidFill>
                <a:schemeClr val="bg1"/>
              </a:solidFill>
              <a:latin typeface="Raleway" panose="020B0503030101060003" pitchFamily="34" charset="0"/>
            </a:endParaRPr>
          </a:p>
        </p:txBody>
      </p:sp>
      <p:sp>
        <p:nvSpPr>
          <p:cNvPr id="98" name="TextBox 97">
            <a:extLst>
              <a:ext uri="{FF2B5EF4-FFF2-40B4-BE49-F238E27FC236}">
                <a16:creationId xmlns:a16="http://schemas.microsoft.com/office/drawing/2014/main" id="{C6DC9E48-0DA6-4349-B1F8-CBF8543E65D5}"/>
              </a:ext>
            </a:extLst>
          </p:cNvPr>
          <p:cNvSpPr txBox="1"/>
          <p:nvPr userDrawn="1"/>
        </p:nvSpPr>
        <p:spPr>
          <a:xfrm>
            <a:off x="10796525" y="3235560"/>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05</a:t>
            </a:r>
            <a:endParaRPr lang="en-US" sz="2400">
              <a:solidFill>
                <a:schemeClr val="bg1"/>
              </a:solidFill>
              <a:latin typeface="Raleway" panose="020B0503030101060003" pitchFamily="34" charset="0"/>
            </a:endParaRPr>
          </a:p>
        </p:txBody>
      </p:sp>
      <p:sp>
        <p:nvSpPr>
          <p:cNvPr id="99" name="TextBox 98">
            <a:extLst>
              <a:ext uri="{FF2B5EF4-FFF2-40B4-BE49-F238E27FC236}">
                <a16:creationId xmlns:a16="http://schemas.microsoft.com/office/drawing/2014/main" id="{3431BD08-9282-4061-85E7-4AAE3577A3A3}"/>
              </a:ext>
            </a:extLst>
          </p:cNvPr>
          <p:cNvSpPr txBox="1"/>
          <p:nvPr userDrawn="1"/>
        </p:nvSpPr>
        <p:spPr>
          <a:xfrm>
            <a:off x="10796525" y="3828136"/>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06</a:t>
            </a:r>
            <a:endParaRPr lang="en-US" sz="2400">
              <a:solidFill>
                <a:schemeClr val="bg1"/>
              </a:solidFill>
              <a:latin typeface="Raleway" panose="020B0503030101060003" pitchFamily="34" charset="0"/>
            </a:endParaRPr>
          </a:p>
        </p:txBody>
      </p:sp>
      <p:sp>
        <p:nvSpPr>
          <p:cNvPr id="100" name="TextBox 99">
            <a:extLst>
              <a:ext uri="{FF2B5EF4-FFF2-40B4-BE49-F238E27FC236}">
                <a16:creationId xmlns:a16="http://schemas.microsoft.com/office/drawing/2014/main" id="{2B5DBF2C-4FBF-46C7-892F-B003D5D5912A}"/>
              </a:ext>
            </a:extLst>
          </p:cNvPr>
          <p:cNvSpPr txBox="1"/>
          <p:nvPr userDrawn="1"/>
        </p:nvSpPr>
        <p:spPr>
          <a:xfrm>
            <a:off x="10814406" y="4437239"/>
            <a:ext cx="529632" cy="461665"/>
          </a:xfrm>
          <a:prstGeom prst="rect">
            <a:avLst/>
          </a:prstGeom>
          <a:noFill/>
        </p:spPr>
        <p:txBody>
          <a:bodyPr wrap="none" rtlCol="0">
            <a:spAutoFit/>
          </a:bodyPr>
          <a:lstStyle/>
          <a:p>
            <a:r>
              <a:rPr lang="de-DE" sz="2400">
                <a:solidFill>
                  <a:schemeClr val="bg1"/>
                </a:solidFill>
                <a:latin typeface="Raleway" panose="020B0503030101060003" pitchFamily="34" charset="0"/>
              </a:rPr>
              <a:t>07</a:t>
            </a:r>
            <a:endParaRPr lang="en-US" sz="2400">
              <a:solidFill>
                <a:schemeClr val="bg1"/>
              </a:solidFill>
              <a:latin typeface="Raleway" panose="020B0503030101060003" pitchFamily="34" charset="0"/>
            </a:endParaRPr>
          </a:p>
        </p:txBody>
      </p:sp>
      <p:sp>
        <p:nvSpPr>
          <p:cNvPr id="101" name="TextBox 100">
            <a:extLst>
              <a:ext uri="{FF2B5EF4-FFF2-40B4-BE49-F238E27FC236}">
                <a16:creationId xmlns:a16="http://schemas.microsoft.com/office/drawing/2014/main" id="{9A14C85F-A7BF-4D1E-B8DE-24B923E66705}"/>
              </a:ext>
            </a:extLst>
          </p:cNvPr>
          <p:cNvSpPr txBox="1"/>
          <p:nvPr userDrawn="1"/>
        </p:nvSpPr>
        <p:spPr>
          <a:xfrm>
            <a:off x="10814406" y="5035896"/>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08</a:t>
            </a:r>
            <a:endParaRPr lang="en-US" sz="2400">
              <a:solidFill>
                <a:schemeClr val="bg1"/>
              </a:solidFill>
              <a:latin typeface="Raleway" panose="020B0503030101060003" pitchFamily="34" charset="0"/>
            </a:endParaRPr>
          </a:p>
        </p:txBody>
      </p:sp>
      <p:sp>
        <p:nvSpPr>
          <p:cNvPr id="102" name="TextBox 101">
            <a:extLst>
              <a:ext uri="{FF2B5EF4-FFF2-40B4-BE49-F238E27FC236}">
                <a16:creationId xmlns:a16="http://schemas.microsoft.com/office/drawing/2014/main" id="{256D9DA7-BE23-4811-A053-8631C140190B}"/>
              </a:ext>
            </a:extLst>
          </p:cNvPr>
          <p:cNvSpPr txBox="1"/>
          <p:nvPr userDrawn="1"/>
        </p:nvSpPr>
        <p:spPr>
          <a:xfrm>
            <a:off x="10814406" y="5673292"/>
            <a:ext cx="546945" cy="461665"/>
          </a:xfrm>
          <a:prstGeom prst="rect">
            <a:avLst/>
          </a:prstGeom>
          <a:noFill/>
        </p:spPr>
        <p:txBody>
          <a:bodyPr wrap="none" rtlCol="0">
            <a:spAutoFit/>
          </a:bodyPr>
          <a:lstStyle/>
          <a:p>
            <a:r>
              <a:rPr lang="de-DE" sz="2400">
                <a:solidFill>
                  <a:schemeClr val="bg1"/>
                </a:solidFill>
                <a:latin typeface="Raleway" panose="020B0503030101060003" pitchFamily="34" charset="0"/>
              </a:rPr>
              <a:t>09</a:t>
            </a:r>
            <a:endParaRPr lang="en-US" sz="2400">
              <a:solidFill>
                <a:schemeClr val="bg1"/>
              </a:solidFill>
              <a:latin typeface="Raleway" panose="020B0503030101060003" pitchFamily="34" charset="0"/>
            </a:endParaRPr>
          </a:p>
        </p:txBody>
      </p:sp>
      <p:sp>
        <p:nvSpPr>
          <p:cNvPr id="104" name="Picture Placeholder 103">
            <a:extLst>
              <a:ext uri="{FF2B5EF4-FFF2-40B4-BE49-F238E27FC236}">
                <a16:creationId xmlns:a16="http://schemas.microsoft.com/office/drawing/2014/main" id="{5552C28A-3F69-4889-B682-5E3ADC798D2B}"/>
              </a:ext>
            </a:extLst>
          </p:cNvPr>
          <p:cNvSpPr>
            <a:spLocks noGrp="1"/>
          </p:cNvSpPr>
          <p:nvPr>
            <p:ph type="pic" sz="quarter" idx="19" hasCustomPrompt="1"/>
          </p:nvPr>
        </p:nvSpPr>
        <p:spPr>
          <a:xfrm>
            <a:off x="3842463" y="833746"/>
            <a:ext cx="627939" cy="493951"/>
          </a:xfrm>
          <a:prstGeom prst="rect">
            <a:avLst/>
          </a:prstGeom>
        </p:spPr>
        <p:txBody>
          <a:bodyPr anchor="ctr"/>
          <a:lstStyle>
            <a:lvl1pPr marL="0" indent="0" algn="ctr">
              <a:buNone/>
              <a:defRPr sz="900"/>
            </a:lvl1pPr>
          </a:lstStyle>
          <a:p>
            <a:r>
              <a:rPr lang="de-DE"/>
              <a:t>icon</a:t>
            </a:r>
            <a:endParaRPr lang="en-US"/>
          </a:p>
        </p:txBody>
      </p:sp>
      <p:sp>
        <p:nvSpPr>
          <p:cNvPr id="105" name="Picture Placeholder 103">
            <a:extLst>
              <a:ext uri="{FF2B5EF4-FFF2-40B4-BE49-F238E27FC236}">
                <a16:creationId xmlns:a16="http://schemas.microsoft.com/office/drawing/2014/main" id="{826C7A3D-691E-4F4B-AA3C-8956764381C0}"/>
              </a:ext>
            </a:extLst>
          </p:cNvPr>
          <p:cNvSpPr>
            <a:spLocks noGrp="1"/>
          </p:cNvSpPr>
          <p:nvPr>
            <p:ph type="pic" sz="quarter" idx="20" hasCustomPrompt="1"/>
          </p:nvPr>
        </p:nvSpPr>
        <p:spPr>
          <a:xfrm>
            <a:off x="3842463" y="1451467"/>
            <a:ext cx="627939" cy="493951"/>
          </a:xfrm>
          <a:prstGeom prst="rect">
            <a:avLst/>
          </a:prstGeom>
        </p:spPr>
        <p:txBody>
          <a:bodyPr anchor="ctr"/>
          <a:lstStyle>
            <a:lvl1pPr marL="0" indent="0" algn="ctr">
              <a:buNone/>
              <a:defRPr sz="900"/>
            </a:lvl1pPr>
          </a:lstStyle>
          <a:p>
            <a:r>
              <a:rPr lang="de-DE"/>
              <a:t>icon</a:t>
            </a:r>
            <a:endParaRPr lang="en-US"/>
          </a:p>
        </p:txBody>
      </p:sp>
      <p:sp>
        <p:nvSpPr>
          <p:cNvPr id="106" name="Picture Placeholder 103">
            <a:extLst>
              <a:ext uri="{FF2B5EF4-FFF2-40B4-BE49-F238E27FC236}">
                <a16:creationId xmlns:a16="http://schemas.microsoft.com/office/drawing/2014/main" id="{852FA11E-C810-45AC-894E-7B9CF219AC8E}"/>
              </a:ext>
            </a:extLst>
          </p:cNvPr>
          <p:cNvSpPr>
            <a:spLocks noGrp="1"/>
          </p:cNvSpPr>
          <p:nvPr>
            <p:ph type="pic" sz="quarter" idx="21" hasCustomPrompt="1"/>
          </p:nvPr>
        </p:nvSpPr>
        <p:spPr>
          <a:xfrm>
            <a:off x="3842463" y="2069188"/>
            <a:ext cx="627939" cy="493951"/>
          </a:xfrm>
          <a:prstGeom prst="rect">
            <a:avLst/>
          </a:prstGeom>
        </p:spPr>
        <p:txBody>
          <a:bodyPr anchor="ctr"/>
          <a:lstStyle>
            <a:lvl1pPr marL="0" indent="0" algn="ctr">
              <a:buNone/>
              <a:defRPr sz="900"/>
            </a:lvl1pPr>
          </a:lstStyle>
          <a:p>
            <a:r>
              <a:rPr lang="de-DE"/>
              <a:t>icon</a:t>
            </a:r>
            <a:endParaRPr lang="en-US"/>
          </a:p>
        </p:txBody>
      </p:sp>
      <p:sp>
        <p:nvSpPr>
          <p:cNvPr id="107" name="Picture Placeholder 103">
            <a:extLst>
              <a:ext uri="{FF2B5EF4-FFF2-40B4-BE49-F238E27FC236}">
                <a16:creationId xmlns:a16="http://schemas.microsoft.com/office/drawing/2014/main" id="{D0AD8288-063C-4AFB-A72F-57580A30078A}"/>
              </a:ext>
            </a:extLst>
          </p:cNvPr>
          <p:cNvSpPr>
            <a:spLocks noGrp="1"/>
          </p:cNvSpPr>
          <p:nvPr>
            <p:ph type="pic" sz="quarter" idx="22" hasCustomPrompt="1"/>
          </p:nvPr>
        </p:nvSpPr>
        <p:spPr>
          <a:xfrm>
            <a:off x="3842463" y="2686909"/>
            <a:ext cx="627939" cy="493951"/>
          </a:xfrm>
          <a:prstGeom prst="rect">
            <a:avLst/>
          </a:prstGeom>
        </p:spPr>
        <p:txBody>
          <a:bodyPr anchor="ctr"/>
          <a:lstStyle>
            <a:lvl1pPr marL="0" indent="0" algn="ctr">
              <a:buNone/>
              <a:defRPr sz="900"/>
            </a:lvl1pPr>
          </a:lstStyle>
          <a:p>
            <a:r>
              <a:rPr lang="de-DE"/>
              <a:t>icon</a:t>
            </a:r>
            <a:endParaRPr lang="en-US"/>
          </a:p>
        </p:txBody>
      </p:sp>
      <p:sp>
        <p:nvSpPr>
          <p:cNvPr id="108" name="Picture Placeholder 103">
            <a:extLst>
              <a:ext uri="{FF2B5EF4-FFF2-40B4-BE49-F238E27FC236}">
                <a16:creationId xmlns:a16="http://schemas.microsoft.com/office/drawing/2014/main" id="{034CA82A-D579-48A9-83B7-3EE690E9F8B7}"/>
              </a:ext>
            </a:extLst>
          </p:cNvPr>
          <p:cNvSpPr>
            <a:spLocks noGrp="1"/>
          </p:cNvSpPr>
          <p:nvPr>
            <p:ph type="pic" sz="quarter" idx="23" hasCustomPrompt="1"/>
          </p:nvPr>
        </p:nvSpPr>
        <p:spPr>
          <a:xfrm>
            <a:off x="3842463" y="3304628"/>
            <a:ext cx="627939" cy="493951"/>
          </a:xfrm>
          <a:prstGeom prst="rect">
            <a:avLst/>
          </a:prstGeom>
        </p:spPr>
        <p:txBody>
          <a:bodyPr anchor="ctr"/>
          <a:lstStyle>
            <a:lvl1pPr marL="0" indent="0" algn="ctr">
              <a:buNone/>
              <a:defRPr sz="900"/>
            </a:lvl1pPr>
          </a:lstStyle>
          <a:p>
            <a:r>
              <a:rPr lang="de-DE"/>
              <a:t>icon</a:t>
            </a:r>
            <a:endParaRPr lang="en-US"/>
          </a:p>
        </p:txBody>
      </p:sp>
      <p:sp>
        <p:nvSpPr>
          <p:cNvPr id="109" name="Picture Placeholder 103">
            <a:extLst>
              <a:ext uri="{FF2B5EF4-FFF2-40B4-BE49-F238E27FC236}">
                <a16:creationId xmlns:a16="http://schemas.microsoft.com/office/drawing/2014/main" id="{C8ACF470-79B9-47FC-8165-19C8D1377E0C}"/>
              </a:ext>
            </a:extLst>
          </p:cNvPr>
          <p:cNvSpPr>
            <a:spLocks noGrp="1"/>
          </p:cNvSpPr>
          <p:nvPr>
            <p:ph type="pic" sz="quarter" idx="24" hasCustomPrompt="1"/>
          </p:nvPr>
        </p:nvSpPr>
        <p:spPr>
          <a:xfrm>
            <a:off x="3842463" y="3922351"/>
            <a:ext cx="627939" cy="493951"/>
          </a:xfrm>
          <a:prstGeom prst="rect">
            <a:avLst/>
          </a:prstGeom>
        </p:spPr>
        <p:txBody>
          <a:bodyPr anchor="ctr"/>
          <a:lstStyle>
            <a:lvl1pPr marL="0" indent="0" algn="ctr">
              <a:buNone/>
              <a:defRPr sz="900"/>
            </a:lvl1pPr>
          </a:lstStyle>
          <a:p>
            <a:r>
              <a:rPr lang="de-DE"/>
              <a:t>icon</a:t>
            </a:r>
            <a:endParaRPr lang="en-US"/>
          </a:p>
        </p:txBody>
      </p:sp>
      <p:sp>
        <p:nvSpPr>
          <p:cNvPr id="110" name="Picture Placeholder 103">
            <a:extLst>
              <a:ext uri="{FF2B5EF4-FFF2-40B4-BE49-F238E27FC236}">
                <a16:creationId xmlns:a16="http://schemas.microsoft.com/office/drawing/2014/main" id="{502F2DD7-9E62-4462-88CD-2D00FF8101B0}"/>
              </a:ext>
            </a:extLst>
          </p:cNvPr>
          <p:cNvSpPr>
            <a:spLocks noGrp="1"/>
          </p:cNvSpPr>
          <p:nvPr>
            <p:ph type="pic" sz="quarter" idx="25" hasCustomPrompt="1"/>
          </p:nvPr>
        </p:nvSpPr>
        <p:spPr>
          <a:xfrm>
            <a:off x="3842463" y="4540072"/>
            <a:ext cx="627939" cy="493951"/>
          </a:xfrm>
          <a:prstGeom prst="rect">
            <a:avLst/>
          </a:prstGeom>
        </p:spPr>
        <p:txBody>
          <a:bodyPr anchor="ctr"/>
          <a:lstStyle>
            <a:lvl1pPr marL="0" indent="0" algn="ctr">
              <a:buNone/>
              <a:defRPr sz="900"/>
            </a:lvl1pPr>
          </a:lstStyle>
          <a:p>
            <a:r>
              <a:rPr lang="de-DE"/>
              <a:t>icon</a:t>
            </a:r>
            <a:endParaRPr lang="en-US"/>
          </a:p>
        </p:txBody>
      </p:sp>
      <p:sp>
        <p:nvSpPr>
          <p:cNvPr id="111" name="Picture Placeholder 103">
            <a:extLst>
              <a:ext uri="{FF2B5EF4-FFF2-40B4-BE49-F238E27FC236}">
                <a16:creationId xmlns:a16="http://schemas.microsoft.com/office/drawing/2014/main" id="{872DDA88-151C-4386-8F11-657AD38E458C}"/>
              </a:ext>
            </a:extLst>
          </p:cNvPr>
          <p:cNvSpPr>
            <a:spLocks noGrp="1"/>
          </p:cNvSpPr>
          <p:nvPr>
            <p:ph type="pic" sz="quarter" idx="26" hasCustomPrompt="1"/>
          </p:nvPr>
        </p:nvSpPr>
        <p:spPr>
          <a:xfrm>
            <a:off x="3842463" y="5157793"/>
            <a:ext cx="627939" cy="493951"/>
          </a:xfrm>
          <a:prstGeom prst="rect">
            <a:avLst/>
          </a:prstGeom>
        </p:spPr>
        <p:txBody>
          <a:bodyPr anchor="ctr"/>
          <a:lstStyle>
            <a:lvl1pPr marL="0" indent="0" algn="ctr">
              <a:buNone/>
              <a:defRPr sz="900"/>
            </a:lvl1pPr>
          </a:lstStyle>
          <a:p>
            <a:r>
              <a:rPr lang="de-DE"/>
              <a:t>icon</a:t>
            </a:r>
            <a:endParaRPr lang="en-US"/>
          </a:p>
        </p:txBody>
      </p:sp>
      <p:sp>
        <p:nvSpPr>
          <p:cNvPr id="112" name="Picture Placeholder 103">
            <a:extLst>
              <a:ext uri="{FF2B5EF4-FFF2-40B4-BE49-F238E27FC236}">
                <a16:creationId xmlns:a16="http://schemas.microsoft.com/office/drawing/2014/main" id="{795DDBE8-954D-4390-A689-0E4AEC4631BE}"/>
              </a:ext>
            </a:extLst>
          </p:cNvPr>
          <p:cNvSpPr>
            <a:spLocks noGrp="1"/>
          </p:cNvSpPr>
          <p:nvPr>
            <p:ph type="pic" sz="quarter" idx="27" hasCustomPrompt="1"/>
          </p:nvPr>
        </p:nvSpPr>
        <p:spPr>
          <a:xfrm>
            <a:off x="3842463" y="5775514"/>
            <a:ext cx="627939" cy="493951"/>
          </a:xfrm>
          <a:prstGeom prst="rect">
            <a:avLst/>
          </a:prstGeom>
        </p:spPr>
        <p:txBody>
          <a:bodyPr anchor="ctr"/>
          <a:lstStyle>
            <a:lvl1pPr marL="0" indent="0" algn="ctr">
              <a:buNone/>
              <a:defRPr sz="900"/>
            </a:lvl1pPr>
          </a:lstStyle>
          <a:p>
            <a:r>
              <a:rPr lang="de-DE"/>
              <a:t>icon</a:t>
            </a:r>
            <a:endParaRPr lang="en-US"/>
          </a:p>
        </p:txBody>
      </p:sp>
      <p:sp>
        <p:nvSpPr>
          <p:cNvPr id="51" name="Rectangle 50">
            <a:extLst>
              <a:ext uri="{FF2B5EF4-FFF2-40B4-BE49-F238E27FC236}">
                <a16:creationId xmlns:a16="http://schemas.microsoft.com/office/drawing/2014/main" id="{4B01A510-5DAC-4810-BC81-4FB0DAA75817}"/>
              </a:ext>
            </a:extLst>
          </p:cNvPr>
          <p:cNvSpPr/>
          <p:nvPr userDrawn="1"/>
        </p:nvSpPr>
        <p:spPr>
          <a:xfrm>
            <a:off x="0" y="-228598"/>
            <a:ext cx="2971800" cy="73886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373E6253-1AB8-4756-AB40-D60C17E2D80D}"/>
              </a:ext>
            </a:extLst>
          </p:cNvPr>
          <p:cNvSpPr txBox="1"/>
          <p:nvPr userDrawn="1"/>
        </p:nvSpPr>
        <p:spPr>
          <a:xfrm>
            <a:off x="2353" y="537439"/>
            <a:ext cx="2969449" cy="5783122"/>
          </a:xfrm>
          <a:prstGeom prst="rect">
            <a:avLst/>
          </a:prstGeom>
          <a:noFill/>
        </p:spPr>
        <p:txBody>
          <a:bodyPr vert="wordArtVert" wrap="none" rtlCol="0" anchor="ctr">
            <a:noAutofit/>
          </a:bodyPr>
          <a:lstStyle/>
          <a:p>
            <a:pPr algn="ctr"/>
            <a:r>
              <a:rPr lang="de-DE" sz="4050" b="1">
                <a:solidFill>
                  <a:schemeClr val="bg1"/>
                </a:solidFill>
                <a:latin typeface="Raleway" panose="020B0503030101060003" pitchFamily="34" charset="0"/>
              </a:rPr>
              <a:t>AGENDA</a:t>
            </a:r>
            <a:endParaRPr lang="en-US" sz="4050" b="1">
              <a:solidFill>
                <a:schemeClr val="bg1"/>
              </a:solidFill>
              <a:latin typeface="Raleway" panose="020B0503030101060003" pitchFamily="34" charset="0"/>
            </a:endParaRPr>
          </a:p>
        </p:txBody>
      </p:sp>
    </p:spTree>
    <p:extLst>
      <p:ext uri="{BB962C8B-B14F-4D97-AF65-F5344CB8AC3E}">
        <p14:creationId xmlns:p14="http://schemas.microsoft.com/office/powerpoint/2010/main" val="31991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fill="hold"/>
                                        <p:tgtEl>
                                          <p:spTgt spid="96"/>
                                        </p:tgtEl>
                                        <p:attrNameLst>
                                          <p:attrName>ppt_x</p:attrName>
                                        </p:attrNameLst>
                                      </p:cBhvr>
                                      <p:tavLst>
                                        <p:tav tm="0">
                                          <p:val>
                                            <p:strVal val="0-#ppt_w/2"/>
                                          </p:val>
                                        </p:tav>
                                        <p:tav tm="100000">
                                          <p:val>
                                            <p:strVal val="#ppt_x"/>
                                          </p:val>
                                        </p:tav>
                                      </p:tavLst>
                                    </p:anim>
                                    <p:anim calcmode="lin" valueType="num">
                                      <p:cBhvr additive="base">
                                        <p:cTn id="48" dur="500" fill="hold"/>
                                        <p:tgtEl>
                                          <p:spTgt spid="9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0-#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 calcmode="lin" valueType="num">
                                      <p:cBhvr additive="base">
                                        <p:cTn id="79" dur="500" fill="hold"/>
                                        <p:tgtEl>
                                          <p:spTgt spid="98"/>
                                        </p:tgtEl>
                                        <p:attrNameLst>
                                          <p:attrName>ppt_x</p:attrName>
                                        </p:attrNameLst>
                                      </p:cBhvr>
                                      <p:tavLst>
                                        <p:tav tm="0">
                                          <p:val>
                                            <p:strVal val="0-#ppt_w/2"/>
                                          </p:val>
                                        </p:tav>
                                        <p:tav tm="100000">
                                          <p:val>
                                            <p:strVal val="#ppt_x"/>
                                          </p:val>
                                        </p:tav>
                                      </p:tavLst>
                                    </p:anim>
                                    <p:anim calcmode="lin" valueType="num">
                                      <p:cBhvr additive="base">
                                        <p:cTn id="80" dur="500" fill="hold"/>
                                        <p:tgtEl>
                                          <p:spTgt spid="98"/>
                                        </p:tgtEl>
                                        <p:attrNameLst>
                                          <p:attrName>ppt_y</p:attrName>
                                        </p:attrNameLst>
                                      </p:cBhvr>
                                      <p:tavLst>
                                        <p:tav tm="0">
                                          <p:val>
                                            <p:strVal val="#ppt_y"/>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0-#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additive="base">
                                        <p:cTn id="95" dur="500" fill="hold"/>
                                        <p:tgtEl>
                                          <p:spTgt spid="99"/>
                                        </p:tgtEl>
                                        <p:attrNameLst>
                                          <p:attrName>ppt_x</p:attrName>
                                        </p:attrNameLst>
                                      </p:cBhvr>
                                      <p:tavLst>
                                        <p:tav tm="0">
                                          <p:val>
                                            <p:strVal val="0-#ppt_w/2"/>
                                          </p:val>
                                        </p:tav>
                                        <p:tav tm="100000">
                                          <p:val>
                                            <p:strVal val="#ppt_x"/>
                                          </p:val>
                                        </p:tav>
                                      </p:tavLst>
                                    </p:anim>
                                    <p:anim calcmode="lin" valueType="num">
                                      <p:cBhvr additive="base">
                                        <p:cTn id="96" dur="500" fill="hold"/>
                                        <p:tgtEl>
                                          <p:spTgt spid="99"/>
                                        </p:tgtEl>
                                        <p:attrNameLst>
                                          <p:attrName>ppt_y</p:attrName>
                                        </p:attrNameLst>
                                      </p:cBhvr>
                                      <p:tavLst>
                                        <p:tav tm="0">
                                          <p:val>
                                            <p:strVal val="#ppt_y"/>
                                          </p:val>
                                        </p:tav>
                                        <p:tav tm="100000">
                                          <p:val>
                                            <p:strVal val="#ppt_y"/>
                                          </p:val>
                                        </p:tav>
                                      </p:tavLst>
                                    </p:anim>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0-#ppt_w/2"/>
                                          </p:val>
                                        </p:tav>
                                        <p:tav tm="100000">
                                          <p:val>
                                            <p:strVal val="#ppt_x"/>
                                          </p:val>
                                        </p:tav>
                                      </p:tavLst>
                                    </p:anim>
                                    <p:anim calcmode="lin" valueType="num">
                                      <p:cBhvr additive="base">
                                        <p:cTn id="104" dur="500" fill="hold"/>
                                        <p:tgtEl>
                                          <p:spTgt spid="1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0-#ppt_w/2"/>
                                          </p:val>
                                        </p:tav>
                                        <p:tav tm="100000">
                                          <p:val>
                                            <p:strVal val="#ppt_x"/>
                                          </p:val>
                                        </p:tav>
                                      </p:tavLst>
                                    </p:anim>
                                    <p:anim calcmode="lin" valueType="num">
                                      <p:cBhvr additive="base">
                                        <p:cTn id="108" dur="500" fill="hold"/>
                                        <p:tgtEl>
                                          <p:spTgt spid="16"/>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0-#ppt_w/2"/>
                                          </p:val>
                                        </p:tav>
                                        <p:tav tm="100000">
                                          <p:val>
                                            <p:strVal val="#ppt_x"/>
                                          </p:val>
                                        </p:tav>
                                      </p:tavLst>
                                    </p:anim>
                                    <p:anim calcmode="lin" valueType="num">
                                      <p:cBhvr additive="base">
                                        <p:cTn id="112" dur="500" fill="hold"/>
                                        <p:tgtEl>
                                          <p:spTgt spid="100"/>
                                        </p:tgtEl>
                                        <p:attrNameLst>
                                          <p:attrName>ppt_y</p:attrName>
                                        </p:attrNameLst>
                                      </p:cBhvr>
                                      <p:tavLst>
                                        <p:tav tm="0">
                                          <p:val>
                                            <p:strVal val="#ppt_y"/>
                                          </p:val>
                                        </p:tav>
                                        <p:tav tm="100000">
                                          <p:val>
                                            <p:strVal val="#ppt_y"/>
                                          </p:val>
                                        </p:tav>
                                      </p:tavLst>
                                    </p:anim>
                                  </p:childTnLst>
                                </p:cTn>
                              </p:par>
                              <p:par>
                                <p:cTn id="113" presetID="1" presetClass="entr" presetSubtype="0"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0-#ppt_w/2"/>
                                          </p:val>
                                        </p:tav>
                                        <p:tav tm="100000">
                                          <p:val>
                                            <p:strVal val="#ppt_x"/>
                                          </p:val>
                                        </p:tav>
                                      </p:tavLst>
                                    </p:anim>
                                    <p:anim calcmode="lin" valueType="num">
                                      <p:cBhvr additive="base">
                                        <p:cTn id="120" dur="500" fill="hold"/>
                                        <p:tgtEl>
                                          <p:spTgt spid="17"/>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500" fill="hold"/>
                                        <p:tgtEl>
                                          <p:spTgt spid="18"/>
                                        </p:tgtEl>
                                        <p:attrNameLst>
                                          <p:attrName>ppt_x</p:attrName>
                                        </p:attrNameLst>
                                      </p:cBhvr>
                                      <p:tavLst>
                                        <p:tav tm="0">
                                          <p:val>
                                            <p:strVal val="0-#ppt_w/2"/>
                                          </p:val>
                                        </p:tav>
                                        <p:tav tm="100000">
                                          <p:val>
                                            <p:strVal val="#ppt_x"/>
                                          </p:val>
                                        </p:tav>
                                      </p:tavLst>
                                    </p:anim>
                                    <p:anim calcmode="lin" valueType="num">
                                      <p:cBhvr additive="base">
                                        <p:cTn id="124" dur="500" fill="hold"/>
                                        <p:tgtEl>
                                          <p:spTgt spid="1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additive="base">
                                        <p:cTn id="127" dur="500" fill="hold"/>
                                        <p:tgtEl>
                                          <p:spTgt spid="101"/>
                                        </p:tgtEl>
                                        <p:attrNameLst>
                                          <p:attrName>ppt_x</p:attrName>
                                        </p:attrNameLst>
                                      </p:cBhvr>
                                      <p:tavLst>
                                        <p:tav tm="0">
                                          <p:val>
                                            <p:strVal val="0-#ppt_w/2"/>
                                          </p:val>
                                        </p:tav>
                                        <p:tav tm="100000">
                                          <p:val>
                                            <p:strVal val="#ppt_x"/>
                                          </p:val>
                                        </p:tav>
                                      </p:tavLst>
                                    </p:anim>
                                    <p:anim calcmode="lin" valueType="num">
                                      <p:cBhvr additive="base">
                                        <p:cTn id="128" dur="500" fill="hold"/>
                                        <p:tgtEl>
                                          <p:spTgt spid="101"/>
                                        </p:tgtEl>
                                        <p:attrNameLst>
                                          <p:attrName>ppt_y</p:attrName>
                                        </p:attrNameLst>
                                      </p:cBhvr>
                                      <p:tavLst>
                                        <p:tav tm="0">
                                          <p:val>
                                            <p:strVal val="#ppt_y"/>
                                          </p:val>
                                        </p:tav>
                                        <p:tav tm="100000">
                                          <p:val>
                                            <p:strVal val="#ppt_y"/>
                                          </p:val>
                                        </p:tav>
                                      </p:tavLst>
                                    </p:anim>
                                  </p:childTnLst>
                                </p:cTn>
                              </p:par>
                              <p:par>
                                <p:cTn id="129" presetID="1"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 calcmode="lin" valueType="num">
                                      <p:cBhvr additive="base">
                                        <p:cTn id="135" dur="500" fill="hold"/>
                                        <p:tgtEl>
                                          <p:spTgt spid="19"/>
                                        </p:tgtEl>
                                        <p:attrNameLst>
                                          <p:attrName>ppt_x</p:attrName>
                                        </p:attrNameLst>
                                      </p:cBhvr>
                                      <p:tavLst>
                                        <p:tav tm="0">
                                          <p:val>
                                            <p:strVal val="0-#ppt_w/2"/>
                                          </p:val>
                                        </p:tav>
                                        <p:tav tm="100000">
                                          <p:val>
                                            <p:strVal val="#ppt_x"/>
                                          </p:val>
                                        </p:tav>
                                      </p:tavLst>
                                    </p:anim>
                                    <p:anim calcmode="lin" valueType="num">
                                      <p:cBhvr additive="base">
                                        <p:cTn id="136" dur="500" fill="hold"/>
                                        <p:tgtEl>
                                          <p:spTgt spid="19"/>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 calcmode="lin" valueType="num">
                                      <p:cBhvr additive="base">
                                        <p:cTn id="139" dur="500" fill="hold"/>
                                        <p:tgtEl>
                                          <p:spTgt spid="20"/>
                                        </p:tgtEl>
                                        <p:attrNameLst>
                                          <p:attrName>ppt_x</p:attrName>
                                        </p:attrNameLst>
                                      </p:cBhvr>
                                      <p:tavLst>
                                        <p:tav tm="0">
                                          <p:val>
                                            <p:strVal val="0-#ppt_w/2"/>
                                          </p:val>
                                        </p:tav>
                                        <p:tav tm="100000">
                                          <p:val>
                                            <p:strVal val="#ppt_x"/>
                                          </p:val>
                                        </p:tav>
                                      </p:tavLst>
                                    </p:anim>
                                    <p:anim calcmode="lin" valueType="num">
                                      <p:cBhvr additive="base">
                                        <p:cTn id="140" dur="500" fill="hold"/>
                                        <p:tgtEl>
                                          <p:spTgt spid="20"/>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02"/>
                                        </p:tgtEl>
                                        <p:attrNameLst>
                                          <p:attrName>style.visibility</p:attrName>
                                        </p:attrNameLst>
                                      </p:cBhvr>
                                      <p:to>
                                        <p:strVal val="visible"/>
                                      </p:to>
                                    </p:set>
                                    <p:anim calcmode="lin" valueType="num">
                                      <p:cBhvr additive="base">
                                        <p:cTn id="143" dur="500" fill="hold"/>
                                        <p:tgtEl>
                                          <p:spTgt spid="102"/>
                                        </p:tgtEl>
                                        <p:attrNameLst>
                                          <p:attrName>ppt_x</p:attrName>
                                        </p:attrNameLst>
                                      </p:cBhvr>
                                      <p:tavLst>
                                        <p:tav tm="0">
                                          <p:val>
                                            <p:strVal val="0-#ppt_w/2"/>
                                          </p:val>
                                        </p:tav>
                                        <p:tav tm="100000">
                                          <p:val>
                                            <p:strVal val="#ppt_x"/>
                                          </p:val>
                                        </p:tav>
                                      </p:tavLst>
                                    </p:anim>
                                    <p:anim calcmode="lin" valueType="num">
                                      <p:cBhvr additive="base">
                                        <p:cTn id="144" dur="500" fill="hold"/>
                                        <p:tgtEl>
                                          <p:spTgt spid="102"/>
                                        </p:tgtEl>
                                        <p:attrNameLst>
                                          <p:attrName>ppt_y</p:attrName>
                                        </p:attrNameLst>
                                      </p:cBhvr>
                                      <p:tavLst>
                                        <p:tav tm="0">
                                          <p:val>
                                            <p:strVal val="#ppt_y"/>
                                          </p:val>
                                        </p:tav>
                                        <p:tav tm="100000">
                                          <p:val>
                                            <p:strVal val="#ppt_y"/>
                                          </p:val>
                                        </p:tav>
                                      </p:tavLst>
                                    </p:anim>
                                  </p:childTnLst>
                                </p:cTn>
                              </p:par>
                              <p:par>
                                <p:cTn id="145" presetID="1"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94" grpId="0"/>
      <p:bldP spid="95" grpId="0"/>
      <p:bldP spid="96" grpId="0"/>
      <p:bldP spid="97" grpId="0"/>
      <p:bldP spid="98" grpId="0"/>
      <p:bldP spid="99" grpId="0"/>
      <p:bldP spid="100" grpId="0"/>
      <p:bldP spid="101" grpId="0"/>
      <p:bldP spid="102" grpId="0"/>
      <p:bldP spid="104" grpId="0"/>
      <p:bldP spid="105" grpId="0"/>
      <p:bldP spid="106" grpId="0"/>
      <p:bldP spid="107" grpId="0"/>
      <p:bldP spid="108" grpId="0"/>
      <p:bldP spid="109" grpId="0"/>
      <p:bldP spid="110" grpId="0"/>
      <p:bldP spid="111" grpId="0"/>
      <p:bldP spid="11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 Background 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17107F2-F92E-4340-9E66-6E9AAED30D47}"/>
              </a:ext>
            </a:extLst>
          </p:cNvPr>
          <p:cNvSpPr/>
          <p:nvPr userDrawn="1"/>
        </p:nvSpPr>
        <p:spPr>
          <a:xfrm>
            <a:off x="533400" y="457200"/>
            <a:ext cx="11125200" cy="59436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965C8E20-79ED-4383-9CEC-08C3BAE9D772}"/>
              </a:ext>
            </a:extLst>
          </p:cNvPr>
          <p:cNvSpPr txBox="1"/>
          <p:nvPr userDrawn="1"/>
        </p:nvSpPr>
        <p:spPr>
          <a:xfrm>
            <a:off x="4291662" y="609600"/>
            <a:ext cx="2392771"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AGENDA</a:t>
            </a:r>
            <a:endParaRPr lang="en-US" sz="4500" b="1" spc="225">
              <a:solidFill>
                <a:schemeClr val="bg1"/>
              </a:solidFill>
              <a:latin typeface="Raleway" panose="020B0503030101060003" pitchFamily="34" charset="0"/>
            </a:endParaRPr>
          </a:p>
        </p:txBody>
      </p:sp>
      <p:sp>
        <p:nvSpPr>
          <p:cNvPr id="22" name="Text Placeholder 21">
            <a:extLst>
              <a:ext uri="{FF2B5EF4-FFF2-40B4-BE49-F238E27FC236}">
                <a16:creationId xmlns:a16="http://schemas.microsoft.com/office/drawing/2014/main" id="{D5E9C475-0EF3-492F-A06D-E9DCD9A7AACF}"/>
              </a:ext>
            </a:extLst>
          </p:cNvPr>
          <p:cNvSpPr>
            <a:spLocks noGrp="1"/>
          </p:cNvSpPr>
          <p:nvPr>
            <p:ph type="body" sz="quarter" idx="10" hasCustomPrompt="1"/>
          </p:nvPr>
        </p:nvSpPr>
        <p:spPr>
          <a:xfrm>
            <a:off x="1066800" y="1828800"/>
            <a:ext cx="8908573" cy="457200"/>
          </a:xfrm>
          <a:prstGeom prst="rect">
            <a:avLst/>
          </a:prstGeom>
        </p:spPr>
        <p:txBody>
          <a:bodyPr/>
          <a:lstStyle>
            <a:lvl1pPr marL="257175" indent="-257175" algn="l">
              <a:buFont typeface="Arial" panose="020B0604020202020204" pitchFamily="34" charset="0"/>
              <a:buChar char="•"/>
              <a:defRPr sz="2700">
                <a:latin typeface="+mj-lt"/>
              </a:defRPr>
            </a:lvl1pPr>
          </a:lstStyle>
          <a:p>
            <a:pPr lvl="0"/>
            <a:r>
              <a:rPr lang="de-DE"/>
              <a:t>First Agenda Item</a:t>
            </a:r>
          </a:p>
          <a:p>
            <a:pPr lvl="0"/>
            <a:r>
              <a:rPr lang="de-DE"/>
              <a:t>Second Agenda Item</a:t>
            </a:r>
          </a:p>
          <a:p>
            <a:pPr lvl="0"/>
            <a:r>
              <a:rPr lang="de-DE"/>
              <a:t>You get the drift</a:t>
            </a:r>
            <a:endParaRPr lang="en-US"/>
          </a:p>
        </p:txBody>
      </p:sp>
    </p:spTree>
    <p:extLst>
      <p:ext uri="{BB962C8B-B14F-4D97-AF65-F5344CB8AC3E}">
        <p14:creationId xmlns:p14="http://schemas.microsoft.com/office/powerpoint/2010/main" val="291428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 Clean">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4334016" y="589465"/>
            <a:ext cx="2392771"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AGENDA</a:t>
            </a:r>
            <a:endParaRPr lang="en-US" sz="4500" b="1" spc="225">
              <a:solidFill>
                <a:schemeClr val="bg1"/>
              </a:solidFill>
              <a:latin typeface="Raleway" panose="020B0503030101060003"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4334271" y="1554635"/>
            <a:ext cx="3520440"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1">
            <a:extLst>
              <a:ext uri="{FF2B5EF4-FFF2-40B4-BE49-F238E27FC236}">
                <a16:creationId xmlns:a16="http://schemas.microsoft.com/office/drawing/2014/main" id="{BADCF145-2676-4FAF-A6AA-6CF78D960AC6}"/>
              </a:ext>
            </a:extLst>
          </p:cNvPr>
          <p:cNvSpPr>
            <a:spLocks noGrp="1"/>
          </p:cNvSpPr>
          <p:nvPr>
            <p:ph type="body" sz="quarter" idx="10" hasCustomPrompt="1"/>
          </p:nvPr>
        </p:nvSpPr>
        <p:spPr>
          <a:xfrm>
            <a:off x="685800" y="2132974"/>
            <a:ext cx="8908573" cy="457200"/>
          </a:xfrm>
          <a:prstGeom prst="rect">
            <a:avLst/>
          </a:prstGeom>
        </p:spPr>
        <p:txBody>
          <a:bodyPr/>
          <a:lstStyle>
            <a:lvl1pPr marL="257175" indent="-257175" algn="l">
              <a:buFont typeface="Arial" panose="020B0604020202020204" pitchFamily="34" charset="0"/>
              <a:buChar char="•"/>
              <a:defRPr sz="2700" b="0">
                <a:latin typeface="+mj-lt"/>
              </a:defRPr>
            </a:lvl1pPr>
          </a:lstStyle>
          <a:p>
            <a:pPr lvl="0"/>
            <a:r>
              <a:rPr lang="de-DE"/>
              <a:t>First Agenda Item</a:t>
            </a:r>
          </a:p>
          <a:p>
            <a:pPr lvl="0"/>
            <a:r>
              <a:rPr lang="de-DE"/>
              <a:t>Second Agenda Item</a:t>
            </a:r>
          </a:p>
          <a:p>
            <a:pPr lvl="0"/>
            <a:r>
              <a:rPr lang="de-DE"/>
              <a:t>You get the drift</a:t>
            </a:r>
            <a:endParaRPr lang="en-US"/>
          </a:p>
        </p:txBody>
      </p:sp>
    </p:spTree>
    <p:extLst>
      <p:ext uri="{BB962C8B-B14F-4D97-AF65-F5344CB8AC3E}">
        <p14:creationId xmlns:p14="http://schemas.microsoft.com/office/powerpoint/2010/main" val="403851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accent3"/>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4" name="Text Placeholder 2">
            <a:extLst>
              <a:ext uri="{FF2B5EF4-FFF2-40B4-BE49-F238E27FC236}">
                <a16:creationId xmlns:a16="http://schemas.microsoft.com/office/drawing/2014/main" id="{DAA8E954-07D1-41C8-9008-2D04756D3F5D}"/>
              </a:ext>
            </a:extLst>
          </p:cNvPr>
          <p:cNvSpPr>
            <a:spLocks noGrp="1"/>
          </p:cNvSpPr>
          <p:nvPr>
            <p:ph idx="1"/>
          </p:nvPr>
        </p:nvSpPr>
        <p:spPr>
          <a:xfrm>
            <a:off x="533400" y="1295400"/>
            <a:ext cx="11125200" cy="49530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650998DA-90DD-4064-B58E-746873C428EA}"/>
              </a:ext>
            </a:extLst>
          </p:cNvPr>
          <p:cNvSpPr>
            <a:spLocks noGrp="1"/>
          </p:cNvSpPr>
          <p:nvPr>
            <p:ph type="body" sz="quarter" idx="13" hasCustomPrompt="1"/>
          </p:nvPr>
        </p:nvSpPr>
        <p:spPr>
          <a:xfrm>
            <a:off x="4066924" y="917670"/>
            <a:ext cx="4061461" cy="152485"/>
          </a:xfrm>
          <a:prstGeom prst="rect">
            <a:avLst/>
          </a:prstGeom>
          <a:solidFill>
            <a:schemeClr val="tx1"/>
          </a:solidFill>
        </p:spPr>
        <p:txBody>
          <a:bodyPr anchor="ctr">
            <a:normAutofit/>
          </a:bodyPr>
          <a:lstStyle>
            <a:lvl3pPr marL="0" indent="0" algn="l">
              <a:buNone/>
              <a:defRPr sz="75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877788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 with Logo">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0A0D6-C8A3-464F-985E-98A75000EDDD}"/>
              </a:ext>
            </a:extLst>
          </p:cNvPr>
          <p:cNvSpPr/>
          <p:nvPr userDrawn="1"/>
        </p:nvSpPr>
        <p:spPr>
          <a:xfrm>
            <a:off x="0" y="6245005"/>
            <a:ext cx="12192000" cy="61299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sysClr val="windowText" lastClr="000000"/>
              </a:solidFill>
            </a:endParaRPr>
          </a:p>
        </p:txBody>
      </p:sp>
      <p:sp>
        <p:nvSpPr>
          <p:cNvPr id="8" name="Title Placeholder 1">
            <a:extLst>
              <a:ext uri="{FF2B5EF4-FFF2-40B4-BE49-F238E27FC236}">
                <a16:creationId xmlns:a16="http://schemas.microsoft.com/office/drawing/2014/main" id="{3A22879B-0A7D-44C3-AEFD-21E70AE57A32}"/>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3600" b="1">
                <a:solidFill>
                  <a:sysClr val="windowText" lastClr="000000"/>
                </a:solidFill>
                <a:latin typeface="+mj-lt"/>
              </a:defRPr>
            </a:lvl1pPr>
          </a:lstStyle>
          <a:p>
            <a:r>
              <a:rPr lang="en-US"/>
              <a:t>INSERT TITLE</a:t>
            </a:r>
          </a:p>
        </p:txBody>
      </p:sp>
      <p:sp>
        <p:nvSpPr>
          <p:cNvPr id="10" name="Text Placeholder 4">
            <a:extLst>
              <a:ext uri="{FF2B5EF4-FFF2-40B4-BE49-F238E27FC236}">
                <a16:creationId xmlns:a16="http://schemas.microsoft.com/office/drawing/2014/main" id="{9258F771-B76D-4B9B-A57E-370C155179F2}"/>
              </a:ext>
            </a:extLst>
          </p:cNvPr>
          <p:cNvSpPr>
            <a:spLocks noGrp="1"/>
          </p:cNvSpPr>
          <p:nvPr>
            <p:ph type="body" sz="quarter" idx="13" hasCustomPrompt="1"/>
          </p:nvPr>
        </p:nvSpPr>
        <p:spPr>
          <a:xfrm>
            <a:off x="4066924" y="917670"/>
            <a:ext cx="4061461" cy="152485"/>
          </a:xfrm>
          <a:prstGeom prst="rect">
            <a:avLst/>
          </a:prstGeom>
          <a:solidFill>
            <a:schemeClr val="tx1"/>
          </a:solidFill>
        </p:spPr>
        <p:txBody>
          <a:bodyPr anchor="ctr">
            <a:normAutofit/>
          </a:bodyPr>
          <a:lstStyle>
            <a:lvl3pPr marL="0" indent="0" algn="l">
              <a:buNone/>
              <a:defRPr sz="750">
                <a:solidFill>
                  <a:sysClr val="windowText" lastClr="000000"/>
                </a:solidFill>
                <a:latin typeface="+mn-lt"/>
              </a:defRPr>
            </a:lvl3pPr>
          </a:lstStyle>
          <a:p>
            <a:pPr lvl="2"/>
            <a:r>
              <a:rPr lang="de-DE"/>
              <a:t>Make bar as wide as title – text will not sow when you present</a:t>
            </a:r>
            <a:endParaRPr lang="en-US"/>
          </a:p>
        </p:txBody>
      </p:sp>
      <p:sp>
        <p:nvSpPr>
          <p:cNvPr id="11" name="Text Placeholder 2">
            <a:extLst>
              <a:ext uri="{FF2B5EF4-FFF2-40B4-BE49-F238E27FC236}">
                <a16:creationId xmlns:a16="http://schemas.microsoft.com/office/drawing/2014/main" id="{DF2081AE-29D0-4227-8E50-B50E57DF7DFE}"/>
              </a:ext>
            </a:extLst>
          </p:cNvPr>
          <p:cNvSpPr>
            <a:spLocks noGrp="1"/>
          </p:cNvSpPr>
          <p:nvPr>
            <p:ph idx="1"/>
          </p:nvPr>
        </p:nvSpPr>
        <p:spPr>
          <a:xfrm>
            <a:off x="533400" y="1295400"/>
            <a:ext cx="11125200" cy="4953000"/>
          </a:xfrm>
          <a:prstGeom prst="rect">
            <a:avLst/>
          </a:prstGeom>
          <a:noFill/>
        </p:spPr>
        <p:txBody>
          <a:bodyPr vert="horz" lIns="91440" tIns="45720" rIns="91440" bIns="45720" rtlCol="0">
            <a:normAutofit/>
          </a:bodyPr>
          <a:lstStyle>
            <a:lvl1pPr>
              <a:lnSpc>
                <a:spcPct val="100000"/>
              </a:lnSpc>
              <a:defRPr sz="2700">
                <a:solidFill>
                  <a:sysClr val="windowText" lastClr="000000"/>
                </a:solidFill>
                <a:latin typeface="+mn-lt"/>
              </a:defRPr>
            </a:lvl1pPr>
            <a:lvl2pPr marL="427435" indent="-213122">
              <a:lnSpc>
                <a:spcPct val="100000"/>
              </a:lnSpc>
              <a:buFont typeface="Wingdings" panose="05000000000000000000" pitchFamily="2" charset="2"/>
              <a:buChar char="§"/>
              <a:defRPr sz="2100">
                <a:solidFill>
                  <a:sysClr val="windowText" lastClr="000000"/>
                </a:solidFill>
                <a:latin typeface="+mn-lt"/>
              </a:defRPr>
            </a:lvl2pPr>
            <a:lvl3pPr marL="685800" indent="-258366">
              <a:lnSpc>
                <a:spcPct val="100000"/>
              </a:lnSpc>
              <a:buFont typeface="Wingdings" panose="05000000000000000000" pitchFamily="2" charset="2"/>
              <a:buChar char="v"/>
              <a:defRPr sz="1500">
                <a:solidFill>
                  <a:sysClr val="windowText" lastClr="000000"/>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06CF5592-B3EB-452A-8F4C-58D80B204790}"/>
              </a:ext>
            </a:extLst>
          </p:cNvPr>
          <p:cNvSpPr>
            <a:spLocks noGrp="1"/>
          </p:cNvSpPr>
          <p:nvPr>
            <p:ph type="pic" sz="quarter" idx="19" hasCustomPrompt="1"/>
          </p:nvPr>
        </p:nvSpPr>
        <p:spPr>
          <a:xfrm>
            <a:off x="9242323" y="6295103"/>
            <a:ext cx="2754207" cy="533400"/>
          </a:xfrm>
          <a:prstGeom prst="rect">
            <a:avLst/>
          </a:prstGeom>
        </p:spPr>
        <p:txBody>
          <a:bodyPr anchor="ctr">
            <a:normAutofit/>
          </a:bodyPr>
          <a:lstStyle>
            <a:lvl1pPr marL="0" indent="0" algn="ctr">
              <a:buNone/>
              <a:defRPr sz="1200">
                <a:solidFill>
                  <a:sysClr val="windowText" lastClr="000000"/>
                </a:solidFill>
              </a:defRPr>
            </a:lvl1pPr>
          </a:lstStyle>
          <a:p>
            <a:r>
              <a:rPr lang="de-DE"/>
              <a:t>Insert Logo</a:t>
            </a:r>
            <a:endParaRPr lang="en-US"/>
          </a:p>
        </p:txBody>
      </p:sp>
    </p:spTree>
    <p:extLst>
      <p:ext uri="{BB962C8B-B14F-4D97-AF65-F5344CB8AC3E}">
        <p14:creationId xmlns:p14="http://schemas.microsoft.com/office/powerpoint/2010/main" val="1788661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3"/>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0909445-106D-445E-A2AD-7C024ED97917}"/>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8" name="Text Placeholder 2">
            <a:extLst>
              <a:ext uri="{FF2B5EF4-FFF2-40B4-BE49-F238E27FC236}">
                <a16:creationId xmlns:a16="http://schemas.microsoft.com/office/drawing/2014/main" id="{38573C41-F7B7-4F66-962F-8277EF0CE159}"/>
              </a:ext>
            </a:extLst>
          </p:cNvPr>
          <p:cNvSpPr>
            <a:spLocks noGrp="1"/>
          </p:cNvSpPr>
          <p:nvPr>
            <p:ph idx="14"/>
          </p:nvPr>
        </p:nvSpPr>
        <p:spPr>
          <a:xfrm>
            <a:off x="198781" y="1295400"/>
            <a:ext cx="5821019" cy="50292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9EC0E5FD-065C-48B6-947B-814912DD2955}"/>
              </a:ext>
            </a:extLst>
          </p:cNvPr>
          <p:cNvSpPr>
            <a:spLocks noGrp="1"/>
          </p:cNvSpPr>
          <p:nvPr>
            <p:ph idx="15"/>
          </p:nvPr>
        </p:nvSpPr>
        <p:spPr>
          <a:xfrm>
            <a:off x="6175511" y="1295400"/>
            <a:ext cx="5821019" cy="50292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10" name="Text Placeholder 4">
            <a:extLst>
              <a:ext uri="{FF2B5EF4-FFF2-40B4-BE49-F238E27FC236}">
                <a16:creationId xmlns:a16="http://schemas.microsoft.com/office/drawing/2014/main" id="{5B9C2526-9839-458A-8D65-21686AF6E001}"/>
              </a:ext>
            </a:extLst>
          </p:cNvPr>
          <p:cNvSpPr>
            <a:spLocks noGrp="1"/>
          </p:cNvSpPr>
          <p:nvPr>
            <p:ph type="body" sz="quarter" idx="13" hasCustomPrompt="1"/>
          </p:nvPr>
        </p:nvSpPr>
        <p:spPr>
          <a:xfrm>
            <a:off x="4066924" y="917670"/>
            <a:ext cx="4061461" cy="152485"/>
          </a:xfrm>
          <a:prstGeom prst="rect">
            <a:avLst/>
          </a:prstGeom>
          <a:solidFill>
            <a:schemeClr val="tx1"/>
          </a:solidFill>
        </p:spPr>
        <p:txBody>
          <a:bodyPr anchor="ctr">
            <a:normAutofit/>
          </a:bodyPr>
          <a:lstStyle>
            <a:lvl3pPr marL="0" indent="0" algn="l">
              <a:buNone/>
              <a:defRPr sz="75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76742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 with Logo">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70DDE4-19A2-4547-9AAC-9792D57D9E72}"/>
              </a:ext>
            </a:extLst>
          </p:cNvPr>
          <p:cNvSpPr/>
          <p:nvPr userDrawn="1"/>
        </p:nvSpPr>
        <p:spPr>
          <a:xfrm>
            <a:off x="0" y="6245005"/>
            <a:ext cx="12192000" cy="61299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52402" y="196161"/>
            <a:ext cx="11887199"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9" name="Text Placeholder 4">
            <a:extLst>
              <a:ext uri="{FF2B5EF4-FFF2-40B4-BE49-F238E27FC236}">
                <a16:creationId xmlns:a16="http://schemas.microsoft.com/office/drawing/2014/main" id="{FF424111-41AC-4A25-8ADD-D87AFFE72920}"/>
              </a:ext>
            </a:extLst>
          </p:cNvPr>
          <p:cNvSpPr>
            <a:spLocks noGrp="1"/>
          </p:cNvSpPr>
          <p:nvPr>
            <p:ph type="body" sz="quarter" idx="15" hasCustomPrompt="1"/>
          </p:nvPr>
        </p:nvSpPr>
        <p:spPr>
          <a:xfrm>
            <a:off x="4066924" y="917670"/>
            <a:ext cx="4061461" cy="152485"/>
          </a:xfrm>
          <a:prstGeom prst="rect">
            <a:avLst/>
          </a:prstGeom>
          <a:solidFill>
            <a:schemeClr val="tx1"/>
          </a:solidFill>
        </p:spPr>
        <p:txBody>
          <a:bodyPr anchor="ctr">
            <a:normAutofit/>
          </a:bodyPr>
          <a:lstStyle>
            <a:lvl3pPr marL="0" indent="0" algn="l">
              <a:buNone/>
              <a:defRPr sz="750">
                <a:latin typeface="+mn-lt"/>
              </a:defRPr>
            </a:lvl3pPr>
          </a:lstStyle>
          <a:p>
            <a:pPr lvl="2"/>
            <a:r>
              <a:rPr lang="de-DE"/>
              <a:t>Make bar as wide as title – text will not sow when you present</a:t>
            </a:r>
            <a:endParaRPr lang="en-US"/>
          </a:p>
        </p:txBody>
      </p:sp>
      <p:sp>
        <p:nvSpPr>
          <p:cNvPr id="10" name="Text Placeholder 2">
            <a:extLst>
              <a:ext uri="{FF2B5EF4-FFF2-40B4-BE49-F238E27FC236}">
                <a16:creationId xmlns:a16="http://schemas.microsoft.com/office/drawing/2014/main" id="{D0334F8B-5B9F-4235-8C2C-8CAECA7E7770}"/>
              </a:ext>
            </a:extLst>
          </p:cNvPr>
          <p:cNvSpPr>
            <a:spLocks noGrp="1"/>
          </p:cNvSpPr>
          <p:nvPr>
            <p:ph idx="16"/>
          </p:nvPr>
        </p:nvSpPr>
        <p:spPr>
          <a:xfrm>
            <a:off x="198781" y="1295400"/>
            <a:ext cx="5821019" cy="46482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A0F9B072-2B15-4194-91C1-BDD2CE1A564A}"/>
              </a:ext>
            </a:extLst>
          </p:cNvPr>
          <p:cNvSpPr>
            <a:spLocks noGrp="1"/>
          </p:cNvSpPr>
          <p:nvPr>
            <p:ph idx="17"/>
          </p:nvPr>
        </p:nvSpPr>
        <p:spPr>
          <a:xfrm>
            <a:off x="6175511" y="1295400"/>
            <a:ext cx="5821019" cy="46482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13" name="Picture Placeholder 4">
            <a:extLst>
              <a:ext uri="{FF2B5EF4-FFF2-40B4-BE49-F238E27FC236}">
                <a16:creationId xmlns:a16="http://schemas.microsoft.com/office/drawing/2014/main" id="{D823951C-341D-49D0-9143-D6C99C92A580}"/>
              </a:ext>
            </a:extLst>
          </p:cNvPr>
          <p:cNvSpPr>
            <a:spLocks noGrp="1"/>
          </p:cNvSpPr>
          <p:nvPr>
            <p:ph type="pic" sz="quarter" idx="19" hasCustomPrompt="1"/>
          </p:nvPr>
        </p:nvSpPr>
        <p:spPr>
          <a:xfrm>
            <a:off x="9242323" y="6295103"/>
            <a:ext cx="2754207" cy="533400"/>
          </a:xfrm>
          <a:prstGeom prst="rect">
            <a:avLst/>
          </a:prstGeom>
        </p:spPr>
        <p:txBody>
          <a:bodyPr anchor="ctr">
            <a:normAutofit/>
          </a:bodyPr>
          <a:lstStyle>
            <a:lvl1pPr marL="0" indent="0" algn="ctr">
              <a:buNone/>
              <a:defRPr sz="1200">
                <a:solidFill>
                  <a:sysClr val="windowText" lastClr="000000"/>
                </a:solidFill>
              </a:defRPr>
            </a:lvl1pPr>
          </a:lstStyle>
          <a:p>
            <a:r>
              <a:rPr lang="de-DE"/>
              <a:t>Insert Logo</a:t>
            </a:r>
            <a:endParaRPr lang="en-US"/>
          </a:p>
        </p:txBody>
      </p:sp>
    </p:spTree>
    <p:extLst>
      <p:ext uri="{BB962C8B-B14F-4D97-AF65-F5344CB8AC3E}">
        <p14:creationId xmlns:p14="http://schemas.microsoft.com/office/powerpoint/2010/main" val="3546775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lexible">
    <p:bg>
      <p:bgPr>
        <a:solidFill>
          <a:schemeClr val="accent3"/>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654" y="83558"/>
            <a:ext cx="12191999" cy="721468"/>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5" name="Text Placeholder 4">
            <a:extLst>
              <a:ext uri="{FF2B5EF4-FFF2-40B4-BE49-F238E27FC236}">
                <a16:creationId xmlns:a16="http://schemas.microsoft.com/office/drawing/2014/main" id="{F709EBB6-2DE4-4E32-BA73-0304C8254BF5}"/>
              </a:ext>
            </a:extLst>
          </p:cNvPr>
          <p:cNvSpPr>
            <a:spLocks noGrp="1"/>
          </p:cNvSpPr>
          <p:nvPr>
            <p:ph type="body" sz="quarter" idx="13" hasCustomPrompt="1"/>
          </p:nvPr>
        </p:nvSpPr>
        <p:spPr>
          <a:xfrm>
            <a:off x="4066922" y="728785"/>
            <a:ext cx="4061461" cy="152485"/>
          </a:xfrm>
          <a:prstGeom prst="rect">
            <a:avLst/>
          </a:prstGeom>
          <a:solidFill>
            <a:schemeClr val="tx1"/>
          </a:solidFill>
        </p:spPr>
        <p:txBody>
          <a:bodyPr anchor="ctr">
            <a:normAutofit/>
          </a:bodyPr>
          <a:lstStyle>
            <a:lvl3pPr marL="0" indent="0" algn="l">
              <a:buNone/>
              <a:defRPr sz="75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3221501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p:bg>
      <p:bgPr>
        <a:solidFill>
          <a:schemeClr val="accent3"/>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6A8E40F-1058-413F-B535-ABE146BB86A9}"/>
              </a:ext>
            </a:extLst>
          </p:cNvPr>
          <p:cNvSpPr>
            <a:spLocks noGrp="1"/>
          </p:cNvSpPr>
          <p:nvPr>
            <p:ph idx="14"/>
          </p:nvPr>
        </p:nvSpPr>
        <p:spPr>
          <a:xfrm>
            <a:off x="198782" y="1295400"/>
            <a:ext cx="6811619" cy="4953000"/>
          </a:xfrm>
          <a:prstGeom prst="rect">
            <a:avLst/>
          </a:prstGeom>
          <a:noFill/>
        </p:spPr>
        <p:txBody>
          <a:bodyPr vert="horz" lIns="91440" tIns="45720" rIns="91440" bIns="45720" rtlCol="0">
            <a:normAutofit/>
          </a:bodyPr>
          <a:lstStyle>
            <a:lvl1pPr>
              <a:lnSpc>
                <a:spcPct val="100000"/>
              </a:lnSpc>
              <a:defRPr sz="2700">
                <a:solidFill>
                  <a:schemeClr val="tx1"/>
                </a:solidFill>
                <a:latin typeface="+mn-lt"/>
              </a:defRPr>
            </a:lvl1pPr>
            <a:lvl2pPr marL="427435" indent="-213122">
              <a:lnSpc>
                <a:spcPct val="100000"/>
              </a:lnSpc>
              <a:buFont typeface="Wingdings" panose="05000000000000000000" pitchFamily="2" charset="2"/>
              <a:buChar char="§"/>
              <a:defRPr sz="2100">
                <a:solidFill>
                  <a:schemeClr val="tx1"/>
                </a:solidFill>
                <a:latin typeface="+mn-lt"/>
              </a:defRPr>
            </a:lvl2pPr>
            <a:lvl3pPr marL="685800" indent="-258366">
              <a:lnSpc>
                <a:spcPct val="100000"/>
              </a:lnSpc>
              <a:buFont typeface="Wingdings" panose="05000000000000000000" pitchFamily="2" charset="2"/>
              <a:buChar char="v"/>
              <a:defRPr sz="1500">
                <a:solidFill>
                  <a:schemeClr val="tx1"/>
                </a:solidFill>
                <a:latin typeface="+mn-lt"/>
              </a:defRPr>
            </a:lvl3pPr>
            <a:lvl4pPr>
              <a:defRPr sz="1350" i="1">
                <a:solidFill>
                  <a:schemeClr val="bg1"/>
                </a:solidFill>
              </a:defRPr>
            </a:lvl4pPr>
            <a:lvl5pPr>
              <a:defRPr sz="2700">
                <a:solidFill>
                  <a:schemeClr val="bg1"/>
                </a:solidFill>
              </a:defRPr>
            </a:lvl5pPr>
          </a:lstStyle>
          <a:p>
            <a:pPr lvl="0"/>
            <a:r>
              <a:rPr lang="en-US"/>
              <a:t>Edit Master text styles</a:t>
            </a:r>
          </a:p>
          <a:p>
            <a:pPr lvl="1"/>
            <a:r>
              <a:rPr lang="en-US"/>
              <a:t>Second level</a:t>
            </a:r>
          </a:p>
          <a:p>
            <a:pPr lvl="2"/>
            <a:r>
              <a:rPr lang="en-US"/>
              <a:t>Third level</a:t>
            </a:r>
          </a:p>
        </p:txBody>
      </p:sp>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98782" y="196161"/>
            <a:ext cx="6811619"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6" name="Content Placeholder 12">
            <a:extLst>
              <a:ext uri="{FF2B5EF4-FFF2-40B4-BE49-F238E27FC236}">
                <a16:creationId xmlns:a16="http://schemas.microsoft.com/office/drawing/2014/main" id="{E12D122E-D9D2-4EAE-8DA7-80D1A32EFD5D}"/>
              </a:ext>
            </a:extLst>
          </p:cNvPr>
          <p:cNvSpPr>
            <a:spLocks noGrp="1"/>
          </p:cNvSpPr>
          <p:nvPr>
            <p:ph sz="quarter" idx="12" hasCustomPrompt="1"/>
          </p:nvPr>
        </p:nvSpPr>
        <p:spPr>
          <a:xfrm>
            <a:off x="1600200"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5" name="Picture Placeholder 21">
            <a:extLst>
              <a:ext uri="{FF2B5EF4-FFF2-40B4-BE49-F238E27FC236}">
                <a16:creationId xmlns:a16="http://schemas.microsoft.com/office/drawing/2014/main" id="{C452D3C0-1C4A-4038-A91D-D0661F2CB5FD}"/>
              </a:ext>
            </a:extLst>
          </p:cNvPr>
          <p:cNvSpPr>
            <a:spLocks noGrp="1"/>
          </p:cNvSpPr>
          <p:nvPr>
            <p:ph type="pic" sz="quarter" idx="13" hasCustomPrompt="1"/>
          </p:nvPr>
        </p:nvSpPr>
        <p:spPr>
          <a:xfrm>
            <a:off x="7239000" y="-23192"/>
            <a:ext cx="4953000" cy="6881191"/>
          </a:xfrm>
          <a:prstGeom prst="rect">
            <a:avLst/>
          </a:prstGeom>
        </p:spPr>
        <p:txBody>
          <a:bodyPr anchor="ctr"/>
          <a:lstStyle>
            <a:lvl1pPr marL="0" indent="0" algn="ctr">
              <a:buNone/>
              <a:defRPr/>
            </a:lvl1pPr>
          </a:lstStyle>
          <a:p>
            <a:r>
              <a:rPr lang="de-DE"/>
              <a:t>Insert image that relates to the content</a:t>
            </a:r>
            <a:endParaRPr lang="en-US"/>
          </a:p>
        </p:txBody>
      </p:sp>
    </p:spTree>
    <p:extLst>
      <p:ext uri="{BB962C8B-B14F-4D97-AF65-F5344CB8AC3E}">
        <p14:creationId xmlns:p14="http://schemas.microsoft.com/office/powerpoint/2010/main" val="185194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a:t>Exercise slide</a:t>
            </a:r>
          </a:p>
        </p:txBody>
      </p:sp>
      <p:sp>
        <p:nvSpPr>
          <p:cNvPr id="4" name="Date Placeholder 3"/>
          <p:cNvSpPr>
            <a:spLocks noGrp="1"/>
          </p:cNvSpPr>
          <p:nvPr>
            <p:ph type="dt" sz="half" idx="10"/>
          </p:nvPr>
        </p:nvSpPr>
        <p:spPr/>
        <p:txBody>
          <a:bodyPr/>
          <a:lstStyle/>
          <a:p>
            <a:fld id="{BD75DC3C-20A7-4965-9EF4-E33FE825910A}" type="datetime1">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CC457F2-43C7-42C3-B0C4-C7D94650522A}" type="slidenum">
              <a:rPr lang="en-US" smtClean="0"/>
              <a:pPr>
                <a:defRPr/>
              </a:pPr>
              <a:t>‹#›</a:t>
            </a:fld>
            <a:endParaRPr lang="en-US"/>
          </a:p>
        </p:txBody>
      </p:sp>
      <p:sp>
        <p:nvSpPr>
          <p:cNvPr id="8" name="Content Placeholder 7"/>
          <p:cNvSpPr>
            <a:spLocks noGrp="1"/>
          </p:cNvSpPr>
          <p:nvPr>
            <p:ph sz="quarter" idx="1" hasCustomPrompt="1"/>
          </p:nvPr>
        </p:nvSpPr>
        <p:spPr>
          <a:xfrm>
            <a:off x="711200" y="2133600"/>
            <a:ext cx="10871200" cy="3886200"/>
          </a:xfrm>
        </p:spPr>
        <p:txBody>
          <a:bodyPr vert="horz"/>
          <a:lstStyle>
            <a:lvl1pPr marL="0" indent="0">
              <a:buNone/>
              <a:defRPr b="1">
                <a:solidFill>
                  <a:srgbClr val="C00000"/>
                </a:solidFill>
              </a:defRPr>
            </a:lvl1pPr>
          </a:lstStyle>
          <a:p>
            <a:pPr lvl="0" eaLnBrk="1" latinLnBrk="0" hangingPunct="1"/>
            <a:r>
              <a:rPr lang="en-US"/>
              <a:t>References</a:t>
            </a:r>
          </a:p>
          <a:p>
            <a:pPr lvl="1" eaLnBrk="1" latinLnBrk="0" hangingPunct="1"/>
            <a:r>
              <a:rPr lang="en-US"/>
              <a:t>Second level</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7616" y="3425584"/>
            <a:ext cx="3098800" cy="1962150"/>
          </a:xfrm>
          <a:prstGeom prst="rect">
            <a:avLst/>
          </a:prstGeom>
        </p:spPr>
      </p:pic>
    </p:spTree>
    <p:extLst>
      <p:ext uri="{BB962C8B-B14F-4D97-AF65-F5344CB8AC3E}">
        <p14:creationId xmlns:p14="http://schemas.microsoft.com/office/powerpoint/2010/main" val="3881717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A - with Background Imag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image matching the key statement</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6629400" y="914400"/>
            <a:ext cx="5029200" cy="5029200"/>
          </a:xfrm>
          <a:prstGeom prst="ellipse">
            <a:avLst/>
          </a:prstGeom>
          <a:solidFill>
            <a:schemeClr val="accent6">
              <a:alpha val="90000"/>
            </a:schemeClr>
          </a:solidFill>
        </p:spPr>
        <p:txBody>
          <a:bodyPr lIns="0" tIns="0" rIns="0" bIns="0" anchor="ctr">
            <a:normAutofit/>
          </a:bodyPr>
          <a:lstStyle>
            <a:lvl1pPr algn="ctr">
              <a:tabLst>
                <a:tab pos="556022" algn="l"/>
              </a:tabLst>
              <a:defRPr sz="3300">
                <a:solidFill>
                  <a:schemeClr val="bg1"/>
                </a:solidFill>
                <a:latin typeface="+mn-lt"/>
              </a:defRPr>
            </a:lvl1pPr>
          </a:lstStyle>
          <a:p>
            <a:r>
              <a:rPr lang="en-US" sz="2700"/>
              <a:t>Place key statement here</a:t>
            </a:r>
            <a:br>
              <a:rPr lang="en-US" sz="2700"/>
            </a:br>
            <a:r>
              <a:rPr lang="en-US" sz="2700"/>
              <a:t>&amp; move to fit image</a:t>
            </a:r>
            <a:endParaRPr lang="en-US"/>
          </a:p>
        </p:txBody>
      </p:sp>
    </p:spTree>
    <p:extLst>
      <p:ext uri="{BB962C8B-B14F-4D97-AF65-F5344CB8AC3E}">
        <p14:creationId xmlns:p14="http://schemas.microsoft.com/office/powerpoint/2010/main" val="274920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B - with Background Image ">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EE84647-C1EE-4AB4-A2A6-B6EEFAEDDC90}"/>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vibrant image</a:t>
            </a:r>
            <a:endParaRPr lang="en-US"/>
          </a:p>
        </p:txBody>
      </p:sp>
      <p:sp>
        <p:nvSpPr>
          <p:cNvPr id="4" name="Title 1">
            <a:extLst>
              <a:ext uri="{FF2B5EF4-FFF2-40B4-BE49-F238E27FC236}">
                <a16:creationId xmlns:a16="http://schemas.microsoft.com/office/drawing/2014/main" id="{74E045B2-B88A-416B-B4FF-FDA7EDCAE990}"/>
              </a:ext>
            </a:extLst>
          </p:cNvPr>
          <p:cNvSpPr>
            <a:spLocks noGrp="1"/>
          </p:cNvSpPr>
          <p:nvPr>
            <p:ph type="title" hasCustomPrompt="1"/>
          </p:nvPr>
        </p:nvSpPr>
        <p:spPr>
          <a:xfrm>
            <a:off x="0" y="1143002"/>
            <a:ext cx="5181600" cy="1588127"/>
          </a:xfrm>
          <a:prstGeom prst="rect">
            <a:avLst/>
          </a:prstGeom>
          <a:solidFill>
            <a:srgbClr val="323D46">
              <a:alpha val="80000"/>
            </a:srgbClr>
          </a:solidFill>
          <a:ln>
            <a:solidFill>
              <a:schemeClr val="bg2">
                <a:lumMod val="50000"/>
                <a:lumOff val="50000"/>
              </a:schemeClr>
            </a:solidFill>
          </a:ln>
        </p:spPr>
        <p:txBody>
          <a:bodyPr lIns="274320">
            <a:spAutoFit/>
          </a:bodyPr>
          <a:lstStyle>
            <a:lvl1pPr algn="r">
              <a:defRPr sz="3600" b="1" baseline="0">
                <a:solidFill>
                  <a:schemeClr val="bg1"/>
                </a:solidFill>
                <a:latin typeface="+mj-lt"/>
              </a:defRPr>
            </a:lvl1pPr>
          </a:lstStyle>
          <a:p>
            <a:r>
              <a:rPr lang="en-US"/>
              <a:t>Insert short  key point (reposition to fit image)</a:t>
            </a:r>
          </a:p>
        </p:txBody>
      </p:sp>
    </p:spTree>
    <p:extLst>
      <p:ext uri="{BB962C8B-B14F-4D97-AF65-F5344CB8AC3E}">
        <p14:creationId xmlns:p14="http://schemas.microsoft.com/office/powerpoint/2010/main" val="456319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 Transparent Overlay">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a background image matching the key statement</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0" y="1371600"/>
            <a:ext cx="12192000" cy="4267200"/>
          </a:xfrm>
          <a:prstGeom prst="rect">
            <a:avLst/>
          </a:prstGeom>
          <a:solidFill>
            <a:schemeClr val="tx1">
              <a:alpha val="40000"/>
            </a:schemeClr>
          </a:solidFill>
        </p:spPr>
        <p:txBody>
          <a:bodyPr lIns="0" tIns="0" rIns="0" bIns="0" anchor="ctr">
            <a:noAutofit/>
          </a:bodyPr>
          <a:lstStyle>
            <a:lvl1pPr algn="ctr">
              <a:tabLst>
                <a:tab pos="556022" algn="l"/>
              </a:tabLst>
              <a:defRPr sz="3300" b="1">
                <a:solidFill>
                  <a:schemeClr val="bg1"/>
                </a:solidFill>
                <a:latin typeface="+mj-lt"/>
              </a:defRPr>
            </a:lvl1pPr>
          </a:lstStyle>
          <a:p>
            <a:r>
              <a:rPr lang="en-US" sz="2700"/>
              <a:t>Place a key statement here</a:t>
            </a:r>
            <a:endParaRPr lang="en-US"/>
          </a:p>
        </p:txBody>
      </p:sp>
    </p:spTree>
    <p:extLst>
      <p:ext uri="{BB962C8B-B14F-4D97-AF65-F5344CB8AC3E}">
        <p14:creationId xmlns:p14="http://schemas.microsoft.com/office/powerpoint/2010/main" val="3805570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with Headshot">
    <p:bg>
      <p:bgPr>
        <a:solidFill>
          <a:schemeClr val="accent3"/>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EE83899-53C1-459C-B74C-D5150CEBAE25}"/>
              </a:ext>
            </a:extLst>
          </p:cNvPr>
          <p:cNvSpPr>
            <a:spLocks noGrp="1"/>
          </p:cNvSpPr>
          <p:nvPr>
            <p:ph type="pic" sz="quarter" idx="13" hasCustomPrompt="1"/>
          </p:nvPr>
        </p:nvSpPr>
        <p:spPr>
          <a:xfrm>
            <a:off x="228600" y="1600201"/>
            <a:ext cx="5486400" cy="5257801"/>
          </a:xfrm>
          <a:prstGeom prst="rect">
            <a:avLst/>
          </a:prstGeom>
        </p:spPr>
        <p:txBody>
          <a:bodyPr/>
          <a:lstStyle>
            <a:lvl1pPr marL="0" indent="0" algn="ctr">
              <a:lnSpc>
                <a:spcPct val="150000"/>
              </a:lnSpc>
              <a:buNone/>
              <a:defRPr>
                <a:latin typeface="+mn-lt"/>
              </a:defRPr>
            </a:lvl1pPr>
          </a:lstStyle>
          <a:p>
            <a:r>
              <a:rPr lang="de-DE"/>
              <a:t>Insert image of person quoted (cropped with transparent background)</a:t>
            </a:r>
            <a:br>
              <a:rPr lang="de-DE"/>
            </a:br>
            <a:br>
              <a:rPr lang="de-DE"/>
            </a:br>
            <a:r>
              <a:rPr lang="de-DE"/>
              <a:t>Try https://www.remove.bg/ to remove backgrounds</a:t>
            </a:r>
            <a:endParaRPr lang="en-US"/>
          </a:p>
        </p:txBody>
      </p:sp>
      <p:sp>
        <p:nvSpPr>
          <p:cNvPr id="17" name="Text Placeholder 16">
            <a:extLst>
              <a:ext uri="{FF2B5EF4-FFF2-40B4-BE49-F238E27FC236}">
                <a16:creationId xmlns:a16="http://schemas.microsoft.com/office/drawing/2014/main" id="{F545889F-8F38-4274-8935-D6F2E2083A02}"/>
              </a:ext>
            </a:extLst>
          </p:cNvPr>
          <p:cNvSpPr>
            <a:spLocks noGrp="1"/>
          </p:cNvSpPr>
          <p:nvPr>
            <p:ph type="body" sz="quarter" idx="11" hasCustomPrompt="1"/>
          </p:nvPr>
        </p:nvSpPr>
        <p:spPr>
          <a:xfrm>
            <a:off x="5867400" y="2209800"/>
            <a:ext cx="6096000" cy="914400"/>
          </a:xfrm>
          <a:prstGeom prst="rect">
            <a:avLst/>
          </a:prstGeom>
        </p:spPr>
        <p:txBody>
          <a:bodyPr/>
          <a:lstStyle>
            <a:lvl1pPr marL="0" indent="0" algn="ctr">
              <a:buNone/>
              <a:defRPr sz="4050" b="1">
                <a:solidFill>
                  <a:schemeClr val="tx1"/>
                </a:solidFill>
                <a:latin typeface="+mj-lt"/>
              </a:defRPr>
            </a:lvl1pPr>
          </a:lstStyle>
          <a:p>
            <a:pPr lvl="0"/>
            <a:r>
              <a:rPr lang="de-DE"/>
              <a:t>Insert Quote</a:t>
            </a:r>
            <a:endParaRPr lang="en-US"/>
          </a:p>
        </p:txBody>
      </p:sp>
      <p:sp>
        <p:nvSpPr>
          <p:cNvPr id="20" name="Text Placeholder 19">
            <a:extLst>
              <a:ext uri="{FF2B5EF4-FFF2-40B4-BE49-F238E27FC236}">
                <a16:creationId xmlns:a16="http://schemas.microsoft.com/office/drawing/2014/main" id="{EF426CE5-6582-41F2-A6B3-5314EEB8ECEB}"/>
              </a:ext>
            </a:extLst>
          </p:cNvPr>
          <p:cNvSpPr>
            <a:spLocks noGrp="1"/>
          </p:cNvSpPr>
          <p:nvPr>
            <p:ph type="body" sz="quarter" idx="12" hasCustomPrompt="1"/>
          </p:nvPr>
        </p:nvSpPr>
        <p:spPr>
          <a:xfrm>
            <a:off x="5947326" y="4134088"/>
            <a:ext cx="6040177" cy="914400"/>
          </a:xfrm>
          <a:prstGeom prst="rect">
            <a:avLst/>
          </a:prstGeom>
        </p:spPr>
        <p:txBody>
          <a:bodyPr/>
          <a:lstStyle>
            <a:lvl1pPr marL="0" indent="0" algn="ctr">
              <a:buNone/>
              <a:defRPr sz="1725" spc="143" baseline="0">
                <a:solidFill>
                  <a:schemeClr val="tx1"/>
                </a:solidFill>
                <a:latin typeface="+mn-lt"/>
              </a:defRPr>
            </a:lvl1pPr>
          </a:lstStyle>
          <a:p>
            <a:pPr lvl="0"/>
            <a:r>
              <a:rPr lang="de-DE"/>
              <a:t>Insert name of person quoted</a:t>
            </a:r>
            <a:endParaRPr lang="en-US"/>
          </a:p>
        </p:txBody>
      </p:sp>
      <p:sp>
        <p:nvSpPr>
          <p:cNvPr id="2" name="TextBox 1">
            <a:extLst>
              <a:ext uri="{FF2B5EF4-FFF2-40B4-BE49-F238E27FC236}">
                <a16:creationId xmlns:a16="http://schemas.microsoft.com/office/drawing/2014/main" id="{90921904-7B58-4980-91FF-D1A3D05DAEA2}"/>
              </a:ext>
            </a:extLst>
          </p:cNvPr>
          <p:cNvSpPr txBox="1"/>
          <p:nvPr userDrawn="1"/>
        </p:nvSpPr>
        <p:spPr>
          <a:xfrm>
            <a:off x="8427126" y="-652522"/>
            <a:ext cx="761747" cy="2169825"/>
          </a:xfrm>
          <a:prstGeom prst="rect">
            <a:avLst/>
          </a:prstGeom>
          <a:noFill/>
        </p:spPr>
        <p:txBody>
          <a:bodyPr wrap="none" rtlCol="0">
            <a:spAutoFit/>
          </a:bodyPr>
          <a:lstStyle/>
          <a:p>
            <a:r>
              <a:rPr lang="de-DE" sz="13500">
                <a:latin typeface="+mj-lt"/>
              </a:rPr>
              <a:t>„</a:t>
            </a:r>
            <a:endParaRPr lang="en-US" sz="13500">
              <a:latin typeface="+mj-lt"/>
            </a:endParaRPr>
          </a:p>
        </p:txBody>
      </p:sp>
      <p:cxnSp>
        <p:nvCxnSpPr>
          <p:cNvPr id="4" name="Straight Connector 3">
            <a:extLst>
              <a:ext uri="{FF2B5EF4-FFF2-40B4-BE49-F238E27FC236}">
                <a16:creationId xmlns:a16="http://schemas.microsoft.com/office/drawing/2014/main" id="{131C5874-41D5-4945-AABA-4944366CB207}"/>
              </a:ext>
            </a:extLst>
          </p:cNvPr>
          <p:cNvCxnSpPr>
            <a:cxnSpLocks/>
          </p:cNvCxnSpPr>
          <p:nvPr userDrawn="1"/>
        </p:nvCxnSpPr>
        <p:spPr>
          <a:xfrm>
            <a:off x="6172200" y="1600199"/>
            <a:ext cx="2254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BDF649-78A6-47E5-8DC0-9056602A1FD9}"/>
              </a:ext>
            </a:extLst>
          </p:cNvPr>
          <p:cNvCxnSpPr>
            <a:cxnSpLocks/>
          </p:cNvCxnSpPr>
          <p:nvPr userDrawn="1"/>
        </p:nvCxnSpPr>
        <p:spPr>
          <a:xfrm>
            <a:off x="9296400" y="1600199"/>
            <a:ext cx="2254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86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with Background Imag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background image matching quote</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0" y="1752600"/>
            <a:ext cx="12192000" cy="3886200"/>
          </a:xfrm>
          <a:prstGeom prst="rect">
            <a:avLst/>
          </a:prstGeom>
          <a:solidFill>
            <a:schemeClr val="tx1">
              <a:alpha val="40000"/>
            </a:schemeClr>
          </a:solidFill>
        </p:spPr>
        <p:txBody>
          <a:bodyPr lIns="0" tIns="0" rIns="0" bIns="0" anchor="ctr">
            <a:noAutofit/>
          </a:bodyPr>
          <a:lstStyle>
            <a:lvl1pPr algn="ctr">
              <a:tabLst>
                <a:tab pos="556022" algn="l"/>
              </a:tabLst>
              <a:defRPr sz="3300" b="1">
                <a:solidFill>
                  <a:schemeClr val="bg1"/>
                </a:solidFill>
                <a:latin typeface="+mj-lt"/>
              </a:defRPr>
            </a:lvl1pPr>
          </a:lstStyle>
          <a:p>
            <a:r>
              <a:rPr lang="en-US" sz="2700"/>
              <a:t>Insert Quote</a:t>
            </a:r>
            <a:endParaRPr lang="en-US"/>
          </a:p>
        </p:txBody>
      </p:sp>
      <p:sp>
        <p:nvSpPr>
          <p:cNvPr id="5" name="Title 1">
            <a:extLst>
              <a:ext uri="{FF2B5EF4-FFF2-40B4-BE49-F238E27FC236}">
                <a16:creationId xmlns:a16="http://schemas.microsoft.com/office/drawing/2014/main" id="{D0487C26-1833-4424-A846-4E598F732AC1}"/>
              </a:ext>
            </a:extLst>
          </p:cNvPr>
          <p:cNvSpPr txBox="1">
            <a:spLocks noChangeAspect="1"/>
          </p:cNvSpPr>
          <p:nvPr userDrawn="1"/>
        </p:nvSpPr>
        <p:spPr>
          <a:xfrm>
            <a:off x="-13447" y="4876800"/>
            <a:ext cx="12192000" cy="762000"/>
          </a:xfrm>
          <a:prstGeom prst="rect">
            <a:avLst/>
          </a:prstGeom>
          <a:solidFill>
            <a:schemeClr val="tx1">
              <a:alpha val="40000"/>
            </a:schemeClr>
          </a:solidFill>
        </p:spPr>
        <p:txBody>
          <a:bodyPr lIns="0" tIns="0" rIns="0" bIns="0" anchor="ctr">
            <a:noAutofit/>
          </a:bodyPr>
          <a:lstStyle>
            <a:lvl1pPr algn="ctr" defTabSz="914400" rtl="0" eaLnBrk="1" latinLnBrk="0" hangingPunct="1">
              <a:lnSpc>
                <a:spcPct val="90000"/>
              </a:lnSpc>
              <a:spcBef>
                <a:spcPct val="0"/>
              </a:spcBef>
              <a:buNone/>
              <a:tabLst>
                <a:tab pos="741363" algn="l"/>
              </a:tabLst>
              <a:defRPr sz="4400" b="1" kern="1200">
                <a:solidFill>
                  <a:schemeClr val="bg1"/>
                </a:solidFill>
                <a:latin typeface="+mj-lt"/>
                <a:ea typeface="Lato" panose="020F0502020204030203" pitchFamily="34" charset="0"/>
                <a:cs typeface="Lato" panose="020F0502020204030203" pitchFamily="34" charset="0"/>
              </a:defRPr>
            </a:lvl1pPr>
          </a:lstStyle>
          <a:p>
            <a:r>
              <a:rPr lang="en-US" sz="1800" b="0"/>
              <a:t>Insert name of person quoted</a:t>
            </a:r>
            <a:endParaRPr lang="en-US" sz="2400" b="0"/>
          </a:p>
        </p:txBody>
      </p:sp>
      <p:sp>
        <p:nvSpPr>
          <p:cNvPr id="6" name="Title 1">
            <a:extLst>
              <a:ext uri="{FF2B5EF4-FFF2-40B4-BE49-F238E27FC236}">
                <a16:creationId xmlns:a16="http://schemas.microsoft.com/office/drawing/2014/main" id="{5CE55F8C-E9A5-477F-BFE2-D9E4352D9D32}"/>
              </a:ext>
            </a:extLst>
          </p:cNvPr>
          <p:cNvSpPr txBox="1">
            <a:spLocks noChangeAspect="1"/>
          </p:cNvSpPr>
          <p:nvPr userDrawn="1"/>
        </p:nvSpPr>
        <p:spPr>
          <a:xfrm>
            <a:off x="228600" y="3657600"/>
            <a:ext cx="1066800" cy="815788"/>
          </a:xfrm>
          <a:prstGeom prst="rect">
            <a:avLst/>
          </a:prstGeom>
          <a:noFill/>
        </p:spPr>
        <p:txBody>
          <a:bodyPr lIns="0" tIns="0" rIns="0" bIns="0" anchor="b">
            <a:noAutofit/>
          </a:bodyPr>
          <a:lstStyle>
            <a:lvl1pPr algn="ctr" defTabSz="914400" rtl="0" eaLnBrk="1" latinLnBrk="0" hangingPunct="1">
              <a:lnSpc>
                <a:spcPct val="90000"/>
              </a:lnSpc>
              <a:spcBef>
                <a:spcPct val="0"/>
              </a:spcBef>
              <a:buNone/>
              <a:tabLst>
                <a:tab pos="741363" algn="l"/>
              </a:tabLst>
              <a:defRPr sz="4400" b="1" kern="1200">
                <a:solidFill>
                  <a:schemeClr val="bg1"/>
                </a:solidFill>
                <a:latin typeface="+mj-lt"/>
                <a:ea typeface="Lato" panose="020F0502020204030203" pitchFamily="34" charset="0"/>
                <a:cs typeface="Lato" panose="020F0502020204030203" pitchFamily="34" charset="0"/>
              </a:defRPr>
            </a:lvl1pPr>
          </a:lstStyle>
          <a:p>
            <a:pPr algn="l"/>
            <a:r>
              <a:rPr lang="en-US" sz="14700">
                <a:solidFill>
                  <a:schemeClr val="bg1"/>
                </a:solidFill>
              </a:rPr>
              <a:t>“</a:t>
            </a:r>
          </a:p>
        </p:txBody>
      </p:sp>
    </p:spTree>
    <p:extLst>
      <p:ext uri="{BB962C8B-B14F-4D97-AF65-F5344CB8AC3E}">
        <p14:creationId xmlns:p14="http://schemas.microsoft.com/office/powerpoint/2010/main" val="1000499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Bullets - Clean">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E8DF49-EB94-4BED-9745-7CDDF0DC6BC6}"/>
              </a:ext>
            </a:extLst>
          </p:cNvPr>
          <p:cNvSpPr/>
          <p:nvPr userDrawn="1"/>
        </p:nvSpPr>
        <p:spPr>
          <a:xfrm>
            <a:off x="1371600" y="1816100"/>
            <a:ext cx="3035301" cy="4622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a:latin typeface="+mn-lt"/>
            </a:endParaRPr>
          </a:p>
        </p:txBody>
      </p:sp>
      <p:sp>
        <p:nvSpPr>
          <p:cNvPr id="4" name="Rectangle 3">
            <a:extLst>
              <a:ext uri="{FF2B5EF4-FFF2-40B4-BE49-F238E27FC236}">
                <a16:creationId xmlns:a16="http://schemas.microsoft.com/office/drawing/2014/main" id="{45E05C10-095B-419E-9A9A-2108EE3544A1}"/>
              </a:ext>
            </a:extLst>
          </p:cNvPr>
          <p:cNvSpPr/>
          <p:nvPr userDrawn="1"/>
        </p:nvSpPr>
        <p:spPr>
          <a:xfrm>
            <a:off x="4406902" y="1816100"/>
            <a:ext cx="3035301" cy="4622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a:latin typeface="+mn-lt"/>
            </a:endParaRPr>
          </a:p>
        </p:txBody>
      </p:sp>
      <p:sp>
        <p:nvSpPr>
          <p:cNvPr id="5" name="Rectangle 4">
            <a:extLst>
              <a:ext uri="{FF2B5EF4-FFF2-40B4-BE49-F238E27FC236}">
                <a16:creationId xmlns:a16="http://schemas.microsoft.com/office/drawing/2014/main" id="{5123AF96-4A89-46DD-92C3-52FF0D2A63B5}"/>
              </a:ext>
            </a:extLst>
          </p:cNvPr>
          <p:cNvSpPr/>
          <p:nvPr userDrawn="1"/>
        </p:nvSpPr>
        <p:spPr>
          <a:xfrm>
            <a:off x="7442203" y="1816100"/>
            <a:ext cx="3035301" cy="4622800"/>
          </a:xfrm>
          <a:prstGeom prst="rect">
            <a:avLst/>
          </a:prstGeom>
          <a:solidFill>
            <a:srgbClr val="F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6" name="Text Placeholder 11">
            <a:extLst>
              <a:ext uri="{FF2B5EF4-FFF2-40B4-BE49-F238E27FC236}">
                <a16:creationId xmlns:a16="http://schemas.microsoft.com/office/drawing/2014/main" id="{5C162061-4E45-4094-8504-75EAAB36906B}"/>
              </a:ext>
            </a:extLst>
          </p:cNvPr>
          <p:cNvSpPr>
            <a:spLocks noGrp="1"/>
          </p:cNvSpPr>
          <p:nvPr>
            <p:ph type="body" sz="quarter" idx="10" hasCustomPrompt="1"/>
          </p:nvPr>
        </p:nvSpPr>
        <p:spPr>
          <a:xfrm>
            <a:off x="1384301" y="3330575"/>
            <a:ext cx="3022600" cy="457200"/>
          </a:xfrm>
          <a:prstGeom prst="rect">
            <a:avLst/>
          </a:prstGeom>
        </p:spPr>
        <p:txBody>
          <a:bodyPr/>
          <a:lstStyle>
            <a:lvl1pPr marL="0" indent="0" algn="ctr">
              <a:buNone/>
              <a:defRPr sz="1800">
                <a:solidFill>
                  <a:schemeClr val="tx1"/>
                </a:solidFill>
                <a:latin typeface="+mn-lt"/>
              </a:defRPr>
            </a:lvl1pPr>
          </a:lstStyle>
          <a:p>
            <a:pPr lvl="0"/>
            <a:r>
              <a:rPr lang="de-DE"/>
              <a:t>A</a:t>
            </a:r>
            <a:r>
              <a:rPr lang="en-US"/>
              <a:t>DD A SUBHEAD</a:t>
            </a:r>
          </a:p>
        </p:txBody>
      </p:sp>
      <p:sp>
        <p:nvSpPr>
          <p:cNvPr id="7" name="Text Placeholder 11">
            <a:extLst>
              <a:ext uri="{FF2B5EF4-FFF2-40B4-BE49-F238E27FC236}">
                <a16:creationId xmlns:a16="http://schemas.microsoft.com/office/drawing/2014/main" id="{A63DFF59-4AF4-4AA3-A59E-462E4120A643}"/>
              </a:ext>
            </a:extLst>
          </p:cNvPr>
          <p:cNvSpPr>
            <a:spLocks noGrp="1"/>
          </p:cNvSpPr>
          <p:nvPr>
            <p:ph type="body" sz="quarter" idx="11" hasCustomPrompt="1"/>
          </p:nvPr>
        </p:nvSpPr>
        <p:spPr>
          <a:xfrm>
            <a:off x="4394201" y="3317875"/>
            <a:ext cx="3022600" cy="457200"/>
          </a:xfrm>
          <a:prstGeom prst="rect">
            <a:avLst/>
          </a:prstGeom>
        </p:spPr>
        <p:txBody>
          <a:bodyPr/>
          <a:lstStyle>
            <a:lvl1pPr marL="0" indent="0" algn="ctr">
              <a:buNone/>
              <a:defRPr sz="1800">
                <a:solidFill>
                  <a:schemeClr val="tx1"/>
                </a:solidFill>
                <a:latin typeface="+mn-lt"/>
              </a:defRPr>
            </a:lvl1pPr>
          </a:lstStyle>
          <a:p>
            <a:pPr lvl="0"/>
            <a:r>
              <a:rPr lang="de-DE"/>
              <a:t>A</a:t>
            </a:r>
            <a:r>
              <a:rPr lang="en-US"/>
              <a:t>DD A SUBHEAD</a:t>
            </a:r>
          </a:p>
        </p:txBody>
      </p:sp>
      <p:sp>
        <p:nvSpPr>
          <p:cNvPr id="8" name="Text Placeholder 11">
            <a:extLst>
              <a:ext uri="{FF2B5EF4-FFF2-40B4-BE49-F238E27FC236}">
                <a16:creationId xmlns:a16="http://schemas.microsoft.com/office/drawing/2014/main" id="{864CA90A-FEA3-4ED4-BB39-F4436F27D71E}"/>
              </a:ext>
            </a:extLst>
          </p:cNvPr>
          <p:cNvSpPr>
            <a:spLocks noGrp="1"/>
          </p:cNvSpPr>
          <p:nvPr>
            <p:ph type="body" sz="quarter" idx="12" hasCustomPrompt="1"/>
          </p:nvPr>
        </p:nvSpPr>
        <p:spPr>
          <a:xfrm>
            <a:off x="7454903" y="3317875"/>
            <a:ext cx="3022600" cy="457200"/>
          </a:xfrm>
          <a:prstGeom prst="rect">
            <a:avLst/>
          </a:prstGeom>
        </p:spPr>
        <p:txBody>
          <a:bodyPr/>
          <a:lstStyle>
            <a:lvl1pPr marL="0" indent="0" algn="ctr">
              <a:buNone/>
              <a:defRPr sz="1800">
                <a:solidFill>
                  <a:schemeClr val="tx1"/>
                </a:solidFill>
                <a:latin typeface="+mn-lt"/>
              </a:defRPr>
            </a:lvl1pPr>
          </a:lstStyle>
          <a:p>
            <a:pPr lvl="0"/>
            <a:r>
              <a:rPr lang="de-DE"/>
              <a:t>A</a:t>
            </a:r>
            <a:r>
              <a:rPr lang="en-US"/>
              <a:t>DD A SUBHEAD</a:t>
            </a:r>
          </a:p>
        </p:txBody>
      </p:sp>
      <p:sp>
        <p:nvSpPr>
          <p:cNvPr id="9" name="Text Placeholder 28">
            <a:extLst>
              <a:ext uri="{FF2B5EF4-FFF2-40B4-BE49-F238E27FC236}">
                <a16:creationId xmlns:a16="http://schemas.microsoft.com/office/drawing/2014/main" id="{43FB30B1-02E3-49B1-A4E8-F2B11700456A}"/>
              </a:ext>
            </a:extLst>
          </p:cNvPr>
          <p:cNvSpPr>
            <a:spLocks noGrp="1"/>
          </p:cNvSpPr>
          <p:nvPr>
            <p:ph type="body" sz="quarter" idx="13" hasCustomPrompt="1"/>
          </p:nvPr>
        </p:nvSpPr>
        <p:spPr>
          <a:xfrm>
            <a:off x="1371601" y="4025900"/>
            <a:ext cx="3022601" cy="2413000"/>
          </a:xfrm>
          <a:prstGeom prst="rect">
            <a:avLst/>
          </a:prstGeom>
        </p:spPr>
        <p:txBody>
          <a:bodyPr/>
          <a:lstStyle>
            <a:lvl1pPr marL="0" indent="0" algn="ctr">
              <a:buNone/>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0" name="Text Placeholder 28">
            <a:extLst>
              <a:ext uri="{FF2B5EF4-FFF2-40B4-BE49-F238E27FC236}">
                <a16:creationId xmlns:a16="http://schemas.microsoft.com/office/drawing/2014/main" id="{5DE6D55A-8541-439B-AAD6-9C07024BF163}"/>
              </a:ext>
            </a:extLst>
          </p:cNvPr>
          <p:cNvSpPr>
            <a:spLocks noGrp="1"/>
          </p:cNvSpPr>
          <p:nvPr>
            <p:ph type="body" sz="quarter" idx="14" hasCustomPrompt="1"/>
          </p:nvPr>
        </p:nvSpPr>
        <p:spPr>
          <a:xfrm>
            <a:off x="4406901" y="4013200"/>
            <a:ext cx="3022601" cy="2438400"/>
          </a:xfrm>
          <a:prstGeom prst="rect">
            <a:avLst/>
          </a:prstGeom>
        </p:spPr>
        <p:txBody>
          <a:bodyPr/>
          <a:lstStyle>
            <a:lvl1pPr marL="0" indent="0" algn="ctr">
              <a:buNone/>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1" name="Text Placeholder 28">
            <a:extLst>
              <a:ext uri="{FF2B5EF4-FFF2-40B4-BE49-F238E27FC236}">
                <a16:creationId xmlns:a16="http://schemas.microsoft.com/office/drawing/2014/main" id="{4E5A7E6D-86CA-4240-8F88-C19B9C7155F7}"/>
              </a:ext>
            </a:extLst>
          </p:cNvPr>
          <p:cNvSpPr>
            <a:spLocks noGrp="1"/>
          </p:cNvSpPr>
          <p:nvPr>
            <p:ph type="body" sz="quarter" idx="15" hasCustomPrompt="1"/>
          </p:nvPr>
        </p:nvSpPr>
        <p:spPr>
          <a:xfrm>
            <a:off x="7454902" y="4013200"/>
            <a:ext cx="3022601" cy="2438400"/>
          </a:xfrm>
          <a:prstGeom prst="rect">
            <a:avLst/>
          </a:prstGeom>
        </p:spPr>
        <p:txBody>
          <a:bodyPr/>
          <a:lstStyle>
            <a:lvl1pPr marL="0" indent="0" algn="ctr">
              <a:buNone/>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paragraph</a:t>
            </a:r>
            <a:endParaRPr lang="en-US"/>
          </a:p>
        </p:txBody>
      </p:sp>
      <p:sp>
        <p:nvSpPr>
          <p:cNvPr id="12" name="Title Placeholder 1">
            <a:extLst>
              <a:ext uri="{FF2B5EF4-FFF2-40B4-BE49-F238E27FC236}">
                <a16:creationId xmlns:a16="http://schemas.microsoft.com/office/drawing/2014/main" id="{B9E9AB37-1007-456D-91A2-6C3C9775F5EE}"/>
              </a:ext>
            </a:extLst>
          </p:cNvPr>
          <p:cNvSpPr>
            <a:spLocks noGrp="1"/>
          </p:cNvSpPr>
          <p:nvPr>
            <p:ph type="title" hasCustomPrompt="1"/>
          </p:nvPr>
        </p:nvSpPr>
        <p:spPr>
          <a:xfrm>
            <a:off x="152402" y="196161"/>
            <a:ext cx="11887199"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17" name="Text Placeholder 4">
            <a:extLst>
              <a:ext uri="{FF2B5EF4-FFF2-40B4-BE49-F238E27FC236}">
                <a16:creationId xmlns:a16="http://schemas.microsoft.com/office/drawing/2014/main" id="{D20E5563-1AF7-47D5-A6F2-2CA40622F657}"/>
              </a:ext>
            </a:extLst>
          </p:cNvPr>
          <p:cNvSpPr>
            <a:spLocks noGrp="1"/>
          </p:cNvSpPr>
          <p:nvPr>
            <p:ph type="body" sz="quarter" idx="20" hasCustomPrompt="1"/>
          </p:nvPr>
        </p:nvSpPr>
        <p:spPr>
          <a:xfrm>
            <a:off x="4066924" y="917670"/>
            <a:ext cx="4061461" cy="152485"/>
          </a:xfrm>
          <a:prstGeom prst="rect">
            <a:avLst/>
          </a:prstGeom>
          <a:solidFill>
            <a:schemeClr val="accent6">
              <a:lumMod val="20000"/>
              <a:lumOff val="80000"/>
            </a:schemeClr>
          </a:solidFill>
        </p:spPr>
        <p:txBody>
          <a:bodyPr anchor="ctr">
            <a:normAutofit/>
          </a:bodyPr>
          <a:lstStyle>
            <a:lvl3pPr marL="0" indent="0" algn="l">
              <a:buNone/>
              <a:defRPr sz="750">
                <a:latin typeface="+mn-lt"/>
              </a:defRPr>
            </a:lvl3pPr>
          </a:lstStyle>
          <a:p>
            <a:pPr lvl="2"/>
            <a:r>
              <a:rPr lang="de-DE"/>
              <a:t>Make bar as wide as title – text will not sow when you present</a:t>
            </a:r>
            <a:endParaRPr lang="en-US"/>
          </a:p>
        </p:txBody>
      </p:sp>
      <p:sp>
        <p:nvSpPr>
          <p:cNvPr id="18" name="Content Placeholder 17">
            <a:extLst>
              <a:ext uri="{FF2B5EF4-FFF2-40B4-BE49-F238E27FC236}">
                <a16:creationId xmlns:a16="http://schemas.microsoft.com/office/drawing/2014/main" id="{D906DDA2-597E-4CB8-BE39-233A70869D7A}"/>
              </a:ext>
            </a:extLst>
          </p:cNvPr>
          <p:cNvSpPr>
            <a:spLocks noGrp="1"/>
          </p:cNvSpPr>
          <p:nvPr>
            <p:ph sz="quarter" idx="21" hasCustomPrompt="1"/>
          </p:nvPr>
        </p:nvSpPr>
        <p:spPr>
          <a:xfrm>
            <a:off x="1654176" y="2029099"/>
            <a:ext cx="2457451" cy="1048673"/>
          </a:xfrm>
          <a:prstGeom prst="rect">
            <a:avLst/>
          </a:prstGeom>
        </p:spPr>
        <p:txBody>
          <a:bodyPr/>
          <a:lstStyle>
            <a:lvl1pPr>
              <a:defRPr sz="1350">
                <a:solidFill>
                  <a:schemeClr val="tx1"/>
                </a:solidFill>
                <a:latin typeface="+mn-lt"/>
              </a:defRPr>
            </a:lvl1pPr>
          </a:lstStyle>
          <a:p>
            <a:pPr lvl="0"/>
            <a:r>
              <a:rPr lang="en-US"/>
              <a:t>Insert dark icon</a:t>
            </a:r>
          </a:p>
        </p:txBody>
      </p:sp>
      <p:sp>
        <p:nvSpPr>
          <p:cNvPr id="19" name="Content Placeholder 17">
            <a:extLst>
              <a:ext uri="{FF2B5EF4-FFF2-40B4-BE49-F238E27FC236}">
                <a16:creationId xmlns:a16="http://schemas.microsoft.com/office/drawing/2014/main" id="{7B6E7E00-7292-43F6-BB8F-05C13F77495D}"/>
              </a:ext>
            </a:extLst>
          </p:cNvPr>
          <p:cNvSpPr>
            <a:spLocks noGrp="1"/>
          </p:cNvSpPr>
          <p:nvPr>
            <p:ph sz="quarter" idx="22" hasCustomPrompt="1"/>
          </p:nvPr>
        </p:nvSpPr>
        <p:spPr>
          <a:xfrm>
            <a:off x="4695828" y="2029099"/>
            <a:ext cx="2457451" cy="1048673"/>
          </a:xfrm>
          <a:prstGeom prst="rect">
            <a:avLst/>
          </a:prstGeom>
        </p:spPr>
        <p:txBody>
          <a:bodyPr/>
          <a:lstStyle>
            <a:lvl1pPr>
              <a:defRPr sz="1350">
                <a:solidFill>
                  <a:schemeClr val="tx1"/>
                </a:solidFill>
                <a:latin typeface="+mn-lt"/>
              </a:defRPr>
            </a:lvl1pPr>
          </a:lstStyle>
          <a:p>
            <a:pPr lvl="0"/>
            <a:r>
              <a:rPr lang="en-US"/>
              <a:t>Insert dark icon</a:t>
            </a:r>
          </a:p>
        </p:txBody>
      </p:sp>
      <p:sp>
        <p:nvSpPr>
          <p:cNvPr id="20" name="Content Placeholder 17">
            <a:extLst>
              <a:ext uri="{FF2B5EF4-FFF2-40B4-BE49-F238E27FC236}">
                <a16:creationId xmlns:a16="http://schemas.microsoft.com/office/drawing/2014/main" id="{2F9D349B-B660-454D-8292-DFD60DDAB961}"/>
              </a:ext>
            </a:extLst>
          </p:cNvPr>
          <p:cNvSpPr>
            <a:spLocks noGrp="1"/>
          </p:cNvSpPr>
          <p:nvPr>
            <p:ph sz="quarter" idx="23" hasCustomPrompt="1"/>
          </p:nvPr>
        </p:nvSpPr>
        <p:spPr>
          <a:xfrm>
            <a:off x="7737477" y="2029099"/>
            <a:ext cx="2457451" cy="1048673"/>
          </a:xfrm>
          <a:prstGeom prst="rect">
            <a:avLst/>
          </a:prstGeom>
        </p:spPr>
        <p:txBody>
          <a:bodyPr/>
          <a:lstStyle>
            <a:lvl1pPr>
              <a:defRPr sz="1350">
                <a:solidFill>
                  <a:schemeClr val="tx1"/>
                </a:solidFill>
                <a:latin typeface="+mn-lt"/>
              </a:defRPr>
            </a:lvl1pPr>
          </a:lstStyle>
          <a:p>
            <a:pPr lvl="0"/>
            <a:r>
              <a:rPr lang="en-US"/>
              <a:t>Insert dark icon</a:t>
            </a:r>
          </a:p>
        </p:txBody>
      </p:sp>
    </p:spTree>
    <p:extLst>
      <p:ext uri="{BB962C8B-B14F-4D97-AF65-F5344CB8AC3E}">
        <p14:creationId xmlns:p14="http://schemas.microsoft.com/office/powerpoint/2010/main" val="3503781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ullets - with Background">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AF0F4B3-8666-490C-9284-55AFC6ABF0FE}"/>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matching image</a:t>
            </a:r>
            <a:endParaRPr lang="en-US"/>
          </a:p>
        </p:txBody>
      </p:sp>
      <p:sp>
        <p:nvSpPr>
          <p:cNvPr id="3" name="Title 2">
            <a:extLst>
              <a:ext uri="{FF2B5EF4-FFF2-40B4-BE49-F238E27FC236}">
                <a16:creationId xmlns:a16="http://schemas.microsoft.com/office/drawing/2014/main" id="{CDFDACA3-DBDA-4E15-B5BB-358A239E271B}"/>
              </a:ext>
            </a:extLst>
          </p:cNvPr>
          <p:cNvSpPr txBox="1">
            <a:spLocks noChangeAspect="1"/>
          </p:cNvSpPr>
          <p:nvPr userDrawn="1"/>
        </p:nvSpPr>
        <p:spPr>
          <a:xfrm>
            <a:off x="838202" y="2181951"/>
            <a:ext cx="3045247" cy="3045247"/>
          </a:xfrm>
          <a:prstGeom prst="ellipse">
            <a:avLst/>
          </a:prstGeom>
          <a:solidFill>
            <a:srgbClr val="323D46"/>
          </a:solidFill>
        </p:spPr>
        <p:txBody>
          <a:bodyPr wrap="square" lIns="0" rIns="0" anchor="ctr">
            <a:noAutofit/>
          </a:bodyPr>
          <a:lstStyle>
            <a:lvl1pPr algn="ctr" defTabSz="914400" rtl="0" eaLnBrk="1" latinLnBrk="0" hangingPunct="1">
              <a:lnSpc>
                <a:spcPct val="90000"/>
              </a:lnSpc>
              <a:spcBef>
                <a:spcPct val="0"/>
              </a:spcBef>
              <a:buNone/>
              <a:defRPr sz="3600" b="1" kern="1200">
                <a:solidFill>
                  <a:schemeClr val="tx2"/>
                </a:solidFill>
                <a:latin typeface="+mj-lt"/>
                <a:ea typeface="+mj-ea"/>
                <a:cs typeface="+mj-cs"/>
              </a:defRPr>
            </a:lvl1pPr>
          </a:lstStyle>
          <a:p>
            <a:endParaRPr lang="en-US" sz="1800" b="0">
              <a:solidFill>
                <a:schemeClr val="bg1"/>
              </a:solidFill>
            </a:endParaRPr>
          </a:p>
          <a:p>
            <a:endParaRPr lang="en-US" sz="1800" b="0">
              <a:solidFill>
                <a:schemeClr val="bg1"/>
              </a:solidFill>
            </a:endParaRPr>
          </a:p>
          <a:p>
            <a:endParaRPr lang="en-US" sz="1800" b="0">
              <a:solidFill>
                <a:schemeClr val="bg1"/>
              </a:solidFill>
            </a:endParaRPr>
          </a:p>
          <a:p>
            <a:r>
              <a:rPr lang="en-US" sz="1800" b="0">
                <a:solidFill>
                  <a:schemeClr val="bg1"/>
                </a:solidFill>
              </a:rPr>
              <a:t>Key takeaway number one goes here. </a:t>
            </a:r>
          </a:p>
        </p:txBody>
      </p:sp>
      <p:sp>
        <p:nvSpPr>
          <p:cNvPr id="4" name="Title 2">
            <a:extLst>
              <a:ext uri="{FF2B5EF4-FFF2-40B4-BE49-F238E27FC236}">
                <a16:creationId xmlns:a16="http://schemas.microsoft.com/office/drawing/2014/main" id="{7E89B1EF-D1FF-40C3-B435-48895C0EE182}"/>
              </a:ext>
            </a:extLst>
          </p:cNvPr>
          <p:cNvSpPr txBox="1">
            <a:spLocks noChangeAspect="1"/>
          </p:cNvSpPr>
          <p:nvPr userDrawn="1"/>
        </p:nvSpPr>
        <p:spPr>
          <a:xfrm>
            <a:off x="4734074" y="2181951"/>
            <a:ext cx="3045247" cy="3045247"/>
          </a:xfrm>
          <a:prstGeom prst="ellipse">
            <a:avLst/>
          </a:prstGeom>
          <a:solidFill>
            <a:srgbClr val="323D46"/>
          </a:solidFill>
        </p:spPr>
        <p:txBody>
          <a:bodyPr vert="horz" wrap="square" lIns="0" tIns="0" rIns="0" bIns="0" rtlCol="0" anchor="ctr">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endParaRPr lang="en-US" sz="1800" b="0"/>
          </a:p>
          <a:p>
            <a:endParaRPr lang="en-US" sz="1800" b="0"/>
          </a:p>
          <a:p>
            <a:endParaRPr lang="en-US" sz="1800" b="0"/>
          </a:p>
          <a:p>
            <a:r>
              <a:rPr lang="en-US" sz="1800" b="0">
                <a:solidFill>
                  <a:schemeClr val="bg1"/>
                </a:solidFill>
              </a:rPr>
              <a:t>Key takeaway number two goes here. </a:t>
            </a:r>
          </a:p>
        </p:txBody>
      </p:sp>
      <p:sp>
        <p:nvSpPr>
          <p:cNvPr id="6" name="Title 2">
            <a:extLst>
              <a:ext uri="{FF2B5EF4-FFF2-40B4-BE49-F238E27FC236}">
                <a16:creationId xmlns:a16="http://schemas.microsoft.com/office/drawing/2014/main" id="{425128D3-6E21-4779-A0E1-051231621349}"/>
              </a:ext>
            </a:extLst>
          </p:cNvPr>
          <p:cNvSpPr txBox="1">
            <a:spLocks noChangeAspect="1"/>
          </p:cNvSpPr>
          <p:nvPr userDrawn="1"/>
        </p:nvSpPr>
        <p:spPr>
          <a:xfrm>
            <a:off x="8629945" y="2181951"/>
            <a:ext cx="3045247" cy="3045247"/>
          </a:xfrm>
          <a:prstGeom prst="ellipse">
            <a:avLst/>
          </a:prstGeom>
          <a:solidFill>
            <a:srgbClr val="323D46"/>
          </a:solidFill>
        </p:spPr>
        <p:txBody>
          <a:bodyPr vert="horz" wrap="square" lIns="0" tIns="0" rIns="0" bIns="0" rtlCol="0" anchor="ctr">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endParaRPr lang="en-US" sz="1800" b="0"/>
          </a:p>
          <a:p>
            <a:endParaRPr lang="en-US" sz="1800" b="0"/>
          </a:p>
          <a:p>
            <a:endParaRPr lang="en-US" sz="1800" b="0"/>
          </a:p>
          <a:p>
            <a:r>
              <a:rPr lang="en-US" sz="1800" b="0">
                <a:solidFill>
                  <a:schemeClr val="bg1"/>
                </a:solidFill>
              </a:rPr>
              <a:t>Key takeaway number three goes here. </a:t>
            </a:r>
          </a:p>
        </p:txBody>
      </p:sp>
      <p:sp>
        <p:nvSpPr>
          <p:cNvPr id="7" name="Picture Placeholder 23">
            <a:extLst>
              <a:ext uri="{FF2B5EF4-FFF2-40B4-BE49-F238E27FC236}">
                <a16:creationId xmlns:a16="http://schemas.microsoft.com/office/drawing/2014/main" id="{78ED2927-AC70-4D52-9ED7-9DC507D0567A}"/>
              </a:ext>
            </a:extLst>
          </p:cNvPr>
          <p:cNvSpPr>
            <a:spLocks noGrp="1"/>
          </p:cNvSpPr>
          <p:nvPr>
            <p:ph type="pic" sz="quarter" idx="17" hasCustomPrompt="1"/>
          </p:nvPr>
        </p:nvSpPr>
        <p:spPr>
          <a:xfrm>
            <a:off x="1141623" y="2590802"/>
            <a:ext cx="2438400" cy="877899"/>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solidFill>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Insert white icon</a:t>
            </a:r>
            <a:endParaRPr lang="en-US"/>
          </a:p>
        </p:txBody>
      </p:sp>
      <p:sp>
        <p:nvSpPr>
          <p:cNvPr id="8" name="Picture Placeholder 23">
            <a:extLst>
              <a:ext uri="{FF2B5EF4-FFF2-40B4-BE49-F238E27FC236}">
                <a16:creationId xmlns:a16="http://schemas.microsoft.com/office/drawing/2014/main" id="{98BE7841-211B-4CFB-8080-AEA388638EDF}"/>
              </a:ext>
            </a:extLst>
          </p:cNvPr>
          <p:cNvSpPr>
            <a:spLocks noGrp="1"/>
          </p:cNvSpPr>
          <p:nvPr>
            <p:ph type="pic" sz="quarter" idx="18" hasCustomPrompt="1"/>
          </p:nvPr>
        </p:nvSpPr>
        <p:spPr>
          <a:xfrm>
            <a:off x="5037495" y="2590802"/>
            <a:ext cx="2438400" cy="877899"/>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solidFill>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Insert white icon</a:t>
            </a:r>
            <a:endParaRPr lang="en-US"/>
          </a:p>
        </p:txBody>
      </p:sp>
      <p:sp>
        <p:nvSpPr>
          <p:cNvPr id="9" name="Picture Placeholder 23">
            <a:extLst>
              <a:ext uri="{FF2B5EF4-FFF2-40B4-BE49-F238E27FC236}">
                <a16:creationId xmlns:a16="http://schemas.microsoft.com/office/drawing/2014/main" id="{47468D63-250F-423C-A456-77348DABF23F}"/>
              </a:ext>
            </a:extLst>
          </p:cNvPr>
          <p:cNvSpPr>
            <a:spLocks noGrp="1"/>
          </p:cNvSpPr>
          <p:nvPr>
            <p:ph type="pic" sz="quarter" idx="19" hasCustomPrompt="1"/>
          </p:nvPr>
        </p:nvSpPr>
        <p:spPr>
          <a:xfrm>
            <a:off x="8933367" y="2590801"/>
            <a:ext cx="2438400" cy="877899"/>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bg1"/>
                </a:solidFill>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Insert white icon</a:t>
            </a:r>
            <a:endParaRPr lang="en-US"/>
          </a:p>
        </p:txBody>
      </p:sp>
    </p:spTree>
    <p:extLst>
      <p:ext uri="{BB962C8B-B14F-4D97-AF65-F5344CB8AC3E}">
        <p14:creationId xmlns:p14="http://schemas.microsoft.com/office/powerpoint/2010/main" val="397917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Bullets">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260F31F-C36A-4D3F-BD58-0487F072DB21}"/>
              </a:ext>
            </a:extLst>
          </p:cNvPr>
          <p:cNvCxnSpPr>
            <a:cxnSpLocks/>
          </p:cNvCxnSpPr>
          <p:nvPr userDrawn="1"/>
        </p:nvCxnSpPr>
        <p:spPr>
          <a:xfrm flipH="1">
            <a:off x="3923442" y="3773546"/>
            <a:ext cx="2179815" cy="12752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781A108-42CC-4D95-8D60-06755DE5881C}"/>
              </a:ext>
            </a:extLst>
          </p:cNvPr>
          <p:cNvCxnSpPr>
            <a:cxnSpLocks/>
          </p:cNvCxnSpPr>
          <p:nvPr userDrawn="1"/>
        </p:nvCxnSpPr>
        <p:spPr>
          <a:xfrm flipH="1">
            <a:off x="6103257" y="2872710"/>
            <a:ext cx="2179812" cy="9008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A76386-F7BD-407B-84AB-EF9BB7157B02}"/>
              </a:ext>
            </a:extLst>
          </p:cNvPr>
          <p:cNvCxnSpPr>
            <a:cxnSpLocks/>
          </p:cNvCxnSpPr>
          <p:nvPr userDrawn="1"/>
        </p:nvCxnSpPr>
        <p:spPr>
          <a:xfrm flipH="1" flipV="1">
            <a:off x="6103257" y="3773554"/>
            <a:ext cx="2179812" cy="12752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2527F9C-42B8-41D0-8F53-717027EB97C2}"/>
              </a:ext>
            </a:extLst>
          </p:cNvPr>
          <p:cNvCxnSpPr>
            <a:cxnSpLocks/>
          </p:cNvCxnSpPr>
          <p:nvPr userDrawn="1"/>
        </p:nvCxnSpPr>
        <p:spPr>
          <a:xfrm flipH="1" flipV="1">
            <a:off x="3923444" y="2842230"/>
            <a:ext cx="2172557" cy="9313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ircle: Hollow 8">
            <a:extLst>
              <a:ext uri="{FF2B5EF4-FFF2-40B4-BE49-F238E27FC236}">
                <a16:creationId xmlns:a16="http://schemas.microsoft.com/office/drawing/2014/main" id="{55DC16A9-1028-4500-9A59-D9A9F8CCB09C}"/>
              </a:ext>
            </a:extLst>
          </p:cNvPr>
          <p:cNvSpPr>
            <a:spLocks noChangeAspect="1"/>
          </p:cNvSpPr>
          <p:nvPr userDrawn="1"/>
        </p:nvSpPr>
        <p:spPr>
          <a:xfrm>
            <a:off x="4735378" y="2409466"/>
            <a:ext cx="2735759" cy="2735759"/>
          </a:xfrm>
          <a:prstGeom prst="donut">
            <a:avLst>
              <a:gd name="adj" fmla="val 59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Placeholder 1">
            <a:extLst>
              <a:ext uri="{FF2B5EF4-FFF2-40B4-BE49-F238E27FC236}">
                <a16:creationId xmlns:a16="http://schemas.microsoft.com/office/drawing/2014/main" id="{FBE92CCD-29BB-4BEA-B15A-31B97138D861}"/>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15" name="Content Placeholder 12">
            <a:extLst>
              <a:ext uri="{FF2B5EF4-FFF2-40B4-BE49-F238E27FC236}">
                <a16:creationId xmlns:a16="http://schemas.microsoft.com/office/drawing/2014/main" id="{222C8849-90CA-4221-BE52-5650FDDA5D33}"/>
              </a:ext>
            </a:extLst>
          </p:cNvPr>
          <p:cNvSpPr>
            <a:spLocks noGrp="1"/>
          </p:cNvSpPr>
          <p:nvPr>
            <p:ph sz="quarter" idx="12" hasCustomPrompt="1"/>
          </p:nvPr>
        </p:nvSpPr>
        <p:spPr>
          <a:xfrm>
            <a:off x="4066924"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19" name="Picture Placeholder 2">
            <a:extLst>
              <a:ext uri="{FF2B5EF4-FFF2-40B4-BE49-F238E27FC236}">
                <a16:creationId xmlns:a16="http://schemas.microsoft.com/office/drawing/2014/main" id="{3004F244-3D9B-4493-A715-7C610FAEA0AE}"/>
              </a:ext>
            </a:extLst>
          </p:cNvPr>
          <p:cNvSpPr>
            <a:spLocks noGrp="1"/>
          </p:cNvSpPr>
          <p:nvPr>
            <p:ph type="pic" sz="quarter" idx="14"/>
          </p:nvPr>
        </p:nvSpPr>
        <p:spPr>
          <a:xfrm>
            <a:off x="4800600" y="2475242"/>
            <a:ext cx="2663280" cy="2614543"/>
          </a:xfrm>
          <a:prstGeom prst="ellipse">
            <a:avLst/>
          </a:prstGeom>
          <a:ln>
            <a:solidFill>
              <a:schemeClr val="bg1"/>
            </a:solidFill>
          </a:ln>
        </p:spPr>
      </p:sp>
      <p:sp>
        <p:nvSpPr>
          <p:cNvPr id="20" name="Text Placeholder 2">
            <a:extLst>
              <a:ext uri="{FF2B5EF4-FFF2-40B4-BE49-F238E27FC236}">
                <a16:creationId xmlns:a16="http://schemas.microsoft.com/office/drawing/2014/main" id="{B4A4F294-1DB2-459E-836F-AFDB0A78DF87}"/>
              </a:ext>
            </a:extLst>
          </p:cNvPr>
          <p:cNvSpPr>
            <a:spLocks noGrp="1"/>
          </p:cNvSpPr>
          <p:nvPr>
            <p:ph idx="1" hasCustomPrompt="1"/>
          </p:nvPr>
        </p:nvSpPr>
        <p:spPr>
          <a:xfrm>
            <a:off x="266250" y="2067339"/>
            <a:ext cx="3644460" cy="1569660"/>
          </a:xfrm>
          <a:prstGeom prst="rect">
            <a:avLst/>
          </a:prstGeom>
          <a:noFill/>
        </p:spPr>
        <p:txBody>
          <a:bodyPr vert="horz" lIns="91440" tIns="45720" rIns="91440" bIns="45720" rtlCol="0">
            <a:normAutofit/>
          </a:bodyPr>
          <a:lstStyle>
            <a:lvl1pPr algn="r">
              <a:defRPr sz="2400" b="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#1 Insert Bullet</a:t>
            </a:r>
          </a:p>
        </p:txBody>
      </p:sp>
      <p:sp>
        <p:nvSpPr>
          <p:cNvPr id="21" name="Text Placeholder 2">
            <a:extLst>
              <a:ext uri="{FF2B5EF4-FFF2-40B4-BE49-F238E27FC236}">
                <a16:creationId xmlns:a16="http://schemas.microsoft.com/office/drawing/2014/main" id="{10E56CF6-2424-4CF8-88BF-C57E97C96220}"/>
              </a:ext>
            </a:extLst>
          </p:cNvPr>
          <p:cNvSpPr>
            <a:spLocks noGrp="1"/>
          </p:cNvSpPr>
          <p:nvPr>
            <p:ph idx="15" hasCustomPrompt="1"/>
          </p:nvPr>
        </p:nvSpPr>
        <p:spPr>
          <a:xfrm>
            <a:off x="265730" y="4263992"/>
            <a:ext cx="3644460" cy="1569660"/>
          </a:xfrm>
          <a:prstGeom prst="rect">
            <a:avLst/>
          </a:prstGeom>
          <a:noFill/>
        </p:spPr>
        <p:txBody>
          <a:bodyPr vert="horz" lIns="91440" tIns="45720" rIns="91440" bIns="45720" rtlCol="0">
            <a:normAutofit/>
          </a:bodyPr>
          <a:lstStyle>
            <a:lvl1pPr algn="r">
              <a:defRPr sz="2400" b="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#3 Insert Bullet</a:t>
            </a:r>
          </a:p>
        </p:txBody>
      </p:sp>
      <p:sp>
        <p:nvSpPr>
          <p:cNvPr id="22" name="Text Placeholder 2">
            <a:extLst>
              <a:ext uri="{FF2B5EF4-FFF2-40B4-BE49-F238E27FC236}">
                <a16:creationId xmlns:a16="http://schemas.microsoft.com/office/drawing/2014/main" id="{07D68EFF-4396-4AD2-959C-7DD7BFDC0AC6}"/>
              </a:ext>
            </a:extLst>
          </p:cNvPr>
          <p:cNvSpPr>
            <a:spLocks noGrp="1"/>
          </p:cNvSpPr>
          <p:nvPr>
            <p:ph idx="16" hasCustomPrompt="1"/>
          </p:nvPr>
        </p:nvSpPr>
        <p:spPr>
          <a:xfrm>
            <a:off x="8294097" y="2067339"/>
            <a:ext cx="3644460" cy="1569660"/>
          </a:xfrm>
          <a:prstGeom prst="rect">
            <a:avLst/>
          </a:prstGeom>
          <a:noFill/>
        </p:spPr>
        <p:txBody>
          <a:bodyPr vert="horz" lIns="91440" tIns="45720" rIns="91440" bIns="45720" rtlCol="0">
            <a:normAutofit/>
          </a:bodyPr>
          <a:lstStyle>
            <a:lvl1pPr algn="l">
              <a:defRPr sz="2400" b="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#2 Insert Bullet</a:t>
            </a:r>
          </a:p>
        </p:txBody>
      </p:sp>
      <p:sp>
        <p:nvSpPr>
          <p:cNvPr id="23" name="Text Placeholder 2">
            <a:extLst>
              <a:ext uri="{FF2B5EF4-FFF2-40B4-BE49-F238E27FC236}">
                <a16:creationId xmlns:a16="http://schemas.microsoft.com/office/drawing/2014/main" id="{99D755B2-D882-4538-9BC4-22DEA1D0CDA0}"/>
              </a:ext>
            </a:extLst>
          </p:cNvPr>
          <p:cNvSpPr>
            <a:spLocks noGrp="1"/>
          </p:cNvSpPr>
          <p:nvPr>
            <p:ph idx="17" hasCustomPrompt="1"/>
          </p:nvPr>
        </p:nvSpPr>
        <p:spPr>
          <a:xfrm>
            <a:off x="8294097" y="4263992"/>
            <a:ext cx="3644460" cy="1569660"/>
          </a:xfrm>
          <a:prstGeom prst="rect">
            <a:avLst/>
          </a:prstGeom>
          <a:noFill/>
        </p:spPr>
        <p:txBody>
          <a:bodyPr vert="horz" lIns="91440" tIns="45720" rIns="91440" bIns="45720" rtlCol="0">
            <a:normAutofit/>
          </a:bodyPr>
          <a:lstStyle>
            <a:lvl1pPr algn="l">
              <a:defRPr sz="2400" b="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#4 Insert Bullet</a:t>
            </a:r>
          </a:p>
        </p:txBody>
      </p:sp>
    </p:spTree>
    <p:extLst>
      <p:ext uri="{BB962C8B-B14F-4D97-AF65-F5344CB8AC3E}">
        <p14:creationId xmlns:p14="http://schemas.microsoft.com/office/powerpoint/2010/main" val="2627468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nimated Bullets - Start">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1" y="838201"/>
            <a:ext cx="3256249" cy="3554819"/>
          </a:xfrm>
          <a:prstGeom prst="rect">
            <a:avLst/>
          </a:prstGeom>
          <a:noFill/>
        </p:spPr>
        <p:txBody>
          <a:bodyPr wrap="square" rtlCol="0">
            <a:spAutoFit/>
          </a:bodyPr>
          <a:lstStyle/>
          <a:p>
            <a:r>
              <a:rPr lang="de-DE" sz="22500" b="1">
                <a:solidFill>
                  <a:schemeClr val="bg1"/>
                </a:solidFill>
                <a:latin typeface="Raleway" panose="020B0503030101060003" pitchFamily="34" charset="0"/>
              </a:rPr>
              <a:t>1.</a:t>
            </a:r>
            <a:endParaRPr lang="en-US" sz="22500" b="1">
              <a:solidFill>
                <a:schemeClr val="bg1"/>
              </a:solidFill>
              <a:latin typeface="Raleway" panose="020B0503030101060003" pitchFamily="34" charset="0"/>
            </a:endParaRPr>
          </a:p>
        </p:txBody>
      </p:sp>
      <p:sp>
        <p:nvSpPr>
          <p:cNvPr id="5" name="Rectangle 4">
            <a:extLst>
              <a:ext uri="{FF2B5EF4-FFF2-40B4-BE49-F238E27FC236}">
                <a16:creationId xmlns:a16="http://schemas.microsoft.com/office/drawing/2014/main" id="{244C7645-4524-4BB2-BB80-06AD998EA5D0}"/>
              </a:ext>
            </a:extLst>
          </p:cNvPr>
          <p:cNvSpPr/>
          <p:nvPr userDrawn="1"/>
        </p:nvSpPr>
        <p:spPr>
          <a:xfrm rot="16200000">
            <a:off x="3845379" y="4531178"/>
            <a:ext cx="4495800" cy="15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B5A343B7-4EF9-4D7E-A210-7D5C0A2CBFD4}"/>
              </a:ext>
            </a:extLst>
          </p:cNvPr>
          <p:cNvSpPr/>
          <p:nvPr userDrawn="1"/>
        </p:nvSpPr>
        <p:spPr>
          <a:xfrm>
            <a:off x="5940877" y="1937658"/>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12">
            <a:extLst>
              <a:ext uri="{FF2B5EF4-FFF2-40B4-BE49-F238E27FC236}">
                <a16:creationId xmlns:a16="http://schemas.microsoft.com/office/drawing/2014/main" id="{C64DAD59-5FED-4848-9C8C-8ED21A16565B}"/>
              </a:ext>
            </a:extLst>
          </p:cNvPr>
          <p:cNvSpPr>
            <a:spLocks noGrp="1"/>
          </p:cNvSpPr>
          <p:nvPr>
            <p:ph sz="quarter" idx="12" hasCustomPrompt="1"/>
          </p:nvPr>
        </p:nvSpPr>
        <p:spPr>
          <a:xfrm>
            <a:off x="4066924"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9" name="Title Placeholder 1">
            <a:extLst>
              <a:ext uri="{FF2B5EF4-FFF2-40B4-BE49-F238E27FC236}">
                <a16:creationId xmlns:a16="http://schemas.microsoft.com/office/drawing/2014/main" id="{B40533E4-AD96-4DDA-A28C-DE563D1E82A2}"/>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3600">
                <a:latin typeface="+mj-lt"/>
              </a:defRPr>
            </a:lvl1pPr>
          </a:lstStyle>
          <a:p>
            <a:r>
              <a:rPr lang="en-US"/>
              <a:t>INSERT TITLE</a:t>
            </a:r>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7" y="2242456"/>
            <a:ext cx="5257800" cy="3663696"/>
          </a:xfrm>
          <a:prstGeom prst="rect">
            <a:avLst/>
          </a:prstGeom>
        </p:spPr>
        <p:txBody>
          <a:bodyPr anchor="t"/>
          <a:lstStyle>
            <a:lvl1pPr marL="0" indent="0" algn="ctr">
              <a:buFont typeface="Arial" panose="020B0604020202020204" pitchFamily="34" charset="0"/>
              <a:buNone/>
              <a:defRPr sz="4500" b="1">
                <a:latin typeface="+mj-lt"/>
              </a:defRPr>
            </a:lvl1pPr>
          </a:lstStyle>
          <a:p>
            <a:pPr lvl="0"/>
            <a:r>
              <a:rPr lang="de-DE"/>
              <a:t>Insert Key Point</a:t>
            </a:r>
            <a:endParaRPr lang="en-US"/>
          </a:p>
        </p:txBody>
      </p:sp>
    </p:spTree>
    <p:extLst>
      <p:ext uri="{BB962C8B-B14F-4D97-AF65-F5344CB8AC3E}">
        <p14:creationId xmlns:p14="http://schemas.microsoft.com/office/powerpoint/2010/main" val="3607845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nimated Bullets - Middle">
    <p:bg>
      <p:bgPr>
        <a:solidFill>
          <a:schemeClr val="accent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1" y="838201"/>
            <a:ext cx="3256249" cy="3554819"/>
          </a:xfrm>
          <a:prstGeom prst="rect">
            <a:avLst/>
          </a:prstGeom>
          <a:noFill/>
        </p:spPr>
        <p:txBody>
          <a:bodyPr wrap="square" rtlCol="0">
            <a:spAutoFit/>
          </a:bodyPr>
          <a:lstStyle/>
          <a:p>
            <a:r>
              <a:rPr lang="de-DE" sz="22500" b="1">
                <a:solidFill>
                  <a:schemeClr val="bg1"/>
                </a:solidFill>
                <a:latin typeface="Raleway" panose="020B0503030101060003" pitchFamily="34" charset="0"/>
              </a:rPr>
              <a:t>2.</a:t>
            </a:r>
            <a:endParaRPr lang="en-US" sz="22500" b="1">
              <a:solidFill>
                <a:schemeClr val="bg1"/>
              </a:solidFill>
              <a:latin typeface="Raleway" panose="020B0503030101060003" pitchFamily="34" charset="0"/>
            </a:endParaRPr>
          </a:p>
        </p:txBody>
      </p:sp>
      <p:sp>
        <p:nvSpPr>
          <p:cNvPr id="7" name="Oval 6">
            <a:extLst>
              <a:ext uri="{FF2B5EF4-FFF2-40B4-BE49-F238E27FC236}">
                <a16:creationId xmlns:a16="http://schemas.microsoft.com/office/drawing/2014/main" id="{B5A343B7-4EF9-4D7E-A210-7D5C0A2CBFD4}"/>
              </a:ext>
            </a:extLst>
          </p:cNvPr>
          <p:cNvSpPr/>
          <p:nvPr userDrawn="1"/>
        </p:nvSpPr>
        <p:spPr>
          <a:xfrm>
            <a:off x="5937171" y="3281676"/>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7" y="2242456"/>
            <a:ext cx="5257800" cy="3663696"/>
          </a:xfrm>
          <a:prstGeom prst="rect">
            <a:avLst/>
          </a:prstGeom>
        </p:spPr>
        <p:txBody>
          <a:bodyPr anchor="t"/>
          <a:lstStyle>
            <a:lvl1pPr marL="0" indent="0" algn="ctr">
              <a:buFont typeface="Arial" panose="020B0604020202020204" pitchFamily="34" charset="0"/>
              <a:buNone/>
              <a:defRPr sz="4500" b="1">
                <a:latin typeface="+mj-lt"/>
              </a:defRPr>
            </a:lvl1pPr>
          </a:lstStyle>
          <a:p>
            <a:pPr lvl="0"/>
            <a:r>
              <a:rPr lang="de-DE"/>
              <a:t>Insert Key Point</a:t>
            </a:r>
            <a:endParaRPr lang="en-US"/>
          </a:p>
        </p:txBody>
      </p:sp>
      <p:sp>
        <p:nvSpPr>
          <p:cNvPr id="11" name="Rectangle 10">
            <a:extLst>
              <a:ext uri="{FF2B5EF4-FFF2-40B4-BE49-F238E27FC236}">
                <a16:creationId xmlns:a16="http://schemas.microsoft.com/office/drawing/2014/main" id="{910D24FD-9F0A-4D1E-AA15-C8246CA3E01A}"/>
              </a:ext>
            </a:extLst>
          </p:cNvPr>
          <p:cNvSpPr/>
          <p:nvPr userDrawn="1"/>
        </p:nvSpPr>
        <p:spPr>
          <a:xfrm rot="16200000">
            <a:off x="4492419" y="5180402"/>
            <a:ext cx="3199748" cy="155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7B7FBB70-1551-451F-8F84-9FBB57D22159}"/>
              </a:ext>
            </a:extLst>
          </p:cNvPr>
          <p:cNvSpPr/>
          <p:nvPr userDrawn="1"/>
        </p:nvSpPr>
        <p:spPr>
          <a:xfrm rot="16200000">
            <a:off x="4486125" y="1510019"/>
            <a:ext cx="3209896" cy="155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4397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B4F605C-AB58-44A3-B6CB-F80539F31AB8}" type="datetime1">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AF7296E-F2AB-4386-AC0C-DAE400BFE5C4}" type="slidenum">
              <a:rPr lang="en-US" smtClean="0"/>
              <a:pPr>
                <a:defRPr/>
              </a:pPr>
              <a:t>‹#›</a:t>
            </a:fld>
            <a:endParaRPr lang="en-US"/>
          </a:p>
        </p:txBody>
      </p:sp>
      <p:sp>
        <p:nvSpPr>
          <p:cNvPr id="9" name="Content Placeholder 8"/>
          <p:cNvSpPr>
            <a:spLocks noGrp="1"/>
          </p:cNvSpPr>
          <p:nvPr>
            <p:ph sz="quarter" idx="1"/>
          </p:nvPr>
        </p:nvSpPr>
        <p:spPr>
          <a:xfrm>
            <a:off x="711200" y="2133600"/>
            <a:ext cx="60960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7213600" y="2133600"/>
            <a:ext cx="4363720" cy="3886200"/>
          </a:xfrm>
        </p:spPr>
        <p:txBody>
          <a:bodyPr vert="horz"/>
          <a:lstStyle>
            <a:lvl5pPr marL="857250" indent="0">
              <a:buNone/>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162928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ed Bullets - En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2DB81-7917-4A02-86AA-658DA5DBFA7B}"/>
              </a:ext>
            </a:extLst>
          </p:cNvPr>
          <p:cNvSpPr txBox="1"/>
          <p:nvPr userDrawn="1"/>
        </p:nvSpPr>
        <p:spPr>
          <a:xfrm>
            <a:off x="2743201" y="838201"/>
            <a:ext cx="3256249" cy="3554819"/>
          </a:xfrm>
          <a:prstGeom prst="rect">
            <a:avLst/>
          </a:prstGeom>
          <a:noFill/>
        </p:spPr>
        <p:txBody>
          <a:bodyPr wrap="square" rtlCol="0">
            <a:spAutoFit/>
          </a:bodyPr>
          <a:lstStyle/>
          <a:p>
            <a:r>
              <a:rPr lang="de-DE" sz="22500" b="1">
                <a:solidFill>
                  <a:schemeClr val="bg1"/>
                </a:solidFill>
                <a:latin typeface="Raleway" panose="020B0503030101060003" pitchFamily="34" charset="0"/>
              </a:rPr>
              <a:t>3.</a:t>
            </a:r>
            <a:endParaRPr lang="en-US" sz="22500" b="1">
              <a:solidFill>
                <a:schemeClr val="bg1"/>
              </a:solidFill>
              <a:latin typeface="Raleway" panose="020B0503030101060003" pitchFamily="34" charset="0"/>
            </a:endParaRPr>
          </a:p>
        </p:txBody>
      </p:sp>
      <p:sp>
        <p:nvSpPr>
          <p:cNvPr id="5" name="Rectangle 4">
            <a:extLst>
              <a:ext uri="{FF2B5EF4-FFF2-40B4-BE49-F238E27FC236}">
                <a16:creationId xmlns:a16="http://schemas.microsoft.com/office/drawing/2014/main" id="{244C7645-4524-4BB2-BB80-06AD998EA5D0}"/>
              </a:ext>
            </a:extLst>
          </p:cNvPr>
          <p:cNvSpPr/>
          <p:nvPr userDrawn="1"/>
        </p:nvSpPr>
        <p:spPr>
          <a:xfrm rot="16200000">
            <a:off x="3842504" y="2156948"/>
            <a:ext cx="4495800" cy="15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B5A343B7-4EF9-4D7E-A210-7D5C0A2CBFD4}"/>
              </a:ext>
            </a:extLst>
          </p:cNvPr>
          <p:cNvSpPr/>
          <p:nvPr userDrawn="1"/>
        </p:nvSpPr>
        <p:spPr>
          <a:xfrm>
            <a:off x="5923251" y="4575416"/>
            <a:ext cx="310243" cy="304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21">
            <a:extLst>
              <a:ext uri="{FF2B5EF4-FFF2-40B4-BE49-F238E27FC236}">
                <a16:creationId xmlns:a16="http://schemas.microsoft.com/office/drawing/2014/main" id="{2A39A9A8-E227-4E64-A30B-8B7D960EF351}"/>
              </a:ext>
            </a:extLst>
          </p:cNvPr>
          <p:cNvSpPr>
            <a:spLocks noGrp="1"/>
          </p:cNvSpPr>
          <p:nvPr>
            <p:ph type="body" sz="quarter" idx="10" hasCustomPrompt="1"/>
          </p:nvPr>
        </p:nvSpPr>
        <p:spPr>
          <a:xfrm>
            <a:off x="6568227" y="2242456"/>
            <a:ext cx="5257800" cy="3663696"/>
          </a:xfrm>
          <a:prstGeom prst="rect">
            <a:avLst/>
          </a:prstGeom>
        </p:spPr>
        <p:txBody>
          <a:bodyPr anchor="t"/>
          <a:lstStyle>
            <a:lvl1pPr marL="0" indent="0" algn="ctr">
              <a:buFont typeface="Arial" panose="020B0604020202020204" pitchFamily="34" charset="0"/>
              <a:buNone/>
              <a:defRPr sz="4500" b="1">
                <a:latin typeface="+mj-lt"/>
              </a:defRPr>
            </a:lvl1pPr>
          </a:lstStyle>
          <a:p>
            <a:pPr lvl="0"/>
            <a:r>
              <a:rPr lang="de-DE"/>
              <a:t>Insert Key Point</a:t>
            </a:r>
            <a:endParaRPr lang="en-US"/>
          </a:p>
        </p:txBody>
      </p:sp>
    </p:spTree>
    <p:extLst>
      <p:ext uri="{BB962C8B-B14F-4D97-AF65-F5344CB8AC3E}">
        <p14:creationId xmlns:p14="http://schemas.microsoft.com/office/powerpoint/2010/main" val="3041138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 Clean">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440D6-508F-485A-A0C2-B87991A04C24}"/>
              </a:ext>
            </a:extLst>
          </p:cNvPr>
          <p:cNvSpPr/>
          <p:nvPr userDrawn="1"/>
        </p:nvSpPr>
        <p:spPr>
          <a:xfrm>
            <a:off x="6096000" y="0"/>
            <a:ext cx="6122504" cy="68580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24D5F948-331F-4F91-9C3B-FC1998460E23}"/>
              </a:ext>
            </a:extLst>
          </p:cNvPr>
          <p:cNvSpPr/>
          <p:nvPr userDrawn="1"/>
        </p:nvSpPr>
        <p:spPr>
          <a:xfrm>
            <a:off x="5905500" y="0"/>
            <a:ext cx="381000" cy="6858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E2CD6152-7F39-41C8-B021-D953545972E1}"/>
              </a:ext>
            </a:extLst>
          </p:cNvPr>
          <p:cNvSpPr/>
          <p:nvPr userDrawn="1"/>
        </p:nvSpPr>
        <p:spPr>
          <a:xfrm>
            <a:off x="5181600" y="2514600"/>
            <a:ext cx="1828800" cy="18288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950" b="1">
                <a:solidFill>
                  <a:schemeClr val="accent6"/>
                </a:solidFill>
                <a:latin typeface="+mj-lt"/>
              </a:rPr>
              <a:t>VS</a:t>
            </a:r>
            <a:endParaRPr lang="en-US" sz="4950" b="1">
              <a:solidFill>
                <a:schemeClr val="accent6"/>
              </a:solidFill>
              <a:latin typeface="+mj-lt"/>
            </a:endParaRPr>
          </a:p>
        </p:txBody>
      </p:sp>
      <p:sp>
        <p:nvSpPr>
          <p:cNvPr id="6" name="Title Placeholder 1">
            <a:extLst>
              <a:ext uri="{FF2B5EF4-FFF2-40B4-BE49-F238E27FC236}">
                <a16:creationId xmlns:a16="http://schemas.microsoft.com/office/drawing/2014/main" id="{62514AE7-048E-4439-8D6E-552980DB0486}"/>
              </a:ext>
            </a:extLst>
          </p:cNvPr>
          <p:cNvSpPr>
            <a:spLocks noGrp="1"/>
          </p:cNvSpPr>
          <p:nvPr>
            <p:ph type="title" hasCustomPrompt="1"/>
          </p:nvPr>
        </p:nvSpPr>
        <p:spPr>
          <a:xfrm>
            <a:off x="6286501" y="228602"/>
            <a:ext cx="5905500" cy="797753"/>
          </a:xfrm>
          <a:prstGeom prst="rect">
            <a:avLst/>
          </a:prstGeom>
          <a:noFill/>
        </p:spPr>
        <p:txBody>
          <a:bodyPr vert="horz" lIns="91440" tIns="45720" rIns="91440" bIns="45720" rtlCol="0" anchor="ctr">
            <a:noAutofit/>
          </a:bodyPr>
          <a:lstStyle>
            <a:lvl1pPr>
              <a:defRPr sz="3600" b="1">
                <a:latin typeface="+mj-lt"/>
              </a:defRPr>
            </a:lvl1pPr>
          </a:lstStyle>
          <a:p>
            <a:r>
              <a:rPr lang="en-US"/>
              <a:t>INSERT TITLE</a:t>
            </a:r>
          </a:p>
        </p:txBody>
      </p:sp>
      <p:sp>
        <p:nvSpPr>
          <p:cNvPr id="7" name="Content Placeholder 12">
            <a:extLst>
              <a:ext uri="{FF2B5EF4-FFF2-40B4-BE49-F238E27FC236}">
                <a16:creationId xmlns:a16="http://schemas.microsoft.com/office/drawing/2014/main" id="{53CC45DD-C033-494A-ADEF-AA5E251FEAB1}"/>
              </a:ext>
            </a:extLst>
          </p:cNvPr>
          <p:cNvSpPr>
            <a:spLocks noGrp="1"/>
          </p:cNvSpPr>
          <p:nvPr>
            <p:ph sz="quarter" idx="12" hasCustomPrompt="1"/>
          </p:nvPr>
        </p:nvSpPr>
        <p:spPr>
          <a:xfrm>
            <a:off x="7076677" y="950068"/>
            <a:ext cx="4325147" cy="152570"/>
          </a:xfrm>
          <a:prstGeom prst="rect">
            <a:avLst/>
          </a:prstGeom>
          <a:solidFill>
            <a:schemeClr val="accent6">
              <a:lumMod val="20000"/>
              <a:lumOff val="80000"/>
            </a:schemeClr>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8" name="Title Placeholder 1">
            <a:extLst>
              <a:ext uri="{FF2B5EF4-FFF2-40B4-BE49-F238E27FC236}">
                <a16:creationId xmlns:a16="http://schemas.microsoft.com/office/drawing/2014/main" id="{9C22E475-394D-469E-9EFA-C9FDEDD140C9}"/>
              </a:ext>
            </a:extLst>
          </p:cNvPr>
          <p:cNvSpPr txBox="1">
            <a:spLocks/>
          </p:cNvSpPr>
          <p:nvPr userDrawn="1"/>
        </p:nvSpPr>
        <p:spPr>
          <a:xfrm>
            <a:off x="1" y="228602"/>
            <a:ext cx="5905500" cy="797753"/>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sz="4800" kern="1200">
                <a:solidFill>
                  <a:schemeClr val="bg1"/>
                </a:solidFill>
                <a:latin typeface="+mj-lt"/>
                <a:ea typeface="Lato" panose="020F0502020204030203" pitchFamily="34" charset="0"/>
                <a:cs typeface="Lato" panose="020F0502020204030203" pitchFamily="34" charset="0"/>
              </a:defRPr>
            </a:lvl1pPr>
          </a:lstStyle>
          <a:p>
            <a:r>
              <a:rPr lang="en-US" sz="3600" b="1"/>
              <a:t>INSERT TITLE</a:t>
            </a:r>
          </a:p>
        </p:txBody>
      </p:sp>
      <p:sp>
        <p:nvSpPr>
          <p:cNvPr id="9" name="Content Placeholder 12">
            <a:extLst>
              <a:ext uri="{FF2B5EF4-FFF2-40B4-BE49-F238E27FC236}">
                <a16:creationId xmlns:a16="http://schemas.microsoft.com/office/drawing/2014/main" id="{6982D03C-D51D-487E-AA62-2C120A024277}"/>
              </a:ext>
            </a:extLst>
          </p:cNvPr>
          <p:cNvSpPr>
            <a:spLocks noGrp="1"/>
          </p:cNvSpPr>
          <p:nvPr>
            <p:ph sz="quarter" idx="13" hasCustomPrompt="1"/>
          </p:nvPr>
        </p:nvSpPr>
        <p:spPr>
          <a:xfrm>
            <a:off x="790177" y="950068"/>
            <a:ext cx="4325147"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Tree>
    <p:extLst>
      <p:ext uri="{BB962C8B-B14F-4D97-AF65-F5344CB8AC3E}">
        <p14:creationId xmlns:p14="http://schemas.microsoft.com/office/powerpoint/2010/main" val="3562076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 Images">
    <p:bg>
      <p:bgPr>
        <a:solidFill>
          <a:schemeClr val="accent3"/>
        </a:solidFill>
        <a:effectLst/>
      </p:bgPr>
    </p:bg>
    <p:spTree>
      <p:nvGrpSpPr>
        <p:cNvPr id="1" name=""/>
        <p:cNvGrpSpPr/>
        <p:nvPr/>
      </p:nvGrpSpPr>
      <p:grpSpPr>
        <a:xfrm>
          <a:off x="0" y="0"/>
          <a:ext cx="0" cy="0"/>
          <a:chOff x="0" y="0"/>
          <a:chExt cx="0" cy="0"/>
        </a:xfrm>
      </p:grpSpPr>
      <p:sp>
        <p:nvSpPr>
          <p:cNvPr id="6" name="Picture Placeholder 21">
            <a:extLst>
              <a:ext uri="{FF2B5EF4-FFF2-40B4-BE49-F238E27FC236}">
                <a16:creationId xmlns:a16="http://schemas.microsoft.com/office/drawing/2014/main" id="{ED04F8C6-1BC1-4375-AC6C-CA23DB9B5369}"/>
              </a:ext>
            </a:extLst>
          </p:cNvPr>
          <p:cNvSpPr>
            <a:spLocks noGrp="1"/>
          </p:cNvSpPr>
          <p:nvPr>
            <p:ph type="pic" sz="quarter" idx="13" hasCustomPrompt="1"/>
          </p:nvPr>
        </p:nvSpPr>
        <p:spPr>
          <a:xfrm>
            <a:off x="6286501" y="2"/>
            <a:ext cx="5905500" cy="6857999"/>
          </a:xfrm>
          <a:prstGeom prst="rect">
            <a:avLst/>
          </a:prstGeom>
        </p:spPr>
        <p:txBody>
          <a:bodyPr anchor="ctr"/>
          <a:lstStyle>
            <a:lvl1pPr marL="0" indent="0" algn="ctr">
              <a:buNone/>
              <a:defRPr>
                <a:latin typeface="+mn-lt"/>
              </a:defRPr>
            </a:lvl1pPr>
          </a:lstStyle>
          <a:p>
            <a:r>
              <a:rPr lang="de-DE"/>
              <a:t>Insert comparison image</a:t>
            </a:r>
            <a:endParaRPr lang="en-US"/>
          </a:p>
        </p:txBody>
      </p:sp>
      <p:sp>
        <p:nvSpPr>
          <p:cNvPr id="7" name="Picture Placeholder 21">
            <a:extLst>
              <a:ext uri="{FF2B5EF4-FFF2-40B4-BE49-F238E27FC236}">
                <a16:creationId xmlns:a16="http://schemas.microsoft.com/office/drawing/2014/main" id="{2CF92FB8-D503-49F2-AC51-4086FEF5A653}"/>
              </a:ext>
            </a:extLst>
          </p:cNvPr>
          <p:cNvSpPr>
            <a:spLocks noGrp="1"/>
          </p:cNvSpPr>
          <p:nvPr>
            <p:ph type="pic" sz="quarter" idx="14" hasCustomPrompt="1"/>
          </p:nvPr>
        </p:nvSpPr>
        <p:spPr>
          <a:xfrm>
            <a:off x="1" y="-1"/>
            <a:ext cx="5905500" cy="6857999"/>
          </a:xfrm>
          <a:prstGeom prst="rect">
            <a:avLst/>
          </a:prstGeom>
        </p:spPr>
        <p:txBody>
          <a:bodyPr anchor="ctr"/>
          <a:lstStyle>
            <a:lvl1pPr marL="0" indent="0" algn="ctr">
              <a:buNone/>
              <a:defRPr>
                <a:latin typeface="+mn-lt"/>
              </a:defRPr>
            </a:lvl1pPr>
          </a:lstStyle>
          <a:p>
            <a:r>
              <a:rPr lang="de-DE"/>
              <a:t>Insert comparison image</a:t>
            </a:r>
            <a:endParaRPr lang="en-US"/>
          </a:p>
        </p:txBody>
      </p:sp>
      <p:sp>
        <p:nvSpPr>
          <p:cNvPr id="4" name="Rectangle 3">
            <a:extLst>
              <a:ext uri="{FF2B5EF4-FFF2-40B4-BE49-F238E27FC236}">
                <a16:creationId xmlns:a16="http://schemas.microsoft.com/office/drawing/2014/main" id="{24D5F948-331F-4F91-9C3B-FC1998460E23}"/>
              </a:ext>
            </a:extLst>
          </p:cNvPr>
          <p:cNvSpPr/>
          <p:nvPr userDrawn="1"/>
        </p:nvSpPr>
        <p:spPr>
          <a:xfrm>
            <a:off x="5905500" y="0"/>
            <a:ext cx="381000" cy="6858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E2CD6152-7F39-41C8-B021-D953545972E1}"/>
              </a:ext>
            </a:extLst>
          </p:cNvPr>
          <p:cNvSpPr/>
          <p:nvPr userDrawn="1"/>
        </p:nvSpPr>
        <p:spPr>
          <a:xfrm>
            <a:off x="5181600" y="2514600"/>
            <a:ext cx="1828800" cy="18288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950" b="1">
                <a:solidFill>
                  <a:schemeClr val="accent6"/>
                </a:solidFill>
                <a:latin typeface="+mj-lt"/>
              </a:rPr>
              <a:t>VS</a:t>
            </a:r>
            <a:endParaRPr lang="en-US" sz="4950" b="1">
              <a:solidFill>
                <a:schemeClr val="accent6"/>
              </a:solidFill>
              <a:latin typeface="+mj-lt"/>
            </a:endParaRPr>
          </a:p>
        </p:txBody>
      </p:sp>
      <p:sp>
        <p:nvSpPr>
          <p:cNvPr id="10" name="Title Placeholder 1">
            <a:extLst>
              <a:ext uri="{FF2B5EF4-FFF2-40B4-BE49-F238E27FC236}">
                <a16:creationId xmlns:a16="http://schemas.microsoft.com/office/drawing/2014/main" id="{44016E9B-979B-4D8D-A77D-5F9092BE42F3}"/>
              </a:ext>
            </a:extLst>
          </p:cNvPr>
          <p:cNvSpPr>
            <a:spLocks noGrp="1"/>
          </p:cNvSpPr>
          <p:nvPr>
            <p:ph type="title" hasCustomPrompt="1"/>
          </p:nvPr>
        </p:nvSpPr>
        <p:spPr>
          <a:xfrm>
            <a:off x="6286501" y="228602"/>
            <a:ext cx="5905500" cy="797753"/>
          </a:xfrm>
          <a:prstGeom prst="rect">
            <a:avLst/>
          </a:prstGeom>
          <a:solidFill>
            <a:schemeClr val="tx1">
              <a:alpha val="50000"/>
            </a:schemeClr>
          </a:solidFill>
        </p:spPr>
        <p:txBody>
          <a:bodyPr vert="horz" lIns="91440" tIns="45720" rIns="91440" bIns="45720" rtlCol="0" anchor="ctr">
            <a:noAutofit/>
          </a:bodyPr>
          <a:lstStyle>
            <a:lvl1pPr>
              <a:defRPr sz="3600" b="1">
                <a:latin typeface="+mj-lt"/>
              </a:defRPr>
            </a:lvl1pPr>
          </a:lstStyle>
          <a:p>
            <a:r>
              <a:rPr lang="en-US"/>
              <a:t>INSERT TITLE</a:t>
            </a:r>
          </a:p>
        </p:txBody>
      </p:sp>
      <p:sp>
        <p:nvSpPr>
          <p:cNvPr id="11" name="Title Placeholder 1">
            <a:extLst>
              <a:ext uri="{FF2B5EF4-FFF2-40B4-BE49-F238E27FC236}">
                <a16:creationId xmlns:a16="http://schemas.microsoft.com/office/drawing/2014/main" id="{EE37F320-65E6-4BAE-8CA4-743867620020}"/>
              </a:ext>
            </a:extLst>
          </p:cNvPr>
          <p:cNvSpPr txBox="1">
            <a:spLocks/>
          </p:cNvSpPr>
          <p:nvPr userDrawn="1"/>
        </p:nvSpPr>
        <p:spPr>
          <a:xfrm>
            <a:off x="1" y="228602"/>
            <a:ext cx="5905500" cy="797753"/>
          </a:xfrm>
          <a:prstGeom prst="rect">
            <a:avLst/>
          </a:prstGeom>
          <a:solidFill>
            <a:schemeClr val="tx1">
              <a:alpha val="50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4800" kern="1200">
                <a:solidFill>
                  <a:schemeClr val="bg1"/>
                </a:solidFill>
                <a:latin typeface="+mj-lt"/>
                <a:ea typeface="Lato" panose="020F0502020204030203" pitchFamily="34" charset="0"/>
                <a:cs typeface="Lato" panose="020F0502020204030203" pitchFamily="34" charset="0"/>
              </a:defRPr>
            </a:lvl1pPr>
          </a:lstStyle>
          <a:p>
            <a:r>
              <a:rPr lang="en-US" sz="3600" b="1"/>
              <a:t>INSERT TITLE</a:t>
            </a:r>
          </a:p>
        </p:txBody>
      </p:sp>
    </p:spTree>
    <p:extLst>
      <p:ext uri="{BB962C8B-B14F-4D97-AF65-F5344CB8AC3E}">
        <p14:creationId xmlns:p14="http://schemas.microsoft.com/office/powerpoint/2010/main" val="194520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Desktop Screensho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0C8ED4-83FF-49B7-AE1C-D5908DEE0B87}"/>
              </a:ext>
            </a:extLst>
          </p:cNvPr>
          <p:cNvGrpSpPr/>
          <p:nvPr userDrawn="1"/>
        </p:nvGrpSpPr>
        <p:grpSpPr>
          <a:xfrm>
            <a:off x="2031533" y="1310690"/>
            <a:ext cx="8103067" cy="5090110"/>
            <a:chOff x="2057400" y="914400"/>
            <a:chExt cx="8103066" cy="5090110"/>
          </a:xfrm>
        </p:grpSpPr>
        <p:pic>
          <p:nvPicPr>
            <p:cNvPr id="4" name="Picture 3">
              <a:extLst>
                <a:ext uri="{FF2B5EF4-FFF2-40B4-BE49-F238E27FC236}">
                  <a16:creationId xmlns:a16="http://schemas.microsoft.com/office/drawing/2014/main" id="{E5C2A524-993A-4671-A4D2-79CCA997E7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57400" y="914400"/>
              <a:ext cx="7950666" cy="5090110"/>
            </a:xfrm>
            <a:prstGeom prst="rect">
              <a:avLst/>
            </a:prstGeom>
          </p:spPr>
        </p:pic>
        <p:pic>
          <p:nvPicPr>
            <p:cNvPr id="5" name="Picture 4">
              <a:extLst>
                <a:ext uri="{FF2B5EF4-FFF2-40B4-BE49-F238E27FC236}">
                  <a16:creationId xmlns:a16="http://schemas.microsoft.com/office/drawing/2014/main" id="{84BE9A8E-1ABE-4453-BD51-9748D8BDA6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0380"/>
            <a:stretch/>
          </p:blipFill>
          <p:spPr>
            <a:xfrm flipH="1">
              <a:off x="7010400" y="914400"/>
              <a:ext cx="3150066" cy="5090110"/>
            </a:xfrm>
            <a:prstGeom prst="rect">
              <a:avLst/>
            </a:prstGeom>
          </p:spPr>
        </p:pic>
      </p:grpSp>
      <p:sp>
        <p:nvSpPr>
          <p:cNvPr id="7" name="Title Placeholder 1">
            <a:extLst>
              <a:ext uri="{FF2B5EF4-FFF2-40B4-BE49-F238E27FC236}">
                <a16:creationId xmlns:a16="http://schemas.microsoft.com/office/drawing/2014/main" id="{383B1B5C-A2B8-49E5-93C4-CC59E3A4505E}"/>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8" name="Content Placeholder 12">
            <a:extLst>
              <a:ext uri="{FF2B5EF4-FFF2-40B4-BE49-F238E27FC236}">
                <a16:creationId xmlns:a16="http://schemas.microsoft.com/office/drawing/2014/main" id="{4C63A303-9220-4A8B-9AE5-82551568D68C}"/>
              </a:ext>
            </a:extLst>
          </p:cNvPr>
          <p:cNvSpPr>
            <a:spLocks noGrp="1"/>
          </p:cNvSpPr>
          <p:nvPr>
            <p:ph sz="quarter" idx="12" hasCustomPrompt="1"/>
          </p:nvPr>
        </p:nvSpPr>
        <p:spPr>
          <a:xfrm>
            <a:off x="4066924"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9" name="Picture Placeholder 21">
            <a:extLst>
              <a:ext uri="{FF2B5EF4-FFF2-40B4-BE49-F238E27FC236}">
                <a16:creationId xmlns:a16="http://schemas.microsoft.com/office/drawing/2014/main" id="{FEDB87A8-023C-435E-9DDD-1204D7C245E2}"/>
              </a:ext>
            </a:extLst>
          </p:cNvPr>
          <p:cNvSpPr>
            <a:spLocks noGrp="1"/>
          </p:cNvSpPr>
          <p:nvPr>
            <p:ph type="pic" sz="quarter" idx="13" hasCustomPrompt="1"/>
          </p:nvPr>
        </p:nvSpPr>
        <p:spPr>
          <a:xfrm>
            <a:off x="2994093" y="1688876"/>
            <a:ext cx="6073707" cy="3797524"/>
          </a:xfrm>
          <a:prstGeom prst="rect">
            <a:avLst/>
          </a:prstGeom>
        </p:spPr>
        <p:txBody>
          <a:bodyPr anchor="ctr"/>
          <a:lstStyle>
            <a:lvl1pPr marL="0" indent="0" algn="ctr">
              <a:buNone/>
              <a:defRPr>
                <a:latin typeface="+mn-lt"/>
              </a:defRPr>
            </a:lvl1pPr>
          </a:lstStyle>
          <a:p>
            <a:r>
              <a:rPr lang="de-DE"/>
              <a:t>Insert screenshot</a:t>
            </a:r>
            <a:endParaRPr lang="en-US"/>
          </a:p>
        </p:txBody>
      </p:sp>
    </p:spTree>
    <p:extLst>
      <p:ext uri="{BB962C8B-B14F-4D97-AF65-F5344CB8AC3E}">
        <p14:creationId xmlns:p14="http://schemas.microsoft.com/office/powerpoint/2010/main" val="3346251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bile App Screenshot">
    <p:bg>
      <p:bgPr>
        <a:solidFill>
          <a:schemeClr val="accent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C432C9-5114-44CE-BF92-3AB0AAD59C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5949" y="1295400"/>
            <a:ext cx="2923408" cy="5355426"/>
          </a:xfrm>
          <a:prstGeom prst="rect">
            <a:avLst/>
          </a:prstGeom>
        </p:spPr>
      </p:pic>
      <p:sp>
        <p:nvSpPr>
          <p:cNvPr id="3" name="Title Placeholder 1">
            <a:extLst>
              <a:ext uri="{FF2B5EF4-FFF2-40B4-BE49-F238E27FC236}">
                <a16:creationId xmlns:a16="http://schemas.microsoft.com/office/drawing/2014/main" id="{99E82472-72BE-477D-B305-B6F064D47417}"/>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4" name="Content Placeholder 12">
            <a:extLst>
              <a:ext uri="{FF2B5EF4-FFF2-40B4-BE49-F238E27FC236}">
                <a16:creationId xmlns:a16="http://schemas.microsoft.com/office/drawing/2014/main" id="{F3424B02-43F6-4F10-B1BA-D32D1E535D48}"/>
              </a:ext>
            </a:extLst>
          </p:cNvPr>
          <p:cNvSpPr>
            <a:spLocks noGrp="1"/>
          </p:cNvSpPr>
          <p:nvPr>
            <p:ph sz="quarter" idx="12" hasCustomPrompt="1"/>
          </p:nvPr>
        </p:nvSpPr>
        <p:spPr>
          <a:xfrm>
            <a:off x="4066924" y="917627"/>
            <a:ext cx="4061461" cy="152570"/>
          </a:xfrm>
          <a:prstGeom prst="rect">
            <a:avLst/>
          </a:prstGeom>
          <a:solidFill>
            <a:schemeClr val="accent6">
              <a:lumMod val="20000"/>
              <a:lumOff val="80000"/>
            </a:schemeClr>
          </a:solidFill>
          <a:ln>
            <a:noFill/>
          </a:ln>
        </p:spPr>
        <p:txBody>
          <a:bodyPr anchor="ctr"/>
          <a:lstStyle>
            <a:lvl1pPr marL="0" indent="0">
              <a:buNone/>
              <a:defRPr sz="900">
                <a:solidFill>
                  <a:schemeClr val="accent6"/>
                </a:solidFill>
              </a:defRPr>
            </a:lvl1pPr>
          </a:lstStyle>
          <a:p>
            <a:pPr lvl="0"/>
            <a:r>
              <a:rPr lang="de-DE"/>
              <a:t>Make bar as wide as title- text will not showhen presenting</a:t>
            </a:r>
            <a:endParaRPr lang="en-US"/>
          </a:p>
        </p:txBody>
      </p:sp>
      <p:sp>
        <p:nvSpPr>
          <p:cNvPr id="5" name="Picture Placeholder 21">
            <a:extLst>
              <a:ext uri="{FF2B5EF4-FFF2-40B4-BE49-F238E27FC236}">
                <a16:creationId xmlns:a16="http://schemas.microsoft.com/office/drawing/2014/main" id="{DD5DB088-69DC-40DC-BAB1-63290A49CDB9}"/>
              </a:ext>
            </a:extLst>
          </p:cNvPr>
          <p:cNvSpPr>
            <a:spLocks noGrp="1"/>
          </p:cNvSpPr>
          <p:nvPr>
            <p:ph type="pic" sz="quarter" idx="13" hasCustomPrompt="1"/>
          </p:nvPr>
        </p:nvSpPr>
        <p:spPr>
          <a:xfrm>
            <a:off x="4982816" y="2017644"/>
            <a:ext cx="2185416" cy="3895344"/>
          </a:xfrm>
          <a:prstGeom prst="rect">
            <a:avLst/>
          </a:prstGeom>
        </p:spPr>
        <p:txBody>
          <a:bodyPr anchor="ctr"/>
          <a:lstStyle>
            <a:lvl1pPr marL="0" indent="0" algn="ctr">
              <a:buNone/>
              <a:defRPr>
                <a:latin typeface="+mn-lt"/>
              </a:defRPr>
            </a:lvl1pPr>
          </a:lstStyle>
          <a:p>
            <a:r>
              <a:rPr lang="de-DE"/>
              <a:t>Insert screenshot</a:t>
            </a:r>
            <a:endParaRPr lang="en-US"/>
          </a:p>
        </p:txBody>
      </p:sp>
      <p:sp>
        <p:nvSpPr>
          <p:cNvPr id="6" name="Text Placeholder 28">
            <a:extLst>
              <a:ext uri="{FF2B5EF4-FFF2-40B4-BE49-F238E27FC236}">
                <a16:creationId xmlns:a16="http://schemas.microsoft.com/office/drawing/2014/main" id="{48A95C12-0F96-4282-9F38-512FF089A693}"/>
              </a:ext>
            </a:extLst>
          </p:cNvPr>
          <p:cNvSpPr>
            <a:spLocks noGrp="1"/>
          </p:cNvSpPr>
          <p:nvPr>
            <p:ph type="body" sz="quarter" idx="15" hasCustomPrompt="1"/>
          </p:nvPr>
        </p:nvSpPr>
        <p:spPr>
          <a:xfrm>
            <a:off x="7884101" y="2017644"/>
            <a:ext cx="3774499" cy="2438400"/>
          </a:xfrm>
          <a:prstGeom prst="rect">
            <a:avLst/>
          </a:prstGeom>
        </p:spPr>
        <p:txBody>
          <a:bodyPr/>
          <a:lstStyle>
            <a:lvl1pPr marL="214313" indent="-214313" algn="l">
              <a:buFont typeface="Arial" panose="020B0604020202020204" pitchFamily="34" charset="0"/>
              <a:buChar char="•"/>
              <a:defRPr sz="1500">
                <a:solidFill>
                  <a:schemeClr val="bg1"/>
                </a:solidFill>
                <a:latin typeface="+mn-lt"/>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Add  information</a:t>
            </a:r>
            <a:endParaRPr lang="en-US"/>
          </a:p>
          <a:p>
            <a:pPr lvl="0"/>
            <a:r>
              <a:rPr lang="de-DE"/>
              <a:t>A</a:t>
            </a:r>
            <a:r>
              <a:rPr lang="en-US" err="1"/>
              <a:t>dd</a:t>
            </a:r>
            <a:r>
              <a:rPr lang="en-US"/>
              <a:t> more information</a:t>
            </a:r>
          </a:p>
          <a:p>
            <a:pPr lvl="0"/>
            <a:r>
              <a:rPr lang="de-DE"/>
              <a:t>K</a:t>
            </a:r>
            <a:r>
              <a:rPr lang="en-US" err="1"/>
              <a:t>eep</a:t>
            </a:r>
            <a:r>
              <a:rPr lang="en-US"/>
              <a:t> adding information</a:t>
            </a:r>
            <a:endParaRPr lang="de-DE"/>
          </a:p>
        </p:txBody>
      </p:sp>
    </p:spTree>
    <p:extLst>
      <p:ext uri="{BB962C8B-B14F-4D97-AF65-F5344CB8AC3E}">
        <p14:creationId xmlns:p14="http://schemas.microsoft.com/office/powerpoint/2010/main" val="3015556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ll - with Icon">
    <p:bg>
      <p:bgPr>
        <a:solidFill>
          <a:schemeClr val="accent3"/>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474596D-BDA4-4C85-906A-52613A31BD47}"/>
              </a:ext>
            </a:extLst>
          </p:cNvPr>
          <p:cNvGrpSpPr/>
          <p:nvPr userDrawn="1"/>
        </p:nvGrpSpPr>
        <p:grpSpPr>
          <a:xfrm>
            <a:off x="4191001" y="2819400"/>
            <a:ext cx="3753679" cy="3425688"/>
            <a:chOff x="2113722" y="4572000"/>
            <a:chExt cx="3753678" cy="3425688"/>
          </a:xfrm>
        </p:grpSpPr>
        <p:sp>
          <p:nvSpPr>
            <p:cNvPr id="5" name="Rectangle 4">
              <a:extLst>
                <a:ext uri="{FF2B5EF4-FFF2-40B4-BE49-F238E27FC236}">
                  <a16:creationId xmlns:a16="http://schemas.microsoft.com/office/drawing/2014/main" id="{9A85FF9C-7751-47C1-9980-FDA42ED7A883}"/>
                </a:ext>
              </a:extLst>
            </p:cNvPr>
            <p:cNvSpPr/>
            <p:nvPr userDrawn="1"/>
          </p:nvSpPr>
          <p:spPr>
            <a:xfrm>
              <a:off x="2113722" y="6016488"/>
              <a:ext cx="3753678" cy="1981200"/>
            </a:xfrm>
            <a:prstGeom prst="rect">
              <a:avLst/>
            </a:prstGeom>
            <a:no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6" name="Trapezoid 5">
              <a:extLst>
                <a:ext uri="{FF2B5EF4-FFF2-40B4-BE49-F238E27FC236}">
                  <a16:creationId xmlns:a16="http://schemas.microsoft.com/office/drawing/2014/main" id="{0D1DCE03-FBBF-42FE-B157-A304E9432E95}"/>
                </a:ext>
              </a:extLst>
            </p:cNvPr>
            <p:cNvSpPr/>
            <p:nvPr userDrawn="1"/>
          </p:nvSpPr>
          <p:spPr>
            <a:xfrm>
              <a:off x="2133600" y="4572000"/>
              <a:ext cx="3712464" cy="1360004"/>
            </a:xfrm>
            <a:prstGeom prst="trapezoid">
              <a:avLst>
                <a:gd name="adj" fmla="val 38886"/>
              </a:avLst>
            </a:prstGeom>
            <a:no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a:p>
          </p:txBody>
        </p:sp>
        <p:sp>
          <p:nvSpPr>
            <p:cNvPr id="7" name="Rectangle 6">
              <a:extLst>
                <a:ext uri="{FF2B5EF4-FFF2-40B4-BE49-F238E27FC236}">
                  <a16:creationId xmlns:a16="http://schemas.microsoft.com/office/drawing/2014/main" id="{60D60AF2-C7F4-4571-97A3-F6B745C3696C}"/>
                </a:ext>
              </a:extLst>
            </p:cNvPr>
            <p:cNvSpPr/>
            <p:nvPr userDrawn="1"/>
          </p:nvSpPr>
          <p:spPr>
            <a:xfrm>
              <a:off x="2884932" y="5175802"/>
              <a:ext cx="2209800" cy="152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sp>
        <p:nvSpPr>
          <p:cNvPr id="22" name="Freeform: Shape 21">
            <a:extLst>
              <a:ext uri="{FF2B5EF4-FFF2-40B4-BE49-F238E27FC236}">
                <a16:creationId xmlns:a16="http://schemas.microsoft.com/office/drawing/2014/main" id="{35AF6BD9-0AD9-4FD0-A4FB-9EF641522B9F}"/>
              </a:ext>
            </a:extLst>
          </p:cNvPr>
          <p:cNvSpPr/>
          <p:nvPr userDrawn="1"/>
        </p:nvSpPr>
        <p:spPr>
          <a:xfrm rot="17455585">
            <a:off x="5485971" y="2326532"/>
            <a:ext cx="1573264" cy="1288773"/>
          </a:xfrm>
          <a:custGeom>
            <a:avLst/>
            <a:gdLst>
              <a:gd name="connsiteX0" fmla="*/ 1573264 w 1573264"/>
              <a:gd name="connsiteY0" fmla="*/ 0 h 1288773"/>
              <a:gd name="connsiteX1" fmla="*/ 1573264 w 1573264"/>
              <a:gd name="connsiteY1" fmla="*/ 1288773 h 1288773"/>
              <a:gd name="connsiteX2" fmla="*/ 492816 w 1573264"/>
              <a:gd name="connsiteY2" fmla="*/ 1288773 h 1288773"/>
              <a:gd name="connsiteX3" fmla="*/ 0 w 1573264"/>
              <a:gd name="connsiteY3" fmla="*/ 0 h 1288773"/>
            </a:gdLst>
            <a:ahLst/>
            <a:cxnLst>
              <a:cxn ang="0">
                <a:pos x="connsiteX0" y="connsiteY0"/>
              </a:cxn>
              <a:cxn ang="0">
                <a:pos x="connsiteX1" y="connsiteY1"/>
              </a:cxn>
              <a:cxn ang="0">
                <a:pos x="connsiteX2" y="connsiteY2"/>
              </a:cxn>
              <a:cxn ang="0">
                <a:pos x="connsiteX3" y="connsiteY3"/>
              </a:cxn>
            </a:cxnLst>
            <a:rect l="l" t="t" r="r" b="b"/>
            <a:pathLst>
              <a:path w="1573264" h="1288773">
                <a:moveTo>
                  <a:pt x="1573264" y="0"/>
                </a:moveTo>
                <a:lnTo>
                  <a:pt x="1573264" y="1288773"/>
                </a:lnTo>
                <a:lnTo>
                  <a:pt x="492816" y="1288773"/>
                </a:lnTo>
                <a:lnTo>
                  <a:pt x="0" y="0"/>
                </a:lnTo>
                <a:close/>
              </a:path>
            </a:pathLst>
          </a:custGeom>
          <a:solidFill>
            <a:schemeClr val="tx1"/>
          </a:solidFill>
          <a:ln w="1016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A4017535-CED0-48E4-A602-15C5BCE8211D}"/>
              </a:ext>
            </a:extLst>
          </p:cNvPr>
          <p:cNvSpPr txBox="1"/>
          <p:nvPr userDrawn="1"/>
        </p:nvSpPr>
        <p:spPr>
          <a:xfrm>
            <a:off x="4962211" y="4673018"/>
            <a:ext cx="1550424"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POLL</a:t>
            </a:r>
            <a:endParaRPr lang="en-US" sz="4500" b="1" spc="225">
              <a:solidFill>
                <a:schemeClr val="bg1"/>
              </a:solidFill>
              <a:latin typeface="Raleway" panose="020B0503030101060003" pitchFamily="34" charset="0"/>
            </a:endParaRPr>
          </a:p>
        </p:txBody>
      </p:sp>
      <p:sp>
        <p:nvSpPr>
          <p:cNvPr id="25" name="Rectangle 24">
            <a:extLst>
              <a:ext uri="{FF2B5EF4-FFF2-40B4-BE49-F238E27FC236}">
                <a16:creationId xmlns:a16="http://schemas.microsoft.com/office/drawing/2014/main" id="{9D176953-D3C2-4571-80EB-AB493728F71B}"/>
              </a:ext>
            </a:extLst>
          </p:cNvPr>
          <p:cNvSpPr/>
          <p:nvPr userDrawn="1"/>
        </p:nvSpPr>
        <p:spPr>
          <a:xfrm>
            <a:off x="4980940" y="5594311"/>
            <a:ext cx="222128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 Placeholder 21">
            <a:extLst>
              <a:ext uri="{FF2B5EF4-FFF2-40B4-BE49-F238E27FC236}">
                <a16:creationId xmlns:a16="http://schemas.microsoft.com/office/drawing/2014/main" id="{DA942592-E000-488D-9A7F-A3D7D4EE1AF6}"/>
              </a:ext>
            </a:extLst>
          </p:cNvPr>
          <p:cNvSpPr>
            <a:spLocks noGrp="1"/>
          </p:cNvSpPr>
          <p:nvPr>
            <p:ph type="body" sz="quarter" idx="10" hasCustomPrompt="1"/>
          </p:nvPr>
        </p:nvSpPr>
        <p:spPr>
          <a:xfrm>
            <a:off x="-28891" y="533400"/>
            <a:ext cx="12192000" cy="457200"/>
          </a:xfrm>
          <a:prstGeom prst="rect">
            <a:avLst/>
          </a:prstGeom>
        </p:spPr>
        <p:txBody>
          <a:bodyPr/>
          <a:lstStyle>
            <a:lvl1pPr marL="0" indent="0" algn="ctr">
              <a:buFont typeface="Arial" panose="020B0604020202020204" pitchFamily="34" charset="0"/>
              <a:buNone/>
              <a:defRPr sz="3600" b="0">
                <a:latin typeface="+mj-lt"/>
              </a:defRPr>
            </a:lvl1pPr>
          </a:lstStyle>
          <a:p>
            <a:pPr lvl="0"/>
            <a:r>
              <a:rPr lang="de-DE"/>
              <a:t>What is your poll question?</a:t>
            </a:r>
            <a:endParaRPr lang="en-US"/>
          </a:p>
        </p:txBody>
      </p:sp>
    </p:spTree>
    <p:extLst>
      <p:ext uri="{BB962C8B-B14F-4D97-AF65-F5344CB8AC3E}">
        <p14:creationId xmlns:p14="http://schemas.microsoft.com/office/powerpoint/2010/main" val="3469849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ll - Clean">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9F08652-9488-41E8-9935-2184678CCB9C}"/>
              </a:ext>
            </a:extLst>
          </p:cNvPr>
          <p:cNvGrpSpPr/>
          <p:nvPr userDrawn="1"/>
        </p:nvGrpSpPr>
        <p:grpSpPr>
          <a:xfrm>
            <a:off x="4626430" y="762000"/>
            <a:ext cx="2939143" cy="872502"/>
            <a:chOff x="4572000" y="695041"/>
            <a:chExt cx="2939143" cy="872502"/>
          </a:xfrm>
        </p:grpSpPr>
        <p:pic>
          <p:nvPicPr>
            <p:cNvPr id="5" name="Picture 4">
              <a:extLst>
                <a:ext uri="{FF2B5EF4-FFF2-40B4-BE49-F238E27FC236}">
                  <a16:creationId xmlns:a16="http://schemas.microsoft.com/office/drawing/2014/main" id="{34CA7E3A-AC44-4CAD-B139-996875FE9C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81800" y="838200"/>
              <a:ext cx="729343" cy="729343"/>
            </a:xfrm>
            <a:prstGeom prst="rect">
              <a:avLst/>
            </a:prstGeom>
          </p:spPr>
        </p:pic>
        <p:sp>
          <p:nvSpPr>
            <p:cNvPr id="6" name="TextBox 5">
              <a:extLst>
                <a:ext uri="{FF2B5EF4-FFF2-40B4-BE49-F238E27FC236}">
                  <a16:creationId xmlns:a16="http://schemas.microsoft.com/office/drawing/2014/main" id="{2D3F3E57-690A-4A01-9C3E-2B03FEDDA490}"/>
                </a:ext>
              </a:extLst>
            </p:cNvPr>
            <p:cNvSpPr txBox="1"/>
            <p:nvPr/>
          </p:nvSpPr>
          <p:spPr>
            <a:xfrm>
              <a:off x="4572000" y="695041"/>
              <a:ext cx="1550424" cy="784830"/>
            </a:xfrm>
            <a:prstGeom prst="rect">
              <a:avLst/>
            </a:prstGeom>
            <a:noFill/>
          </p:spPr>
          <p:txBody>
            <a:bodyPr wrap="none" rtlCol="0">
              <a:spAutoFit/>
            </a:bodyPr>
            <a:lstStyle/>
            <a:p>
              <a:r>
                <a:rPr lang="de-DE" sz="4500" b="1" spc="225">
                  <a:solidFill>
                    <a:schemeClr val="bg1"/>
                  </a:solidFill>
                  <a:latin typeface="Raleway" panose="020B0503030101060003" pitchFamily="34" charset="0"/>
                </a:rPr>
                <a:t>POLL</a:t>
              </a:r>
              <a:endParaRPr lang="en-US" sz="4500" b="1" spc="225">
                <a:solidFill>
                  <a:schemeClr val="bg1"/>
                </a:solidFill>
                <a:latin typeface="Raleway" panose="020B0503030101060003" pitchFamily="34" charset="0"/>
              </a:endParaRPr>
            </a:p>
          </p:txBody>
        </p:sp>
      </p:grpSp>
      <p:sp>
        <p:nvSpPr>
          <p:cNvPr id="7" name="Rectangle 6">
            <a:extLst>
              <a:ext uri="{FF2B5EF4-FFF2-40B4-BE49-F238E27FC236}">
                <a16:creationId xmlns:a16="http://schemas.microsoft.com/office/drawing/2014/main" id="{C5D600C3-05E3-41DA-B200-03D2142DBF12}"/>
              </a:ext>
            </a:extLst>
          </p:cNvPr>
          <p:cNvSpPr/>
          <p:nvPr userDrawn="1"/>
        </p:nvSpPr>
        <p:spPr>
          <a:xfrm>
            <a:off x="4752120" y="1665261"/>
            <a:ext cx="2734056" cy="1524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21">
            <a:extLst>
              <a:ext uri="{FF2B5EF4-FFF2-40B4-BE49-F238E27FC236}">
                <a16:creationId xmlns:a16="http://schemas.microsoft.com/office/drawing/2014/main" id="{94AD196C-5FFD-4520-BF55-9E4038B03561}"/>
              </a:ext>
            </a:extLst>
          </p:cNvPr>
          <p:cNvSpPr>
            <a:spLocks noGrp="1"/>
          </p:cNvSpPr>
          <p:nvPr>
            <p:ph type="body" sz="quarter" idx="10" hasCustomPrompt="1"/>
          </p:nvPr>
        </p:nvSpPr>
        <p:spPr>
          <a:xfrm>
            <a:off x="0" y="3200400"/>
            <a:ext cx="12192000" cy="457200"/>
          </a:xfrm>
          <a:prstGeom prst="rect">
            <a:avLst/>
          </a:prstGeom>
        </p:spPr>
        <p:txBody>
          <a:bodyPr/>
          <a:lstStyle>
            <a:lvl1pPr marL="0" indent="0" algn="ctr">
              <a:buFont typeface="Arial" panose="020B0604020202020204" pitchFamily="34" charset="0"/>
              <a:buNone/>
              <a:defRPr sz="3600" b="0">
                <a:latin typeface="+mj-lt"/>
              </a:defRPr>
            </a:lvl1pPr>
          </a:lstStyle>
          <a:p>
            <a:pPr lvl="0"/>
            <a:r>
              <a:rPr lang="de-DE"/>
              <a:t>What is your poll question?</a:t>
            </a:r>
            <a:endParaRPr lang="en-US"/>
          </a:p>
        </p:txBody>
      </p:sp>
    </p:spTree>
    <p:extLst>
      <p:ext uri="{BB962C8B-B14F-4D97-AF65-F5344CB8AC3E}">
        <p14:creationId xmlns:p14="http://schemas.microsoft.com/office/powerpoint/2010/main" val="1941422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Bold Statistic A">
    <p:bg>
      <p:bgPr>
        <a:solidFill>
          <a:schemeClr val="accent6"/>
        </a:solidFill>
        <a:effectLst/>
      </p:bgPr>
    </p:bg>
    <p:spTree>
      <p:nvGrpSpPr>
        <p:cNvPr id="1" name=""/>
        <p:cNvGrpSpPr/>
        <p:nvPr/>
      </p:nvGrpSpPr>
      <p:grpSpPr>
        <a:xfrm>
          <a:off x="0" y="0"/>
          <a:ext cx="0" cy="0"/>
          <a:chOff x="0" y="0"/>
          <a:chExt cx="0" cy="0"/>
        </a:xfrm>
      </p:grpSpPr>
      <p:sp>
        <p:nvSpPr>
          <p:cNvPr id="7" name="Text Placeholder 21">
            <a:extLst>
              <a:ext uri="{FF2B5EF4-FFF2-40B4-BE49-F238E27FC236}">
                <a16:creationId xmlns:a16="http://schemas.microsoft.com/office/drawing/2014/main" id="{B71A783C-1D91-4B5E-A605-9E5F95006A25}"/>
              </a:ext>
            </a:extLst>
          </p:cNvPr>
          <p:cNvSpPr>
            <a:spLocks noGrp="1"/>
          </p:cNvSpPr>
          <p:nvPr>
            <p:ph type="body" sz="quarter" idx="10" hasCustomPrompt="1"/>
          </p:nvPr>
        </p:nvSpPr>
        <p:spPr>
          <a:xfrm>
            <a:off x="1143000" y="2514600"/>
            <a:ext cx="5257800" cy="1752600"/>
          </a:xfrm>
          <a:prstGeom prst="rect">
            <a:avLst/>
          </a:prstGeom>
        </p:spPr>
        <p:txBody>
          <a:bodyPr anchor="ctr"/>
          <a:lstStyle>
            <a:lvl1pPr marL="0" indent="0" algn="ctr">
              <a:buFont typeface="Arial" panose="020B0604020202020204" pitchFamily="34" charset="0"/>
              <a:buNone/>
              <a:defRPr sz="6600" b="1">
                <a:latin typeface="+mj-lt"/>
              </a:defRPr>
            </a:lvl1pPr>
          </a:lstStyle>
          <a:p>
            <a:pPr lvl="0"/>
            <a:r>
              <a:rPr lang="de-DE"/>
              <a:t>Insert Really Big Number</a:t>
            </a:r>
            <a:endParaRPr lang="en-US"/>
          </a:p>
        </p:txBody>
      </p:sp>
      <p:sp>
        <p:nvSpPr>
          <p:cNvPr id="8" name="Text Placeholder 2">
            <a:extLst>
              <a:ext uri="{FF2B5EF4-FFF2-40B4-BE49-F238E27FC236}">
                <a16:creationId xmlns:a16="http://schemas.microsoft.com/office/drawing/2014/main" id="{748983AA-C300-4F63-8A43-99D8B412C5D2}"/>
              </a:ext>
            </a:extLst>
          </p:cNvPr>
          <p:cNvSpPr>
            <a:spLocks noGrp="1"/>
          </p:cNvSpPr>
          <p:nvPr>
            <p:ph idx="13" hasCustomPrompt="1"/>
          </p:nvPr>
        </p:nvSpPr>
        <p:spPr>
          <a:xfrm>
            <a:off x="6705601" y="2438400"/>
            <a:ext cx="5105400" cy="1828800"/>
          </a:xfrm>
          <a:prstGeom prst="rect">
            <a:avLst/>
          </a:prstGeom>
          <a:noFill/>
        </p:spPr>
        <p:txBody>
          <a:bodyPr vert="horz" lIns="91440" tIns="45720" rIns="91440" bIns="45720" rtlCol="0">
            <a:normAutofit/>
          </a:bodyPr>
          <a:lstStyle>
            <a:lvl1pPr>
              <a:defRPr sz="270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Insert explanation of why the number is relevant</a:t>
            </a:r>
          </a:p>
        </p:txBody>
      </p:sp>
    </p:spTree>
    <p:extLst>
      <p:ext uri="{BB962C8B-B14F-4D97-AF65-F5344CB8AC3E}">
        <p14:creationId xmlns:p14="http://schemas.microsoft.com/office/powerpoint/2010/main" val="3278820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Bold Statistic B">
    <p:bg>
      <p:bgPr>
        <a:solidFill>
          <a:schemeClr val="accent6"/>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48983AA-C300-4F63-8A43-99D8B412C5D2}"/>
              </a:ext>
            </a:extLst>
          </p:cNvPr>
          <p:cNvSpPr>
            <a:spLocks noGrp="1"/>
          </p:cNvSpPr>
          <p:nvPr>
            <p:ph idx="13" hasCustomPrompt="1"/>
          </p:nvPr>
        </p:nvSpPr>
        <p:spPr>
          <a:xfrm>
            <a:off x="6705601" y="2438400"/>
            <a:ext cx="5105400" cy="1828800"/>
          </a:xfrm>
          <a:prstGeom prst="rect">
            <a:avLst/>
          </a:prstGeom>
          <a:noFill/>
        </p:spPr>
        <p:txBody>
          <a:bodyPr vert="horz" lIns="91440" tIns="45720" rIns="91440" bIns="45720" rtlCol="0">
            <a:normAutofit/>
          </a:bodyPr>
          <a:lstStyle>
            <a:lvl1pPr>
              <a:defRPr sz="270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en-US"/>
              <a:t>Insert explanation of why the number is relevant</a:t>
            </a:r>
          </a:p>
        </p:txBody>
      </p:sp>
      <p:sp>
        <p:nvSpPr>
          <p:cNvPr id="2" name="Oval 1">
            <a:extLst>
              <a:ext uri="{FF2B5EF4-FFF2-40B4-BE49-F238E27FC236}">
                <a16:creationId xmlns:a16="http://schemas.microsoft.com/office/drawing/2014/main" id="{466E4D24-6699-4B96-B80D-CE9AEE8AD8A4}"/>
              </a:ext>
            </a:extLst>
          </p:cNvPr>
          <p:cNvSpPr/>
          <p:nvPr userDrawn="1"/>
        </p:nvSpPr>
        <p:spPr>
          <a:xfrm>
            <a:off x="762000" y="839429"/>
            <a:ext cx="5029200" cy="5026742"/>
          </a:xfrm>
          <a:prstGeom prst="ellipse">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6" name="Text Placeholder 21">
            <a:extLst>
              <a:ext uri="{FF2B5EF4-FFF2-40B4-BE49-F238E27FC236}">
                <a16:creationId xmlns:a16="http://schemas.microsoft.com/office/drawing/2014/main" id="{56C77A48-246C-44DC-BDA4-3A3E1F712DB2}"/>
              </a:ext>
            </a:extLst>
          </p:cNvPr>
          <p:cNvSpPr>
            <a:spLocks noGrp="1"/>
          </p:cNvSpPr>
          <p:nvPr>
            <p:ph type="body" sz="quarter" idx="10" hasCustomPrompt="1"/>
          </p:nvPr>
        </p:nvSpPr>
        <p:spPr>
          <a:xfrm>
            <a:off x="647700" y="2590800"/>
            <a:ext cx="5257800" cy="1752600"/>
          </a:xfrm>
          <a:prstGeom prst="rect">
            <a:avLst/>
          </a:prstGeom>
        </p:spPr>
        <p:txBody>
          <a:bodyPr anchor="ctr"/>
          <a:lstStyle>
            <a:lvl1pPr marL="0" indent="0" algn="ctr">
              <a:buFont typeface="Arial" panose="020B0604020202020204" pitchFamily="34" charset="0"/>
              <a:buNone/>
              <a:defRPr sz="6600" b="1">
                <a:latin typeface="+mj-lt"/>
              </a:defRPr>
            </a:lvl1pPr>
          </a:lstStyle>
          <a:p>
            <a:pPr lvl="0"/>
            <a:r>
              <a:rPr lang="de-DE"/>
              <a:t>Insert Really Big Number</a:t>
            </a:r>
            <a:endParaRPr lang="en-US"/>
          </a:p>
        </p:txBody>
      </p:sp>
    </p:spTree>
    <p:extLst>
      <p:ext uri="{BB962C8B-B14F-4D97-AF65-F5344CB8AC3E}">
        <p14:creationId xmlns:p14="http://schemas.microsoft.com/office/powerpoint/2010/main" val="1156295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Statistics - with Icons">
    <p:bg>
      <p:bgPr>
        <a:solidFill>
          <a:schemeClr val="accent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82C2795-2D8F-412E-9095-EB3D80BCEA8C}"/>
              </a:ext>
            </a:extLst>
          </p:cNvPr>
          <p:cNvCxnSpPr>
            <a:cxnSpLocks/>
          </p:cNvCxnSpPr>
          <p:nvPr userDrawn="1"/>
        </p:nvCxnSpPr>
        <p:spPr>
          <a:xfrm>
            <a:off x="4510001" y="3744675"/>
            <a:ext cx="0" cy="1777909"/>
          </a:xfrm>
          <a:prstGeom prst="line">
            <a:avLst/>
          </a:prstGeom>
          <a:noFill/>
          <a:ln w="6350" cap="flat" cmpd="sng">
            <a:solidFill>
              <a:schemeClr val="bg1"/>
            </a:solidFill>
            <a:prstDash val="solid"/>
            <a:miter/>
            <a:headEnd type="none" w="med" len="med"/>
            <a:tailEnd type="none" w="med" len="med"/>
          </a:ln>
        </p:spPr>
      </p:cxnSp>
      <p:cxnSp>
        <p:nvCxnSpPr>
          <p:cNvPr id="4" name="Straight Connector 3">
            <a:extLst>
              <a:ext uri="{FF2B5EF4-FFF2-40B4-BE49-F238E27FC236}">
                <a16:creationId xmlns:a16="http://schemas.microsoft.com/office/drawing/2014/main" id="{D5063413-2FE1-42A2-A7D7-55FA3EE2FF92}"/>
              </a:ext>
            </a:extLst>
          </p:cNvPr>
          <p:cNvCxnSpPr>
            <a:cxnSpLocks/>
          </p:cNvCxnSpPr>
          <p:nvPr userDrawn="1"/>
        </p:nvCxnSpPr>
        <p:spPr>
          <a:xfrm>
            <a:off x="7693928" y="3744675"/>
            <a:ext cx="0" cy="1777909"/>
          </a:xfrm>
          <a:prstGeom prst="line">
            <a:avLst/>
          </a:prstGeom>
          <a:noFill/>
          <a:ln w="6350" cap="flat" cmpd="sng">
            <a:solidFill>
              <a:schemeClr val="bg1"/>
            </a:solidFill>
            <a:prstDash val="solid"/>
            <a:miter/>
            <a:headEnd type="none" w="med" len="med"/>
            <a:tailEnd type="none" w="med" len="med"/>
          </a:ln>
        </p:spPr>
      </p:cxnSp>
      <p:sp>
        <p:nvSpPr>
          <p:cNvPr id="5" name="Text Placeholder 19">
            <a:extLst>
              <a:ext uri="{FF2B5EF4-FFF2-40B4-BE49-F238E27FC236}">
                <a16:creationId xmlns:a16="http://schemas.microsoft.com/office/drawing/2014/main" id="{A9AA62A4-EBA8-4CF3-AEB0-F4490840E67E}"/>
              </a:ext>
            </a:extLst>
          </p:cNvPr>
          <p:cNvSpPr>
            <a:spLocks noGrp="1"/>
          </p:cNvSpPr>
          <p:nvPr>
            <p:ph type="body" sz="quarter" idx="13" hasCustomPrompt="1"/>
          </p:nvPr>
        </p:nvSpPr>
        <p:spPr>
          <a:xfrm>
            <a:off x="1612650" y="3744673"/>
            <a:ext cx="2418207" cy="899028"/>
          </a:xfrm>
          <a:prstGeom prst="rect">
            <a:avLst/>
          </a:prstGeom>
        </p:spPr>
        <p:txBody>
          <a:bodyPr anchor="ctr">
            <a:noAutofit/>
          </a:bodyPr>
          <a:lstStyle>
            <a:lvl1pPr marL="0" indent="0" algn="ctr">
              <a:buNone/>
              <a:defRPr sz="2400" b="1">
                <a:solidFill>
                  <a:schemeClr val="bg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Short stat</a:t>
            </a:r>
          </a:p>
        </p:txBody>
      </p:sp>
      <p:sp>
        <p:nvSpPr>
          <p:cNvPr id="6" name="Text Placeholder 19">
            <a:extLst>
              <a:ext uri="{FF2B5EF4-FFF2-40B4-BE49-F238E27FC236}">
                <a16:creationId xmlns:a16="http://schemas.microsoft.com/office/drawing/2014/main" id="{ACA0125A-F3CE-40EA-9801-594525BF6E45}"/>
              </a:ext>
            </a:extLst>
          </p:cNvPr>
          <p:cNvSpPr>
            <a:spLocks noGrp="1"/>
          </p:cNvSpPr>
          <p:nvPr>
            <p:ph type="body" sz="quarter" idx="14" hasCustomPrompt="1"/>
          </p:nvPr>
        </p:nvSpPr>
        <p:spPr>
          <a:xfrm>
            <a:off x="4852373" y="3744673"/>
            <a:ext cx="2535447" cy="941476"/>
          </a:xfrm>
          <a:prstGeom prst="rect">
            <a:avLst/>
          </a:prstGeom>
        </p:spPr>
        <p:txBody>
          <a:bodyPr anchor="ctr">
            <a:noAutofit/>
          </a:bodyPr>
          <a:lstStyle>
            <a:lvl1pPr>
              <a:defRPr lang="en-US" sz="2400" b="1" dirty="0">
                <a:latin typeface="+mn-lt"/>
              </a:defRPr>
            </a:lvl1pPr>
          </a:lstStyle>
          <a:p>
            <a:pPr marL="0" lvl="0" indent="0" algn="ctr">
              <a:buNone/>
            </a:pPr>
            <a:r>
              <a:rPr lang="en-US"/>
              <a:t>Short stat</a:t>
            </a:r>
          </a:p>
        </p:txBody>
      </p:sp>
      <p:sp>
        <p:nvSpPr>
          <p:cNvPr id="7" name="Text Placeholder 19">
            <a:extLst>
              <a:ext uri="{FF2B5EF4-FFF2-40B4-BE49-F238E27FC236}">
                <a16:creationId xmlns:a16="http://schemas.microsoft.com/office/drawing/2014/main" id="{51557CE1-1902-40EF-9E79-4E878074CA9B}"/>
              </a:ext>
            </a:extLst>
          </p:cNvPr>
          <p:cNvSpPr>
            <a:spLocks noGrp="1"/>
          </p:cNvSpPr>
          <p:nvPr>
            <p:ph type="body" sz="quarter" idx="18" hasCustomPrompt="1"/>
          </p:nvPr>
        </p:nvSpPr>
        <p:spPr>
          <a:xfrm>
            <a:off x="4852371" y="4883176"/>
            <a:ext cx="2535448" cy="1119535"/>
          </a:xfrm>
          <a:prstGeom prst="rect">
            <a:avLst/>
          </a:prstGeom>
        </p:spPr>
        <p:txBody>
          <a:bodyPr anchor="t">
            <a:noAutofit/>
          </a:bodyPr>
          <a:lstStyle>
            <a:lvl1pPr marL="0" indent="0" algn="ctr">
              <a:buNone/>
              <a:defRPr sz="1800">
                <a:solidFill>
                  <a:schemeClr val="bg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Text here</a:t>
            </a:r>
          </a:p>
        </p:txBody>
      </p:sp>
      <p:sp>
        <p:nvSpPr>
          <p:cNvPr id="8" name="Text Placeholder 19">
            <a:extLst>
              <a:ext uri="{FF2B5EF4-FFF2-40B4-BE49-F238E27FC236}">
                <a16:creationId xmlns:a16="http://schemas.microsoft.com/office/drawing/2014/main" id="{05FF4DB4-E3BA-4051-AECF-AEF0D10387F5}"/>
              </a:ext>
            </a:extLst>
          </p:cNvPr>
          <p:cNvSpPr>
            <a:spLocks noGrp="1"/>
          </p:cNvSpPr>
          <p:nvPr>
            <p:ph type="body" sz="quarter" idx="20" hasCustomPrompt="1"/>
          </p:nvPr>
        </p:nvSpPr>
        <p:spPr>
          <a:xfrm>
            <a:off x="8066778" y="3744673"/>
            <a:ext cx="2535447" cy="941476"/>
          </a:xfrm>
          <a:prstGeom prst="rect">
            <a:avLst/>
          </a:prstGeom>
        </p:spPr>
        <p:txBody>
          <a:bodyPr anchor="ctr">
            <a:noAutofit/>
          </a:bodyPr>
          <a:lstStyle>
            <a:lvl1pPr>
              <a:defRPr lang="en-US" sz="2400" b="1" dirty="0">
                <a:latin typeface="+mn-lt"/>
              </a:defRPr>
            </a:lvl1pPr>
          </a:lstStyle>
          <a:p>
            <a:pPr marL="0" lvl="0" indent="0" algn="ctr">
              <a:buNone/>
            </a:pPr>
            <a:r>
              <a:rPr lang="en-US"/>
              <a:t>Short stat</a:t>
            </a:r>
          </a:p>
        </p:txBody>
      </p:sp>
      <p:sp>
        <p:nvSpPr>
          <p:cNvPr id="9" name="Text Placeholder 19">
            <a:extLst>
              <a:ext uri="{FF2B5EF4-FFF2-40B4-BE49-F238E27FC236}">
                <a16:creationId xmlns:a16="http://schemas.microsoft.com/office/drawing/2014/main" id="{20CB6425-1ED7-403F-8830-830214F03236}"/>
              </a:ext>
            </a:extLst>
          </p:cNvPr>
          <p:cNvSpPr>
            <a:spLocks noGrp="1"/>
          </p:cNvSpPr>
          <p:nvPr>
            <p:ph type="body" sz="quarter" idx="21" hasCustomPrompt="1"/>
          </p:nvPr>
        </p:nvSpPr>
        <p:spPr>
          <a:xfrm>
            <a:off x="8066777" y="4883176"/>
            <a:ext cx="2535448" cy="1119535"/>
          </a:xfrm>
          <a:prstGeom prst="rect">
            <a:avLst/>
          </a:prstGeom>
        </p:spPr>
        <p:txBody>
          <a:bodyPr anchor="t">
            <a:noAutofit/>
          </a:bodyPr>
          <a:lstStyle>
            <a:lvl1pPr marL="0" indent="0" algn="ctr">
              <a:buNone/>
              <a:defRPr sz="1800">
                <a:solidFill>
                  <a:schemeClr val="bg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Text here</a:t>
            </a:r>
          </a:p>
        </p:txBody>
      </p:sp>
      <p:sp>
        <p:nvSpPr>
          <p:cNvPr id="10" name="Text Placeholder 19">
            <a:extLst>
              <a:ext uri="{FF2B5EF4-FFF2-40B4-BE49-F238E27FC236}">
                <a16:creationId xmlns:a16="http://schemas.microsoft.com/office/drawing/2014/main" id="{D38A4AF4-A742-4EE8-8450-24FC5167D69B}"/>
              </a:ext>
            </a:extLst>
          </p:cNvPr>
          <p:cNvSpPr>
            <a:spLocks noGrp="1"/>
          </p:cNvSpPr>
          <p:nvPr>
            <p:ph type="body" sz="quarter" idx="22" hasCustomPrompt="1"/>
          </p:nvPr>
        </p:nvSpPr>
        <p:spPr>
          <a:xfrm>
            <a:off x="1554027" y="4883176"/>
            <a:ext cx="2535448" cy="1119535"/>
          </a:xfrm>
          <a:prstGeom prst="rect">
            <a:avLst/>
          </a:prstGeom>
        </p:spPr>
        <p:txBody>
          <a:bodyPr anchor="t">
            <a:noAutofit/>
          </a:bodyPr>
          <a:lstStyle>
            <a:lvl1pPr marL="0" indent="0" algn="ctr">
              <a:buNone/>
              <a:defRPr sz="1800">
                <a:solidFill>
                  <a:schemeClr val="bg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Text here</a:t>
            </a:r>
          </a:p>
        </p:txBody>
      </p:sp>
      <p:sp>
        <p:nvSpPr>
          <p:cNvPr id="11" name="Picture Placeholder 2">
            <a:extLst>
              <a:ext uri="{FF2B5EF4-FFF2-40B4-BE49-F238E27FC236}">
                <a16:creationId xmlns:a16="http://schemas.microsoft.com/office/drawing/2014/main" id="{081D3ABE-ED15-4E02-A8AE-BF717D5AD770}"/>
              </a:ext>
            </a:extLst>
          </p:cNvPr>
          <p:cNvSpPr>
            <a:spLocks noGrp="1"/>
          </p:cNvSpPr>
          <p:nvPr>
            <p:ph type="pic" sz="quarter" idx="23" hasCustomPrompt="1"/>
          </p:nvPr>
        </p:nvSpPr>
        <p:spPr>
          <a:xfrm>
            <a:off x="2021651" y="1905000"/>
            <a:ext cx="1600200" cy="1600200"/>
          </a:xfrm>
          <a:prstGeom prst="ellipse">
            <a:avLst/>
          </a:prstGeom>
          <a:ln>
            <a:noFill/>
          </a:ln>
        </p:spPr>
        <p:txBody>
          <a:bodyPr anchor="ctr"/>
          <a:lstStyle>
            <a:lvl1pPr marL="0" indent="0" algn="ctr">
              <a:buNone/>
              <a:defRPr sz="1350"/>
            </a:lvl1pPr>
          </a:lstStyle>
          <a:p>
            <a:r>
              <a:rPr lang="de-DE"/>
              <a:t>Insert white icon</a:t>
            </a:r>
            <a:endParaRPr lang="en-US"/>
          </a:p>
        </p:txBody>
      </p:sp>
      <p:sp>
        <p:nvSpPr>
          <p:cNvPr id="12" name="Picture Placeholder 2">
            <a:extLst>
              <a:ext uri="{FF2B5EF4-FFF2-40B4-BE49-F238E27FC236}">
                <a16:creationId xmlns:a16="http://schemas.microsoft.com/office/drawing/2014/main" id="{21A625F6-1B21-4C86-BEB5-7F547C365AE4}"/>
              </a:ext>
            </a:extLst>
          </p:cNvPr>
          <p:cNvSpPr>
            <a:spLocks noGrp="1"/>
          </p:cNvSpPr>
          <p:nvPr>
            <p:ph type="pic" sz="quarter" idx="24" hasCustomPrompt="1"/>
          </p:nvPr>
        </p:nvSpPr>
        <p:spPr>
          <a:xfrm>
            <a:off x="5319995" y="1905000"/>
            <a:ext cx="1600200" cy="1600200"/>
          </a:xfrm>
          <a:prstGeom prst="ellipse">
            <a:avLst/>
          </a:prstGeom>
          <a:ln>
            <a:noFill/>
          </a:ln>
        </p:spPr>
        <p:txBody>
          <a:bodyPr anchor="ctr"/>
          <a:lstStyle>
            <a:lvl1pPr marL="0" indent="0" algn="ctr">
              <a:buNone/>
              <a:defRPr sz="1350"/>
            </a:lvl1pPr>
          </a:lstStyle>
          <a:p>
            <a:r>
              <a:rPr lang="de-DE"/>
              <a:t>Insert white icon</a:t>
            </a:r>
            <a:endParaRPr lang="en-US"/>
          </a:p>
        </p:txBody>
      </p:sp>
      <p:sp>
        <p:nvSpPr>
          <p:cNvPr id="13" name="Picture Placeholder 2">
            <a:extLst>
              <a:ext uri="{FF2B5EF4-FFF2-40B4-BE49-F238E27FC236}">
                <a16:creationId xmlns:a16="http://schemas.microsoft.com/office/drawing/2014/main" id="{A98E6D54-B454-4779-AAE2-0C66EF0F11B5}"/>
              </a:ext>
            </a:extLst>
          </p:cNvPr>
          <p:cNvSpPr>
            <a:spLocks noGrp="1"/>
          </p:cNvSpPr>
          <p:nvPr>
            <p:ph type="pic" sz="quarter" idx="25" hasCustomPrompt="1"/>
          </p:nvPr>
        </p:nvSpPr>
        <p:spPr>
          <a:xfrm>
            <a:off x="8534400" y="1905000"/>
            <a:ext cx="1600200" cy="1600200"/>
          </a:xfrm>
          <a:prstGeom prst="ellipse">
            <a:avLst/>
          </a:prstGeom>
          <a:ln>
            <a:noFill/>
          </a:ln>
        </p:spPr>
        <p:txBody>
          <a:bodyPr anchor="ctr"/>
          <a:lstStyle>
            <a:lvl1pPr marL="0" indent="0" algn="ctr">
              <a:buNone/>
              <a:defRPr sz="1350"/>
            </a:lvl1pPr>
          </a:lstStyle>
          <a:p>
            <a:r>
              <a:rPr lang="de-DE"/>
              <a:t>Insert white icon</a:t>
            </a:r>
            <a:endParaRPr lang="en-US"/>
          </a:p>
        </p:txBody>
      </p:sp>
      <p:sp>
        <p:nvSpPr>
          <p:cNvPr id="14" name="Title Placeholder 1">
            <a:extLst>
              <a:ext uri="{FF2B5EF4-FFF2-40B4-BE49-F238E27FC236}">
                <a16:creationId xmlns:a16="http://schemas.microsoft.com/office/drawing/2014/main" id="{DFD3CA46-97ED-4DBB-A2BC-97D8D04C7D90}"/>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15" name="Content Placeholder 12">
            <a:extLst>
              <a:ext uri="{FF2B5EF4-FFF2-40B4-BE49-F238E27FC236}">
                <a16:creationId xmlns:a16="http://schemas.microsoft.com/office/drawing/2014/main" id="{062BC02D-4DA9-4976-952E-A689775B37E0}"/>
              </a:ext>
            </a:extLst>
          </p:cNvPr>
          <p:cNvSpPr>
            <a:spLocks noGrp="1"/>
          </p:cNvSpPr>
          <p:nvPr>
            <p:ph sz="quarter" idx="12" hasCustomPrompt="1"/>
          </p:nvPr>
        </p:nvSpPr>
        <p:spPr>
          <a:xfrm>
            <a:off x="4066924" y="917627"/>
            <a:ext cx="4061461" cy="152570"/>
          </a:xfrm>
          <a:prstGeom prst="rect">
            <a:avLst/>
          </a:prstGeom>
          <a:solidFill>
            <a:schemeClr val="accent6">
              <a:lumMod val="20000"/>
              <a:lumOff val="80000"/>
            </a:schemeClr>
          </a:solidFill>
          <a:ln>
            <a:noFill/>
          </a:ln>
        </p:spPr>
        <p:txBody>
          <a:bodyPr anchor="ctr"/>
          <a:lstStyle>
            <a:lvl1pPr marL="0" indent="0">
              <a:buNone/>
              <a:defRPr sz="900">
                <a:solidFill>
                  <a:schemeClr val="accent6"/>
                </a:solidFill>
              </a:defRPr>
            </a:lvl1pPr>
          </a:lstStyle>
          <a:p>
            <a:pPr lvl="0"/>
            <a:r>
              <a:rPr lang="de-DE"/>
              <a:t>Make bar as wide as title- text will not showhen presenting</a:t>
            </a:r>
            <a:endParaRPr lang="en-US"/>
          </a:p>
        </p:txBody>
      </p:sp>
    </p:spTree>
    <p:extLst>
      <p:ext uri="{BB962C8B-B14F-4D97-AF65-F5344CB8AC3E}">
        <p14:creationId xmlns:p14="http://schemas.microsoft.com/office/powerpoint/2010/main" val="218931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396133"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6"/>
          <p:cNvSpPr>
            <a:spLocks noGrp="1" noChangeArrowheads="1"/>
          </p:cNvSpPr>
          <p:nvPr>
            <p:ph type="sldNum" sz="quarter" idx="10"/>
          </p:nvPr>
        </p:nvSpPr>
        <p:spPr>
          <a:ln/>
        </p:spPr>
        <p:txBody>
          <a:bodyPr/>
          <a:lstStyle>
            <a:lvl1pPr>
              <a:defRPr/>
            </a:lvl1pPr>
          </a:lstStyle>
          <a:p>
            <a:pPr>
              <a:defRPr/>
            </a:pPr>
            <a:fld id="{9905A261-9D08-40BF-9EA7-9EADB58CA3D8}" type="slidenum">
              <a:rPr lang="en-US"/>
              <a:pPr>
                <a:defRPr/>
              </a:pPr>
              <a:t>‹#›</a:t>
            </a:fld>
            <a:endParaRPr lang="en-US"/>
          </a:p>
        </p:txBody>
      </p:sp>
    </p:spTree>
    <p:extLst>
      <p:ext uri="{BB962C8B-B14F-4D97-AF65-F5344CB8AC3E}">
        <p14:creationId xmlns:p14="http://schemas.microsoft.com/office/powerpoint/2010/main" val="326774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Bold Statistic - Image Backgroun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EE84647-C1EE-4AB4-A2A6-B6EEFAEDDC90}"/>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image relevant to the statistic</a:t>
            </a:r>
            <a:endParaRPr lang="en-US"/>
          </a:p>
        </p:txBody>
      </p:sp>
      <p:sp>
        <p:nvSpPr>
          <p:cNvPr id="4" name="Title 1">
            <a:extLst>
              <a:ext uri="{FF2B5EF4-FFF2-40B4-BE49-F238E27FC236}">
                <a16:creationId xmlns:a16="http://schemas.microsoft.com/office/drawing/2014/main" id="{74E045B2-B88A-416B-B4FF-FDA7EDCAE990}"/>
              </a:ext>
            </a:extLst>
          </p:cNvPr>
          <p:cNvSpPr>
            <a:spLocks noGrp="1"/>
          </p:cNvSpPr>
          <p:nvPr>
            <p:ph type="title" hasCustomPrompt="1"/>
          </p:nvPr>
        </p:nvSpPr>
        <p:spPr>
          <a:xfrm>
            <a:off x="800100" y="1143002"/>
            <a:ext cx="10591800" cy="2957053"/>
          </a:xfrm>
          <a:prstGeom prst="rect">
            <a:avLst/>
          </a:prstGeom>
          <a:solidFill>
            <a:srgbClr val="323D46">
              <a:alpha val="80000"/>
            </a:srgbClr>
          </a:solidFill>
          <a:ln>
            <a:solidFill>
              <a:schemeClr val="bg2">
                <a:lumMod val="50000"/>
                <a:lumOff val="50000"/>
              </a:schemeClr>
            </a:solidFill>
          </a:ln>
        </p:spPr>
        <p:txBody>
          <a:bodyPr wrap="square" lIns="274320" anchor="ctr" anchorCtr="0">
            <a:noAutofit/>
          </a:bodyPr>
          <a:lstStyle>
            <a:lvl1pPr algn="ctr">
              <a:defRPr sz="3600" baseline="0">
                <a:solidFill>
                  <a:schemeClr val="bg1"/>
                </a:solidFill>
              </a:defRPr>
            </a:lvl1pPr>
          </a:lstStyle>
          <a:p>
            <a:r>
              <a:rPr lang="en-US"/>
              <a:t>Insert Really Big Number</a:t>
            </a:r>
          </a:p>
        </p:txBody>
      </p:sp>
      <p:sp>
        <p:nvSpPr>
          <p:cNvPr id="5" name="Title 1">
            <a:extLst>
              <a:ext uri="{FF2B5EF4-FFF2-40B4-BE49-F238E27FC236}">
                <a16:creationId xmlns:a16="http://schemas.microsoft.com/office/drawing/2014/main" id="{AD8A9A74-5523-43C1-9247-6DDCC3920FC7}"/>
              </a:ext>
            </a:extLst>
          </p:cNvPr>
          <p:cNvSpPr txBox="1">
            <a:spLocks/>
          </p:cNvSpPr>
          <p:nvPr userDrawn="1"/>
        </p:nvSpPr>
        <p:spPr>
          <a:xfrm>
            <a:off x="800101" y="4100055"/>
            <a:ext cx="10606548" cy="1575619"/>
          </a:xfrm>
          <a:prstGeom prst="rect">
            <a:avLst/>
          </a:prstGeom>
          <a:solidFill>
            <a:srgbClr val="323D46">
              <a:alpha val="80000"/>
            </a:srgbClr>
          </a:solidFill>
          <a:ln>
            <a:solidFill>
              <a:schemeClr val="bg2">
                <a:lumMod val="50000"/>
                <a:lumOff val="50000"/>
              </a:schemeClr>
            </a:solidFill>
          </a:ln>
        </p:spPr>
        <p:txBody>
          <a:bodyPr wrap="square" lIns="205740">
            <a:noAutofit/>
          </a:bodyPr>
          <a:lstStyle>
            <a:lvl1pPr algn="r" defTabSz="914400" rtl="0" eaLnBrk="1" latinLnBrk="0" hangingPunct="1">
              <a:lnSpc>
                <a:spcPct val="90000"/>
              </a:lnSpc>
              <a:spcBef>
                <a:spcPct val="0"/>
              </a:spcBef>
              <a:buNone/>
              <a:defRPr sz="4800" kern="12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algn="ctr"/>
            <a:r>
              <a:rPr lang="en-US" sz="2400"/>
              <a:t>Insert explanation of why the statistic is relevant</a:t>
            </a:r>
          </a:p>
        </p:txBody>
      </p:sp>
    </p:spTree>
    <p:extLst>
      <p:ext uri="{BB962C8B-B14F-4D97-AF65-F5344CB8AC3E}">
        <p14:creationId xmlns:p14="http://schemas.microsoft.com/office/powerpoint/2010/main" val="2451561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4B2CC8D-FB32-4494-971B-5D21EE4655C5}"/>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4" name="Content Placeholder 12">
            <a:extLst>
              <a:ext uri="{FF2B5EF4-FFF2-40B4-BE49-F238E27FC236}">
                <a16:creationId xmlns:a16="http://schemas.microsoft.com/office/drawing/2014/main" id="{3AC16D43-0BF7-47DD-8D5F-883CAD14FD02}"/>
              </a:ext>
            </a:extLst>
          </p:cNvPr>
          <p:cNvSpPr>
            <a:spLocks noGrp="1"/>
          </p:cNvSpPr>
          <p:nvPr>
            <p:ph sz="quarter" idx="12" hasCustomPrompt="1"/>
          </p:nvPr>
        </p:nvSpPr>
        <p:spPr>
          <a:xfrm>
            <a:off x="4066924"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7" name="Table Placeholder 6">
            <a:extLst>
              <a:ext uri="{FF2B5EF4-FFF2-40B4-BE49-F238E27FC236}">
                <a16:creationId xmlns:a16="http://schemas.microsoft.com/office/drawing/2014/main" id="{18DB2FB3-A655-4801-9F38-F8BDA7043DFC}"/>
              </a:ext>
            </a:extLst>
          </p:cNvPr>
          <p:cNvSpPr>
            <a:spLocks noGrp="1"/>
          </p:cNvSpPr>
          <p:nvPr>
            <p:ph type="tbl" sz="quarter" idx="13" hasCustomPrompt="1"/>
          </p:nvPr>
        </p:nvSpPr>
        <p:spPr>
          <a:xfrm>
            <a:off x="458853" y="1524000"/>
            <a:ext cx="11277600" cy="4876800"/>
          </a:xfrm>
          <a:prstGeom prst="rect">
            <a:avLst/>
          </a:prstGeom>
        </p:spPr>
        <p:txBody>
          <a:bodyPr anchor="ctr"/>
          <a:lstStyle>
            <a:lvl1pPr marL="0" indent="0" algn="ctr">
              <a:buNone/>
              <a:defRPr>
                <a:latin typeface="+mn-lt"/>
              </a:defRPr>
            </a:lvl1pPr>
          </a:lstStyle>
          <a:p>
            <a:r>
              <a:rPr lang="de-DE"/>
              <a:t>Insert a table with data</a:t>
            </a:r>
            <a:endParaRPr lang="en-US"/>
          </a:p>
        </p:txBody>
      </p:sp>
    </p:spTree>
    <p:extLst>
      <p:ext uri="{BB962C8B-B14F-4D97-AF65-F5344CB8AC3E}">
        <p14:creationId xmlns:p14="http://schemas.microsoft.com/office/powerpoint/2010/main" val="604992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4B2CC8D-FB32-4494-971B-5D21EE4655C5}"/>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sp>
        <p:nvSpPr>
          <p:cNvPr id="4" name="Content Placeholder 12">
            <a:extLst>
              <a:ext uri="{FF2B5EF4-FFF2-40B4-BE49-F238E27FC236}">
                <a16:creationId xmlns:a16="http://schemas.microsoft.com/office/drawing/2014/main" id="{3AC16D43-0BF7-47DD-8D5F-883CAD14FD02}"/>
              </a:ext>
            </a:extLst>
          </p:cNvPr>
          <p:cNvSpPr>
            <a:spLocks noGrp="1"/>
          </p:cNvSpPr>
          <p:nvPr>
            <p:ph sz="quarter" idx="12" hasCustomPrompt="1"/>
          </p:nvPr>
        </p:nvSpPr>
        <p:spPr>
          <a:xfrm>
            <a:off x="4066924" y="917627"/>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8" name="Chart Placeholder 4">
            <a:extLst>
              <a:ext uri="{FF2B5EF4-FFF2-40B4-BE49-F238E27FC236}">
                <a16:creationId xmlns:a16="http://schemas.microsoft.com/office/drawing/2014/main" id="{53F8C526-960A-4343-89D9-D710B087A66D}"/>
              </a:ext>
            </a:extLst>
          </p:cNvPr>
          <p:cNvSpPr>
            <a:spLocks noGrp="1"/>
          </p:cNvSpPr>
          <p:nvPr>
            <p:ph type="chart" sz="quarter" idx="14" hasCustomPrompt="1"/>
          </p:nvPr>
        </p:nvSpPr>
        <p:spPr>
          <a:xfrm>
            <a:off x="458853" y="1541206"/>
            <a:ext cx="11277600" cy="4859594"/>
          </a:xfrm>
          <a:prstGeom prst="rect">
            <a:avLst/>
          </a:prstGeom>
        </p:spPr>
        <p:txBody>
          <a:bodyPr anchor="ctr"/>
          <a:lstStyle>
            <a:lvl1pPr marL="0" indent="0" algn="ctr">
              <a:buNone/>
              <a:defRPr>
                <a:latin typeface="+mn-lt"/>
              </a:defRPr>
            </a:lvl1pPr>
          </a:lstStyle>
          <a:p>
            <a:r>
              <a:rPr lang="de-DE"/>
              <a:t>Insert a chart</a:t>
            </a:r>
            <a:endParaRPr lang="en-US"/>
          </a:p>
        </p:txBody>
      </p:sp>
    </p:spTree>
    <p:extLst>
      <p:ext uri="{BB962C8B-B14F-4D97-AF65-F5344CB8AC3E}">
        <p14:creationId xmlns:p14="http://schemas.microsoft.com/office/powerpoint/2010/main" val="2585442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amp;A - Clean">
    <p:bg>
      <p:bgPr>
        <a:solidFill>
          <a:schemeClr val="accent3"/>
        </a:solidFill>
        <a:effectLst/>
      </p:bgPr>
    </p:bg>
    <p:spTree>
      <p:nvGrpSpPr>
        <p:cNvPr id="1" name=""/>
        <p:cNvGrpSpPr/>
        <p:nvPr/>
      </p:nvGrpSpPr>
      <p:grpSpPr>
        <a:xfrm>
          <a:off x="0" y="0"/>
          <a:ext cx="0" cy="0"/>
          <a:chOff x="0" y="0"/>
          <a:chExt cx="0" cy="0"/>
        </a:xfrm>
      </p:grpSpPr>
      <p:pic>
        <p:nvPicPr>
          <p:cNvPr id="9" name="Graphic 8" descr="Thought bubble">
            <a:extLst>
              <a:ext uri="{FF2B5EF4-FFF2-40B4-BE49-F238E27FC236}">
                <a16:creationId xmlns:a16="http://schemas.microsoft.com/office/drawing/2014/main" id="{A3B64201-3419-4690-B3F6-D72303769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2383" y="1143000"/>
            <a:ext cx="4876800" cy="4876800"/>
          </a:xfrm>
          <a:prstGeom prst="rect">
            <a:avLst/>
          </a:prstGeom>
        </p:spPr>
      </p:pic>
      <p:sp>
        <p:nvSpPr>
          <p:cNvPr id="11" name="TextBox 10">
            <a:extLst>
              <a:ext uri="{FF2B5EF4-FFF2-40B4-BE49-F238E27FC236}">
                <a16:creationId xmlns:a16="http://schemas.microsoft.com/office/drawing/2014/main" id="{C94673BD-F227-4327-A5AF-5EA324D5F3D6}"/>
              </a:ext>
            </a:extLst>
          </p:cNvPr>
          <p:cNvSpPr txBox="1"/>
          <p:nvPr userDrawn="1"/>
        </p:nvSpPr>
        <p:spPr>
          <a:xfrm>
            <a:off x="5356971" y="2577002"/>
            <a:ext cx="2587624" cy="1089529"/>
          </a:xfrm>
          <a:prstGeom prst="rect">
            <a:avLst/>
          </a:prstGeom>
          <a:noFill/>
        </p:spPr>
        <p:txBody>
          <a:bodyPr wrap="square" rtlCol="0" anchor="ctr">
            <a:spAutoFit/>
          </a:bodyPr>
          <a:lstStyle/>
          <a:p>
            <a:pPr algn="ctr" defTabSz="685800" rtl="0" eaLnBrk="1" latinLnBrk="0" hangingPunct="1">
              <a:lnSpc>
                <a:spcPct val="90000"/>
              </a:lnSpc>
              <a:spcBef>
                <a:spcPct val="0"/>
              </a:spcBef>
              <a:buNone/>
            </a:pPr>
            <a:r>
              <a:rPr lang="de-DE" sz="7200" b="1" kern="1200" baseline="0">
                <a:solidFill>
                  <a:schemeClr val="bg1"/>
                </a:solidFill>
                <a:latin typeface="+mj-lt"/>
                <a:ea typeface="Lato" panose="020F0502020204030203" pitchFamily="34" charset="0"/>
                <a:cs typeface="Lato" panose="020F0502020204030203" pitchFamily="34" charset="0"/>
              </a:rPr>
              <a:t>?</a:t>
            </a:r>
            <a:endParaRPr lang="en-US" sz="7200" b="1" kern="1200" baseline="0">
              <a:solidFill>
                <a:schemeClr val="bg1"/>
              </a:solidFill>
              <a:latin typeface="+mj-lt"/>
              <a:ea typeface="Lato" panose="020F0502020204030203" pitchFamily="34" charset="0"/>
              <a:cs typeface="Lato" panose="020F0502020204030203" pitchFamily="34" charset="0"/>
            </a:endParaRPr>
          </a:p>
        </p:txBody>
      </p:sp>
      <p:pic>
        <p:nvPicPr>
          <p:cNvPr id="13" name="Graphic 12" descr="Speech">
            <a:extLst>
              <a:ext uri="{FF2B5EF4-FFF2-40B4-BE49-F238E27FC236}">
                <a16:creationId xmlns:a16="http://schemas.microsoft.com/office/drawing/2014/main" id="{02B99CE2-5174-45DA-8DAA-BE3357583F1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3699" y="2521688"/>
            <a:ext cx="4211908" cy="4211908"/>
          </a:xfrm>
          <a:prstGeom prst="rect">
            <a:avLst/>
          </a:prstGeom>
        </p:spPr>
      </p:pic>
      <p:sp>
        <p:nvSpPr>
          <p:cNvPr id="14" name="TextBox 13">
            <a:extLst>
              <a:ext uri="{FF2B5EF4-FFF2-40B4-BE49-F238E27FC236}">
                <a16:creationId xmlns:a16="http://schemas.microsoft.com/office/drawing/2014/main" id="{3748C995-C577-41E7-BD24-CBB18250A02D}"/>
              </a:ext>
            </a:extLst>
          </p:cNvPr>
          <p:cNvSpPr txBox="1"/>
          <p:nvPr userDrawn="1"/>
        </p:nvSpPr>
        <p:spPr>
          <a:xfrm>
            <a:off x="8420052" y="3851429"/>
            <a:ext cx="1219200" cy="1089529"/>
          </a:xfrm>
          <a:prstGeom prst="rect">
            <a:avLst/>
          </a:prstGeom>
          <a:noFill/>
        </p:spPr>
        <p:txBody>
          <a:bodyPr wrap="square" rtlCol="0" anchor="ctr">
            <a:spAutoFit/>
          </a:bodyPr>
          <a:lstStyle/>
          <a:p>
            <a:pPr algn="ctr" defTabSz="685800" rtl="0" eaLnBrk="1" latinLnBrk="0" hangingPunct="1">
              <a:lnSpc>
                <a:spcPct val="90000"/>
              </a:lnSpc>
              <a:spcBef>
                <a:spcPct val="0"/>
              </a:spcBef>
              <a:buNone/>
            </a:pPr>
            <a:r>
              <a:rPr lang="de-DE" sz="7200" b="1" kern="1200" baseline="0">
                <a:solidFill>
                  <a:schemeClr val="bg1"/>
                </a:solidFill>
                <a:latin typeface="+mj-lt"/>
                <a:ea typeface="Lato" panose="020F0502020204030203" pitchFamily="34" charset="0"/>
                <a:cs typeface="Lato" panose="020F0502020204030203" pitchFamily="34" charset="0"/>
              </a:rPr>
              <a:t>!</a:t>
            </a:r>
            <a:endParaRPr lang="en-US" sz="7200" b="1" kern="1200" baseline="0">
              <a:solidFill>
                <a:schemeClr val="bg1"/>
              </a:solidFill>
              <a:latin typeface="+mj-lt"/>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65940362-4B1C-4F4B-A91F-01CBB6B53CB7}"/>
              </a:ext>
            </a:extLst>
          </p:cNvPr>
          <p:cNvSpPr txBox="1"/>
          <p:nvPr userDrawn="1"/>
        </p:nvSpPr>
        <p:spPr>
          <a:xfrm>
            <a:off x="-304800" y="914400"/>
            <a:ext cx="4517183" cy="784830"/>
          </a:xfrm>
          <a:prstGeom prst="rect">
            <a:avLst/>
          </a:prstGeom>
          <a:noFill/>
        </p:spPr>
        <p:txBody>
          <a:bodyPr wrap="square" rtlCol="0">
            <a:spAutoFit/>
          </a:bodyPr>
          <a:lstStyle/>
          <a:p>
            <a:pPr algn="ctr"/>
            <a:r>
              <a:rPr lang="de-DE" sz="4500" b="1" spc="225">
                <a:solidFill>
                  <a:schemeClr val="bg1"/>
                </a:solidFill>
                <a:latin typeface="Raleway" panose="020B0503030101060003" pitchFamily="34" charset="0"/>
              </a:rPr>
              <a:t>Q&amp;A</a:t>
            </a:r>
            <a:endParaRPr lang="en-US" sz="4500" b="1" spc="225">
              <a:solidFill>
                <a:schemeClr val="bg1"/>
              </a:solidFill>
              <a:latin typeface="Raleway" panose="020B0503030101060003" pitchFamily="34" charset="0"/>
            </a:endParaRPr>
          </a:p>
        </p:txBody>
      </p:sp>
      <p:sp>
        <p:nvSpPr>
          <p:cNvPr id="16" name="Rectangle 15">
            <a:extLst>
              <a:ext uri="{FF2B5EF4-FFF2-40B4-BE49-F238E27FC236}">
                <a16:creationId xmlns:a16="http://schemas.microsoft.com/office/drawing/2014/main" id="{9F0A5F69-3BAB-462A-BC0F-06F520B8A0FF}"/>
              </a:ext>
            </a:extLst>
          </p:cNvPr>
          <p:cNvSpPr/>
          <p:nvPr userDrawn="1"/>
        </p:nvSpPr>
        <p:spPr>
          <a:xfrm>
            <a:off x="1069934" y="1784288"/>
            <a:ext cx="1767716" cy="1280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4511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amp;A - with Background 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CB1EB5-C009-4E39-88CC-B39AD192ACCF}"/>
              </a:ext>
            </a:extLst>
          </p:cNvPr>
          <p:cNvSpPr txBox="1"/>
          <p:nvPr userDrawn="1"/>
        </p:nvSpPr>
        <p:spPr>
          <a:xfrm>
            <a:off x="0" y="1447800"/>
            <a:ext cx="3733800" cy="854080"/>
          </a:xfrm>
          <a:prstGeom prst="rect">
            <a:avLst/>
          </a:prstGeom>
          <a:solidFill>
            <a:schemeClr val="tx1">
              <a:alpha val="67000"/>
            </a:schemeClr>
          </a:solidFill>
        </p:spPr>
        <p:txBody>
          <a:bodyPr wrap="square" rtlCol="0">
            <a:spAutoFit/>
          </a:bodyPr>
          <a:lstStyle/>
          <a:p>
            <a:pPr algn="r"/>
            <a:r>
              <a:rPr lang="de-DE" sz="4950" b="1">
                <a:solidFill>
                  <a:schemeClr val="bg1"/>
                </a:solidFill>
                <a:latin typeface="+mj-lt"/>
              </a:rPr>
              <a:t>Q&amp;A</a:t>
            </a:r>
            <a:endParaRPr lang="en-US" sz="4950" b="1">
              <a:solidFill>
                <a:schemeClr val="bg1"/>
              </a:solidFill>
              <a:latin typeface="+mj-lt"/>
            </a:endParaRPr>
          </a:p>
        </p:txBody>
      </p:sp>
    </p:spTree>
    <p:extLst>
      <p:ext uri="{BB962C8B-B14F-4D97-AF65-F5344CB8AC3E}">
        <p14:creationId xmlns:p14="http://schemas.microsoft.com/office/powerpoint/2010/main" val="747701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ll-to-Action">
    <p:bg>
      <p:bgPr>
        <a:solidFill>
          <a:schemeClr val="accent3"/>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D010143-3B8E-466C-A04D-6089B62951B3}"/>
              </a:ext>
            </a:extLst>
          </p:cNvPr>
          <p:cNvSpPr>
            <a:spLocks noGrp="1"/>
          </p:cNvSpPr>
          <p:nvPr>
            <p:ph type="body" sz="quarter" idx="10" hasCustomPrompt="1"/>
          </p:nvPr>
        </p:nvSpPr>
        <p:spPr>
          <a:xfrm>
            <a:off x="2057400" y="2646689"/>
            <a:ext cx="6875731" cy="1775186"/>
          </a:xfrm>
          <a:prstGeom prst="roundRect">
            <a:avLst>
              <a:gd name="adj" fmla="val 26637"/>
            </a:avLst>
          </a:prstGeom>
          <a:solidFill>
            <a:schemeClr val="bg1"/>
          </a:solidFill>
        </p:spPr>
        <p:txBody>
          <a:bodyPr anchor="ctr"/>
          <a:lstStyle>
            <a:lvl1pPr marL="0" indent="0" algn="ctr">
              <a:buNone/>
              <a:defRPr sz="4050">
                <a:solidFill>
                  <a:schemeClr val="accent3">
                    <a:lumMod val="50000"/>
                  </a:schemeClr>
                </a:solidFill>
                <a:latin typeface="+mj-lt"/>
              </a:defRPr>
            </a:lvl1pPr>
            <a:lvl2pPr algn="ctr">
              <a:defRPr/>
            </a:lvl2pPr>
            <a:lvl3pPr algn="ctr">
              <a:defRPr/>
            </a:lvl3pPr>
            <a:lvl4pPr algn="ctr">
              <a:defRPr/>
            </a:lvl4pPr>
            <a:lvl5pPr algn="ctr">
              <a:defRPr/>
            </a:lvl5pPr>
          </a:lstStyle>
          <a:p>
            <a:pPr lvl="0"/>
            <a:r>
              <a:rPr lang="de-DE"/>
              <a:t>B</a:t>
            </a:r>
            <a:r>
              <a:rPr lang="en-US"/>
              <a:t>old call-to-action goes here</a:t>
            </a:r>
          </a:p>
        </p:txBody>
      </p:sp>
      <p:sp>
        <p:nvSpPr>
          <p:cNvPr id="15" name="Content Placeholder 12">
            <a:extLst>
              <a:ext uri="{FF2B5EF4-FFF2-40B4-BE49-F238E27FC236}">
                <a16:creationId xmlns:a16="http://schemas.microsoft.com/office/drawing/2014/main" id="{0DE656ED-CDF2-480E-A3F0-B1B3837D0A7F}"/>
              </a:ext>
            </a:extLst>
          </p:cNvPr>
          <p:cNvSpPr>
            <a:spLocks noGrp="1"/>
          </p:cNvSpPr>
          <p:nvPr>
            <p:ph sz="quarter" idx="12" hasCustomPrompt="1"/>
          </p:nvPr>
        </p:nvSpPr>
        <p:spPr>
          <a:xfrm>
            <a:off x="4065270" y="995239"/>
            <a:ext cx="4061461" cy="152570"/>
          </a:xfrm>
          <a:prstGeom prst="rect">
            <a:avLst/>
          </a:prstGeom>
          <a:solidFill>
            <a:schemeClr val="tx1"/>
          </a:solidFill>
          <a:ln>
            <a:noFill/>
          </a:ln>
        </p:spPr>
        <p:txBody>
          <a:bodyPr anchor="ctr"/>
          <a:lstStyle>
            <a:lvl1pPr marL="0" indent="0">
              <a:buNone/>
              <a:defRPr sz="900"/>
            </a:lvl1pPr>
          </a:lstStyle>
          <a:p>
            <a:pPr lvl="0"/>
            <a:r>
              <a:rPr lang="de-DE"/>
              <a:t>Make bar as wide as title- text will not showhen presenting</a:t>
            </a:r>
            <a:endParaRPr lang="en-US"/>
          </a:p>
        </p:txBody>
      </p:sp>
      <p:sp>
        <p:nvSpPr>
          <p:cNvPr id="16" name="Title Placeholder 1">
            <a:extLst>
              <a:ext uri="{FF2B5EF4-FFF2-40B4-BE49-F238E27FC236}">
                <a16:creationId xmlns:a16="http://schemas.microsoft.com/office/drawing/2014/main" id="{0EC7D853-980D-4E0E-8B16-3BA70C4BEEAD}"/>
              </a:ext>
            </a:extLst>
          </p:cNvPr>
          <p:cNvSpPr>
            <a:spLocks noGrp="1"/>
          </p:cNvSpPr>
          <p:nvPr>
            <p:ph type="title" hasCustomPrompt="1"/>
          </p:nvPr>
        </p:nvSpPr>
        <p:spPr>
          <a:xfrm>
            <a:off x="198783" y="196161"/>
            <a:ext cx="11797747" cy="797753"/>
          </a:xfrm>
          <a:prstGeom prst="rect">
            <a:avLst/>
          </a:prstGeom>
          <a:noFill/>
        </p:spPr>
        <p:txBody>
          <a:bodyPr vert="horz" lIns="91440" tIns="45720" rIns="91440" bIns="45720" rtlCol="0" anchor="ctr">
            <a:noAutofit/>
          </a:bodyPr>
          <a:lstStyle>
            <a:lvl1pPr>
              <a:defRPr sz="4500" b="1">
                <a:latin typeface="+mj-lt"/>
              </a:defRPr>
            </a:lvl1pPr>
          </a:lstStyle>
          <a:p>
            <a:r>
              <a:rPr lang="en-US"/>
              <a:t>INSERT TITLE</a:t>
            </a:r>
          </a:p>
        </p:txBody>
      </p:sp>
      <p:grpSp>
        <p:nvGrpSpPr>
          <p:cNvPr id="5" name="Group 4">
            <a:extLst>
              <a:ext uri="{FF2B5EF4-FFF2-40B4-BE49-F238E27FC236}">
                <a16:creationId xmlns:a16="http://schemas.microsoft.com/office/drawing/2014/main" id="{07E4CB81-C64D-44ED-951E-DCE5D8853679}"/>
              </a:ext>
            </a:extLst>
          </p:cNvPr>
          <p:cNvGrpSpPr/>
          <p:nvPr userDrawn="1"/>
        </p:nvGrpSpPr>
        <p:grpSpPr>
          <a:xfrm>
            <a:off x="8763000" y="3962402"/>
            <a:ext cx="1984133" cy="1899825"/>
            <a:chOff x="7686971" y="4048129"/>
            <a:chExt cx="1984133" cy="1899825"/>
          </a:xfrm>
        </p:grpSpPr>
        <p:pic>
          <p:nvPicPr>
            <p:cNvPr id="6" name="Graphic 5" descr="Right Pointing Backhand Index ">
              <a:extLst>
                <a:ext uri="{FF2B5EF4-FFF2-40B4-BE49-F238E27FC236}">
                  <a16:creationId xmlns:a16="http://schemas.microsoft.com/office/drawing/2014/main" id="{4798D2D9-0571-4258-9B0D-3204958A3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4245142">
              <a:off x="7850167" y="4127017"/>
              <a:ext cx="1820937" cy="1820937"/>
            </a:xfrm>
            <a:prstGeom prst="rect">
              <a:avLst/>
            </a:prstGeom>
          </p:spPr>
        </p:pic>
        <p:sp>
          <p:nvSpPr>
            <p:cNvPr id="7" name="Rectangle 6">
              <a:extLst>
                <a:ext uri="{FF2B5EF4-FFF2-40B4-BE49-F238E27FC236}">
                  <a16:creationId xmlns:a16="http://schemas.microsoft.com/office/drawing/2014/main" id="{8D5CC4BF-6E2C-4031-B2F1-1880D1D6C4AD}"/>
                </a:ext>
              </a:extLst>
            </p:cNvPr>
            <p:cNvSpPr/>
            <p:nvPr/>
          </p:nvSpPr>
          <p:spPr>
            <a:xfrm rot="18098610">
              <a:off x="7818958" y="4813044"/>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DE478AB5-85AE-4A9E-914D-AE004C4758A1}"/>
                </a:ext>
              </a:extLst>
            </p:cNvPr>
            <p:cNvSpPr/>
            <p:nvPr/>
          </p:nvSpPr>
          <p:spPr>
            <a:xfrm rot="10546847">
              <a:off x="8419408" y="4453303"/>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10590E49-FB78-455C-A12C-D98344775FD6}"/>
                </a:ext>
              </a:extLst>
            </p:cNvPr>
            <p:cNvSpPr/>
            <p:nvPr/>
          </p:nvSpPr>
          <p:spPr>
            <a:xfrm rot="7939467">
              <a:off x="8251765" y="4192189"/>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E778343F-F0E7-480F-82B2-1F374275CD34}"/>
                </a:ext>
              </a:extLst>
            </p:cNvPr>
            <p:cNvSpPr/>
            <p:nvPr/>
          </p:nvSpPr>
          <p:spPr>
            <a:xfrm rot="21058603">
              <a:off x="7686971" y="4535024"/>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573CE24A-B421-4688-B65A-91634F154308}"/>
                </a:ext>
              </a:extLst>
            </p:cNvPr>
            <p:cNvSpPr/>
            <p:nvPr/>
          </p:nvSpPr>
          <p:spPr>
            <a:xfrm rot="3267457">
              <a:off x="7868328" y="4203975"/>
              <a:ext cx="364319" cy="76200"/>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772083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oint Recap">
    <p:bg>
      <p:bgPr>
        <a:solidFill>
          <a:schemeClr val="accent1"/>
        </a:solidFill>
        <a:effectLst/>
      </p:bgPr>
    </p:bg>
    <p:spTree>
      <p:nvGrpSpPr>
        <p:cNvPr id="1" name=""/>
        <p:cNvGrpSpPr/>
        <p:nvPr/>
      </p:nvGrpSpPr>
      <p:grpSpPr>
        <a:xfrm>
          <a:off x="0" y="0"/>
          <a:ext cx="0" cy="0"/>
          <a:chOff x="0" y="0"/>
          <a:chExt cx="0" cy="0"/>
        </a:xfrm>
      </p:grpSpPr>
      <p:sp>
        <p:nvSpPr>
          <p:cNvPr id="4" name="Circle: Hollow 3">
            <a:extLst>
              <a:ext uri="{FF2B5EF4-FFF2-40B4-BE49-F238E27FC236}">
                <a16:creationId xmlns:a16="http://schemas.microsoft.com/office/drawing/2014/main" id="{409C6828-E7AD-4BE3-94AB-40FD132322A1}"/>
              </a:ext>
            </a:extLst>
          </p:cNvPr>
          <p:cNvSpPr>
            <a:spLocks noChangeAspect="1"/>
          </p:cNvSpPr>
          <p:nvPr userDrawn="1"/>
        </p:nvSpPr>
        <p:spPr>
          <a:xfrm>
            <a:off x="5440884" y="1714963"/>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950" b="1">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49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ircle: Hollow 4">
            <a:extLst>
              <a:ext uri="{FF2B5EF4-FFF2-40B4-BE49-F238E27FC236}">
                <a16:creationId xmlns:a16="http://schemas.microsoft.com/office/drawing/2014/main" id="{5D224AE1-F74C-49A2-AAEF-71A768D26988}"/>
              </a:ext>
            </a:extLst>
          </p:cNvPr>
          <p:cNvSpPr>
            <a:spLocks noChangeAspect="1"/>
          </p:cNvSpPr>
          <p:nvPr userDrawn="1"/>
        </p:nvSpPr>
        <p:spPr>
          <a:xfrm>
            <a:off x="5440884" y="3352800"/>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950" b="1">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49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ircle: Hollow 5">
            <a:extLst>
              <a:ext uri="{FF2B5EF4-FFF2-40B4-BE49-F238E27FC236}">
                <a16:creationId xmlns:a16="http://schemas.microsoft.com/office/drawing/2014/main" id="{E900AB7C-2568-4F95-B3BE-04AC344BDDEA}"/>
              </a:ext>
            </a:extLst>
          </p:cNvPr>
          <p:cNvSpPr>
            <a:spLocks noChangeAspect="1"/>
          </p:cNvSpPr>
          <p:nvPr userDrawn="1"/>
        </p:nvSpPr>
        <p:spPr>
          <a:xfrm>
            <a:off x="5440884" y="4990637"/>
            <a:ext cx="1295400" cy="1295400"/>
          </a:xfrm>
          <a:prstGeom prst="donut">
            <a:avLst>
              <a:gd name="adj" fmla="val 11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950" b="1">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49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551DB81-CD42-4C4E-B5B3-9A6A1A47D162}"/>
              </a:ext>
            </a:extLst>
          </p:cNvPr>
          <p:cNvSpPr txBox="1"/>
          <p:nvPr userDrawn="1"/>
        </p:nvSpPr>
        <p:spPr>
          <a:xfrm>
            <a:off x="5111689" y="148536"/>
            <a:ext cx="1965603" cy="784830"/>
          </a:xfrm>
          <a:prstGeom prst="rect">
            <a:avLst/>
          </a:prstGeom>
          <a:noFill/>
        </p:spPr>
        <p:txBody>
          <a:bodyPr wrap="none" rtlCol="0">
            <a:spAutoFit/>
          </a:bodyPr>
          <a:lstStyle/>
          <a:p>
            <a:pPr algn="ctr"/>
            <a:r>
              <a:rPr lang="de-DE" sz="4500" b="1" spc="225">
                <a:solidFill>
                  <a:schemeClr val="bg1"/>
                </a:solidFill>
                <a:latin typeface="Raleway" panose="020B0503030101060003" pitchFamily="34" charset="0"/>
              </a:rPr>
              <a:t>RECAP</a:t>
            </a:r>
            <a:endParaRPr lang="en-US" sz="4500" b="1" spc="225">
              <a:solidFill>
                <a:schemeClr val="bg1"/>
              </a:solidFill>
              <a:latin typeface="Raleway" panose="020B0503030101060003" pitchFamily="34" charset="0"/>
            </a:endParaRPr>
          </a:p>
        </p:txBody>
      </p:sp>
      <p:sp>
        <p:nvSpPr>
          <p:cNvPr id="14" name="Rectangle 13">
            <a:extLst>
              <a:ext uri="{FF2B5EF4-FFF2-40B4-BE49-F238E27FC236}">
                <a16:creationId xmlns:a16="http://schemas.microsoft.com/office/drawing/2014/main" id="{A921075F-0F33-4821-B215-40EFF8A9E800}"/>
              </a:ext>
            </a:extLst>
          </p:cNvPr>
          <p:cNvSpPr/>
          <p:nvPr userDrawn="1"/>
        </p:nvSpPr>
        <p:spPr>
          <a:xfrm>
            <a:off x="4766106" y="1049903"/>
            <a:ext cx="264495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2">
            <a:extLst>
              <a:ext uri="{FF2B5EF4-FFF2-40B4-BE49-F238E27FC236}">
                <a16:creationId xmlns:a16="http://schemas.microsoft.com/office/drawing/2014/main" id="{9851C646-7434-4B54-A398-1692E8763BD4}"/>
              </a:ext>
            </a:extLst>
          </p:cNvPr>
          <p:cNvSpPr>
            <a:spLocks noGrp="1"/>
          </p:cNvSpPr>
          <p:nvPr>
            <p:ph idx="1" hasCustomPrompt="1"/>
          </p:nvPr>
        </p:nvSpPr>
        <p:spPr>
          <a:xfrm>
            <a:off x="228602" y="1611294"/>
            <a:ext cx="4895615" cy="598507"/>
          </a:xfrm>
          <a:prstGeom prst="rect">
            <a:avLst/>
          </a:prstGeom>
          <a:noFill/>
        </p:spPr>
        <p:txBody>
          <a:bodyPr vert="horz" lIns="91440" tIns="45720" rIns="91440" bIns="45720" rtlCol="0">
            <a:normAutofit/>
          </a:bodyPr>
          <a:lstStyle>
            <a:lvl1pPr algn="r">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1</a:t>
            </a:r>
          </a:p>
        </p:txBody>
      </p:sp>
      <p:sp>
        <p:nvSpPr>
          <p:cNvPr id="17" name="Text Placeholder 2">
            <a:extLst>
              <a:ext uri="{FF2B5EF4-FFF2-40B4-BE49-F238E27FC236}">
                <a16:creationId xmlns:a16="http://schemas.microsoft.com/office/drawing/2014/main" id="{79CC61CF-5F5E-4F61-BB68-4E95C7B6A586}"/>
              </a:ext>
            </a:extLst>
          </p:cNvPr>
          <p:cNvSpPr>
            <a:spLocks noGrp="1"/>
          </p:cNvSpPr>
          <p:nvPr>
            <p:ph idx="17" hasCustomPrompt="1"/>
          </p:nvPr>
        </p:nvSpPr>
        <p:spPr>
          <a:xfrm>
            <a:off x="240190" y="2160608"/>
            <a:ext cx="4895615" cy="598507"/>
          </a:xfrm>
          <a:prstGeom prst="rect">
            <a:avLst/>
          </a:prstGeom>
          <a:noFill/>
        </p:spPr>
        <p:txBody>
          <a:bodyPr vert="horz" lIns="91440" tIns="45720" rIns="91440" bIns="45720" rtlCol="0">
            <a:normAutofit/>
          </a:bodyPr>
          <a:lstStyle>
            <a:lvl1pPr algn="r">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1</a:t>
            </a:r>
            <a:endParaRPr lang="en-US"/>
          </a:p>
        </p:txBody>
      </p:sp>
      <p:sp>
        <p:nvSpPr>
          <p:cNvPr id="18" name="Text Placeholder 2">
            <a:extLst>
              <a:ext uri="{FF2B5EF4-FFF2-40B4-BE49-F238E27FC236}">
                <a16:creationId xmlns:a16="http://schemas.microsoft.com/office/drawing/2014/main" id="{CA5FFB34-45BA-4867-9905-C8B66C337B35}"/>
              </a:ext>
            </a:extLst>
          </p:cNvPr>
          <p:cNvSpPr>
            <a:spLocks noGrp="1"/>
          </p:cNvSpPr>
          <p:nvPr>
            <p:ph idx="18" hasCustomPrompt="1"/>
          </p:nvPr>
        </p:nvSpPr>
        <p:spPr>
          <a:xfrm>
            <a:off x="228602" y="4922629"/>
            <a:ext cx="4895615" cy="598507"/>
          </a:xfrm>
          <a:prstGeom prst="rect">
            <a:avLst/>
          </a:prstGeom>
          <a:noFill/>
        </p:spPr>
        <p:txBody>
          <a:bodyPr vert="horz" lIns="91440" tIns="45720" rIns="91440" bIns="45720" rtlCol="0">
            <a:normAutofit/>
          </a:bodyPr>
          <a:lstStyle>
            <a:lvl1pPr algn="r">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3</a:t>
            </a:r>
          </a:p>
        </p:txBody>
      </p:sp>
      <p:sp>
        <p:nvSpPr>
          <p:cNvPr id="19" name="Text Placeholder 2">
            <a:extLst>
              <a:ext uri="{FF2B5EF4-FFF2-40B4-BE49-F238E27FC236}">
                <a16:creationId xmlns:a16="http://schemas.microsoft.com/office/drawing/2014/main" id="{78BCC3E2-9BCE-4735-8F72-FEAC1B1D6C7B}"/>
              </a:ext>
            </a:extLst>
          </p:cNvPr>
          <p:cNvSpPr>
            <a:spLocks noGrp="1"/>
          </p:cNvSpPr>
          <p:nvPr>
            <p:ph idx="19" hasCustomPrompt="1"/>
          </p:nvPr>
        </p:nvSpPr>
        <p:spPr>
          <a:xfrm>
            <a:off x="240190" y="5471942"/>
            <a:ext cx="4895615" cy="598507"/>
          </a:xfrm>
          <a:prstGeom prst="rect">
            <a:avLst/>
          </a:prstGeom>
          <a:noFill/>
        </p:spPr>
        <p:txBody>
          <a:bodyPr vert="horz" lIns="91440" tIns="45720" rIns="91440" bIns="45720" rtlCol="0">
            <a:normAutofit/>
          </a:bodyPr>
          <a:lstStyle>
            <a:lvl1pPr algn="r">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3</a:t>
            </a:r>
            <a:endParaRPr lang="en-US"/>
          </a:p>
        </p:txBody>
      </p:sp>
      <p:sp>
        <p:nvSpPr>
          <p:cNvPr id="20" name="Text Placeholder 2">
            <a:extLst>
              <a:ext uri="{FF2B5EF4-FFF2-40B4-BE49-F238E27FC236}">
                <a16:creationId xmlns:a16="http://schemas.microsoft.com/office/drawing/2014/main" id="{8F437EA6-2C69-49A7-BB1C-8F39DBCD8A14}"/>
              </a:ext>
            </a:extLst>
          </p:cNvPr>
          <p:cNvSpPr>
            <a:spLocks noGrp="1"/>
          </p:cNvSpPr>
          <p:nvPr>
            <p:ph idx="20" hasCustomPrompt="1"/>
          </p:nvPr>
        </p:nvSpPr>
        <p:spPr>
          <a:xfrm>
            <a:off x="6922613" y="3276602"/>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2</a:t>
            </a:r>
          </a:p>
        </p:txBody>
      </p:sp>
      <p:sp>
        <p:nvSpPr>
          <p:cNvPr id="21" name="Text Placeholder 2">
            <a:extLst>
              <a:ext uri="{FF2B5EF4-FFF2-40B4-BE49-F238E27FC236}">
                <a16:creationId xmlns:a16="http://schemas.microsoft.com/office/drawing/2014/main" id="{E0015D1C-A025-4995-9510-671301DA0466}"/>
              </a:ext>
            </a:extLst>
          </p:cNvPr>
          <p:cNvSpPr>
            <a:spLocks noGrp="1"/>
          </p:cNvSpPr>
          <p:nvPr>
            <p:ph idx="21" hasCustomPrompt="1"/>
          </p:nvPr>
        </p:nvSpPr>
        <p:spPr>
          <a:xfrm>
            <a:off x="6934202" y="3825915"/>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2</a:t>
            </a:r>
            <a:endParaRPr lang="en-US"/>
          </a:p>
        </p:txBody>
      </p:sp>
    </p:spTree>
    <p:extLst>
      <p:ext uri="{BB962C8B-B14F-4D97-AF65-F5344CB8AC3E}">
        <p14:creationId xmlns:p14="http://schemas.microsoft.com/office/powerpoint/2010/main" val="165988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Point Recap">
    <p:bg>
      <p:bgPr>
        <a:solidFill>
          <a:schemeClr val="accent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51DB81-CD42-4C4E-B5B3-9A6A1A47D162}"/>
              </a:ext>
            </a:extLst>
          </p:cNvPr>
          <p:cNvSpPr txBox="1"/>
          <p:nvPr userDrawn="1"/>
        </p:nvSpPr>
        <p:spPr>
          <a:xfrm>
            <a:off x="5111689" y="148536"/>
            <a:ext cx="1965603" cy="784830"/>
          </a:xfrm>
          <a:prstGeom prst="rect">
            <a:avLst/>
          </a:prstGeom>
          <a:noFill/>
        </p:spPr>
        <p:txBody>
          <a:bodyPr wrap="none" rtlCol="0">
            <a:spAutoFit/>
          </a:bodyPr>
          <a:lstStyle/>
          <a:p>
            <a:pPr algn="ctr"/>
            <a:r>
              <a:rPr lang="de-DE" sz="4500" b="1" spc="225">
                <a:solidFill>
                  <a:schemeClr val="bg1"/>
                </a:solidFill>
                <a:latin typeface="Raleway" panose="020B0503030101060003" pitchFamily="34" charset="0"/>
              </a:rPr>
              <a:t>RECAP</a:t>
            </a:r>
            <a:endParaRPr lang="en-US" sz="4500" b="1" spc="225">
              <a:solidFill>
                <a:schemeClr val="bg1"/>
              </a:solidFill>
              <a:latin typeface="Raleway" panose="020B0503030101060003" pitchFamily="34" charset="0"/>
            </a:endParaRPr>
          </a:p>
        </p:txBody>
      </p:sp>
      <p:sp>
        <p:nvSpPr>
          <p:cNvPr id="14" name="Rectangle 13">
            <a:extLst>
              <a:ext uri="{FF2B5EF4-FFF2-40B4-BE49-F238E27FC236}">
                <a16:creationId xmlns:a16="http://schemas.microsoft.com/office/drawing/2014/main" id="{A921075F-0F33-4821-B215-40EFF8A9E800}"/>
              </a:ext>
            </a:extLst>
          </p:cNvPr>
          <p:cNvSpPr/>
          <p:nvPr userDrawn="1"/>
        </p:nvSpPr>
        <p:spPr>
          <a:xfrm>
            <a:off x="4766106" y="1049903"/>
            <a:ext cx="264495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2">
            <a:extLst>
              <a:ext uri="{FF2B5EF4-FFF2-40B4-BE49-F238E27FC236}">
                <a16:creationId xmlns:a16="http://schemas.microsoft.com/office/drawing/2014/main" id="{9851C646-7434-4B54-A398-1692E8763BD4}"/>
              </a:ext>
            </a:extLst>
          </p:cNvPr>
          <p:cNvSpPr>
            <a:spLocks noGrp="1"/>
          </p:cNvSpPr>
          <p:nvPr>
            <p:ph idx="1" hasCustomPrompt="1"/>
          </p:nvPr>
        </p:nvSpPr>
        <p:spPr>
          <a:xfrm>
            <a:off x="1185638" y="1676401"/>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1</a:t>
            </a:r>
          </a:p>
        </p:txBody>
      </p:sp>
      <p:sp>
        <p:nvSpPr>
          <p:cNvPr id="17" name="Text Placeholder 2">
            <a:extLst>
              <a:ext uri="{FF2B5EF4-FFF2-40B4-BE49-F238E27FC236}">
                <a16:creationId xmlns:a16="http://schemas.microsoft.com/office/drawing/2014/main" id="{79CC61CF-5F5E-4F61-BB68-4E95C7B6A586}"/>
              </a:ext>
            </a:extLst>
          </p:cNvPr>
          <p:cNvSpPr>
            <a:spLocks noGrp="1"/>
          </p:cNvSpPr>
          <p:nvPr>
            <p:ph idx="17" hasCustomPrompt="1"/>
          </p:nvPr>
        </p:nvSpPr>
        <p:spPr>
          <a:xfrm>
            <a:off x="1197227" y="2225715"/>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1</a:t>
            </a:r>
            <a:endParaRPr lang="en-US"/>
          </a:p>
        </p:txBody>
      </p:sp>
      <p:sp>
        <p:nvSpPr>
          <p:cNvPr id="18" name="Text Placeholder 2">
            <a:extLst>
              <a:ext uri="{FF2B5EF4-FFF2-40B4-BE49-F238E27FC236}">
                <a16:creationId xmlns:a16="http://schemas.microsoft.com/office/drawing/2014/main" id="{CA5FFB34-45BA-4867-9905-C8B66C337B35}"/>
              </a:ext>
            </a:extLst>
          </p:cNvPr>
          <p:cNvSpPr>
            <a:spLocks noGrp="1"/>
          </p:cNvSpPr>
          <p:nvPr>
            <p:ph idx="18" hasCustomPrompt="1"/>
          </p:nvPr>
        </p:nvSpPr>
        <p:spPr>
          <a:xfrm>
            <a:off x="1185638" y="4987736"/>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3</a:t>
            </a:r>
          </a:p>
        </p:txBody>
      </p:sp>
      <p:sp>
        <p:nvSpPr>
          <p:cNvPr id="19" name="Text Placeholder 2">
            <a:extLst>
              <a:ext uri="{FF2B5EF4-FFF2-40B4-BE49-F238E27FC236}">
                <a16:creationId xmlns:a16="http://schemas.microsoft.com/office/drawing/2014/main" id="{78BCC3E2-9BCE-4735-8F72-FEAC1B1D6C7B}"/>
              </a:ext>
            </a:extLst>
          </p:cNvPr>
          <p:cNvSpPr>
            <a:spLocks noGrp="1"/>
          </p:cNvSpPr>
          <p:nvPr>
            <p:ph idx="19" hasCustomPrompt="1"/>
          </p:nvPr>
        </p:nvSpPr>
        <p:spPr>
          <a:xfrm>
            <a:off x="1197227" y="5537049"/>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3</a:t>
            </a:r>
            <a:endParaRPr lang="en-US"/>
          </a:p>
        </p:txBody>
      </p:sp>
      <p:sp>
        <p:nvSpPr>
          <p:cNvPr id="16" name="Text Placeholder 2">
            <a:extLst>
              <a:ext uri="{FF2B5EF4-FFF2-40B4-BE49-F238E27FC236}">
                <a16:creationId xmlns:a16="http://schemas.microsoft.com/office/drawing/2014/main" id="{CD357370-908A-4E23-AE95-EE2386CF6F93}"/>
              </a:ext>
            </a:extLst>
          </p:cNvPr>
          <p:cNvSpPr>
            <a:spLocks noGrp="1"/>
          </p:cNvSpPr>
          <p:nvPr>
            <p:ph idx="22" hasCustomPrompt="1"/>
          </p:nvPr>
        </p:nvSpPr>
        <p:spPr>
          <a:xfrm>
            <a:off x="1188798" y="3341709"/>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1</a:t>
            </a:r>
          </a:p>
        </p:txBody>
      </p:sp>
      <p:sp>
        <p:nvSpPr>
          <p:cNvPr id="22" name="Text Placeholder 2">
            <a:extLst>
              <a:ext uri="{FF2B5EF4-FFF2-40B4-BE49-F238E27FC236}">
                <a16:creationId xmlns:a16="http://schemas.microsoft.com/office/drawing/2014/main" id="{E4F0846B-D593-4740-B47A-722ACF37E58C}"/>
              </a:ext>
            </a:extLst>
          </p:cNvPr>
          <p:cNvSpPr>
            <a:spLocks noGrp="1"/>
          </p:cNvSpPr>
          <p:nvPr>
            <p:ph idx="23" hasCustomPrompt="1"/>
          </p:nvPr>
        </p:nvSpPr>
        <p:spPr>
          <a:xfrm>
            <a:off x="1200386" y="3891022"/>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1</a:t>
            </a:r>
            <a:endParaRPr lang="en-US"/>
          </a:p>
        </p:txBody>
      </p:sp>
      <p:sp>
        <p:nvSpPr>
          <p:cNvPr id="23" name="Text Placeholder 2">
            <a:extLst>
              <a:ext uri="{FF2B5EF4-FFF2-40B4-BE49-F238E27FC236}">
                <a16:creationId xmlns:a16="http://schemas.microsoft.com/office/drawing/2014/main" id="{734B315B-3808-4B1F-A927-DCCB1D139313}"/>
              </a:ext>
            </a:extLst>
          </p:cNvPr>
          <p:cNvSpPr>
            <a:spLocks noGrp="1"/>
          </p:cNvSpPr>
          <p:nvPr>
            <p:ph idx="24" hasCustomPrompt="1"/>
          </p:nvPr>
        </p:nvSpPr>
        <p:spPr>
          <a:xfrm>
            <a:off x="7293929" y="1676401"/>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1</a:t>
            </a:r>
          </a:p>
        </p:txBody>
      </p:sp>
      <p:sp>
        <p:nvSpPr>
          <p:cNvPr id="24" name="Text Placeholder 2">
            <a:extLst>
              <a:ext uri="{FF2B5EF4-FFF2-40B4-BE49-F238E27FC236}">
                <a16:creationId xmlns:a16="http://schemas.microsoft.com/office/drawing/2014/main" id="{C44413FD-FD52-45F8-BB6F-4F3E3CBC3B67}"/>
              </a:ext>
            </a:extLst>
          </p:cNvPr>
          <p:cNvSpPr>
            <a:spLocks noGrp="1"/>
          </p:cNvSpPr>
          <p:nvPr>
            <p:ph idx="25" hasCustomPrompt="1"/>
          </p:nvPr>
        </p:nvSpPr>
        <p:spPr>
          <a:xfrm>
            <a:off x="7305518" y="2225715"/>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1</a:t>
            </a:r>
            <a:endParaRPr lang="en-US"/>
          </a:p>
        </p:txBody>
      </p:sp>
      <p:sp>
        <p:nvSpPr>
          <p:cNvPr id="25" name="Text Placeholder 2">
            <a:extLst>
              <a:ext uri="{FF2B5EF4-FFF2-40B4-BE49-F238E27FC236}">
                <a16:creationId xmlns:a16="http://schemas.microsoft.com/office/drawing/2014/main" id="{EAB2AFB4-042D-4143-B9FA-7F2C3589C6A1}"/>
              </a:ext>
            </a:extLst>
          </p:cNvPr>
          <p:cNvSpPr>
            <a:spLocks noGrp="1"/>
          </p:cNvSpPr>
          <p:nvPr>
            <p:ph idx="26" hasCustomPrompt="1"/>
          </p:nvPr>
        </p:nvSpPr>
        <p:spPr>
          <a:xfrm>
            <a:off x="7293929" y="4987736"/>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3</a:t>
            </a:r>
          </a:p>
        </p:txBody>
      </p:sp>
      <p:sp>
        <p:nvSpPr>
          <p:cNvPr id="26" name="Text Placeholder 2">
            <a:extLst>
              <a:ext uri="{FF2B5EF4-FFF2-40B4-BE49-F238E27FC236}">
                <a16:creationId xmlns:a16="http://schemas.microsoft.com/office/drawing/2014/main" id="{19883729-01D1-4AC4-8C9A-A4CAC99356EB}"/>
              </a:ext>
            </a:extLst>
          </p:cNvPr>
          <p:cNvSpPr>
            <a:spLocks noGrp="1"/>
          </p:cNvSpPr>
          <p:nvPr>
            <p:ph idx="27" hasCustomPrompt="1"/>
          </p:nvPr>
        </p:nvSpPr>
        <p:spPr>
          <a:xfrm>
            <a:off x="7305518" y="5537049"/>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3</a:t>
            </a:r>
            <a:endParaRPr lang="en-US"/>
          </a:p>
        </p:txBody>
      </p:sp>
      <p:sp>
        <p:nvSpPr>
          <p:cNvPr id="27" name="Text Placeholder 2">
            <a:extLst>
              <a:ext uri="{FF2B5EF4-FFF2-40B4-BE49-F238E27FC236}">
                <a16:creationId xmlns:a16="http://schemas.microsoft.com/office/drawing/2014/main" id="{BBBA254E-2C57-46C8-8388-B60E32F5DA2C}"/>
              </a:ext>
            </a:extLst>
          </p:cNvPr>
          <p:cNvSpPr>
            <a:spLocks noGrp="1"/>
          </p:cNvSpPr>
          <p:nvPr>
            <p:ph idx="28" hasCustomPrompt="1"/>
          </p:nvPr>
        </p:nvSpPr>
        <p:spPr>
          <a:xfrm>
            <a:off x="7297087" y="3341709"/>
            <a:ext cx="4895615" cy="598507"/>
          </a:xfrm>
          <a:prstGeom prst="rect">
            <a:avLst/>
          </a:prstGeom>
          <a:noFill/>
        </p:spPr>
        <p:txBody>
          <a:bodyPr vert="horz" lIns="91440" tIns="45720" rIns="91440" bIns="45720" rtlCol="0">
            <a:normAutofit/>
          </a:bodyPr>
          <a:lstStyle>
            <a:lvl1pPr algn="l">
              <a:defRPr sz="2400" b="1" i="1">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a:t>
            </a:r>
            <a:r>
              <a:rPr lang="en-US"/>
              <a:t>NSERT  KEY POINT 1</a:t>
            </a:r>
          </a:p>
        </p:txBody>
      </p:sp>
      <p:sp>
        <p:nvSpPr>
          <p:cNvPr id="28" name="Text Placeholder 2">
            <a:extLst>
              <a:ext uri="{FF2B5EF4-FFF2-40B4-BE49-F238E27FC236}">
                <a16:creationId xmlns:a16="http://schemas.microsoft.com/office/drawing/2014/main" id="{E240FF8A-5865-4BBC-8891-789C779B9BC3}"/>
              </a:ext>
            </a:extLst>
          </p:cNvPr>
          <p:cNvSpPr>
            <a:spLocks noGrp="1"/>
          </p:cNvSpPr>
          <p:nvPr>
            <p:ph idx="29" hasCustomPrompt="1"/>
          </p:nvPr>
        </p:nvSpPr>
        <p:spPr>
          <a:xfrm>
            <a:off x="7308677" y="3891022"/>
            <a:ext cx="4895615" cy="598507"/>
          </a:xfrm>
          <a:prstGeom prst="rect">
            <a:avLst/>
          </a:prstGeom>
          <a:noFill/>
        </p:spPr>
        <p:txBody>
          <a:bodyPr vert="horz" lIns="91440" tIns="45720" rIns="91440" bIns="45720" rtlCol="0">
            <a:normAutofit/>
          </a:bodyPr>
          <a:lstStyle>
            <a:lvl1pPr algn="l">
              <a:defRPr sz="1500" b="0"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context for key point 1</a:t>
            </a:r>
            <a:endParaRPr lang="en-US"/>
          </a:p>
        </p:txBody>
      </p:sp>
      <p:sp>
        <p:nvSpPr>
          <p:cNvPr id="29" name="Picture Placeholder 2">
            <a:extLst>
              <a:ext uri="{FF2B5EF4-FFF2-40B4-BE49-F238E27FC236}">
                <a16:creationId xmlns:a16="http://schemas.microsoft.com/office/drawing/2014/main" id="{E1F14738-6798-42D9-BEA2-5054FBA29B09}"/>
              </a:ext>
            </a:extLst>
          </p:cNvPr>
          <p:cNvSpPr>
            <a:spLocks noGrp="1" noChangeAspect="1"/>
          </p:cNvSpPr>
          <p:nvPr>
            <p:ph type="pic" sz="quarter" idx="30" hasCustomPrompt="1"/>
          </p:nvPr>
        </p:nvSpPr>
        <p:spPr>
          <a:xfrm>
            <a:off x="188995" y="1806613"/>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
        <p:nvSpPr>
          <p:cNvPr id="30" name="Picture Placeholder 2">
            <a:extLst>
              <a:ext uri="{FF2B5EF4-FFF2-40B4-BE49-F238E27FC236}">
                <a16:creationId xmlns:a16="http://schemas.microsoft.com/office/drawing/2014/main" id="{0F43A79E-1AA8-4ED4-AD67-74890DE670C5}"/>
              </a:ext>
            </a:extLst>
          </p:cNvPr>
          <p:cNvSpPr>
            <a:spLocks noGrp="1" noChangeAspect="1"/>
          </p:cNvSpPr>
          <p:nvPr>
            <p:ph type="pic" sz="quarter" idx="31" hasCustomPrompt="1"/>
          </p:nvPr>
        </p:nvSpPr>
        <p:spPr>
          <a:xfrm>
            <a:off x="188995" y="3364267"/>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
        <p:nvSpPr>
          <p:cNvPr id="31" name="Picture Placeholder 2">
            <a:extLst>
              <a:ext uri="{FF2B5EF4-FFF2-40B4-BE49-F238E27FC236}">
                <a16:creationId xmlns:a16="http://schemas.microsoft.com/office/drawing/2014/main" id="{9155C91B-0245-4B65-90D4-3E329C144CCF}"/>
              </a:ext>
            </a:extLst>
          </p:cNvPr>
          <p:cNvSpPr>
            <a:spLocks noGrp="1" noChangeAspect="1"/>
          </p:cNvSpPr>
          <p:nvPr>
            <p:ph type="pic" sz="quarter" idx="32" hasCustomPrompt="1"/>
          </p:nvPr>
        </p:nvSpPr>
        <p:spPr>
          <a:xfrm>
            <a:off x="188995" y="5002679"/>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
        <p:nvSpPr>
          <p:cNvPr id="36" name="Picture Placeholder 2">
            <a:extLst>
              <a:ext uri="{FF2B5EF4-FFF2-40B4-BE49-F238E27FC236}">
                <a16:creationId xmlns:a16="http://schemas.microsoft.com/office/drawing/2014/main" id="{09780515-4CF7-4153-855D-6680C1F71048}"/>
              </a:ext>
            </a:extLst>
          </p:cNvPr>
          <p:cNvSpPr>
            <a:spLocks noGrp="1" noChangeAspect="1"/>
          </p:cNvSpPr>
          <p:nvPr>
            <p:ph type="pic" sz="quarter" idx="33" hasCustomPrompt="1"/>
          </p:nvPr>
        </p:nvSpPr>
        <p:spPr>
          <a:xfrm>
            <a:off x="6301748" y="1806613"/>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
        <p:nvSpPr>
          <p:cNvPr id="37" name="Picture Placeholder 2">
            <a:extLst>
              <a:ext uri="{FF2B5EF4-FFF2-40B4-BE49-F238E27FC236}">
                <a16:creationId xmlns:a16="http://schemas.microsoft.com/office/drawing/2014/main" id="{40E278A6-A8A5-4C0E-8745-FFF20108C259}"/>
              </a:ext>
            </a:extLst>
          </p:cNvPr>
          <p:cNvSpPr>
            <a:spLocks noGrp="1" noChangeAspect="1"/>
          </p:cNvSpPr>
          <p:nvPr>
            <p:ph type="pic" sz="quarter" idx="34" hasCustomPrompt="1"/>
          </p:nvPr>
        </p:nvSpPr>
        <p:spPr>
          <a:xfrm>
            <a:off x="6301748" y="3364267"/>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
        <p:nvSpPr>
          <p:cNvPr id="38" name="Picture Placeholder 2">
            <a:extLst>
              <a:ext uri="{FF2B5EF4-FFF2-40B4-BE49-F238E27FC236}">
                <a16:creationId xmlns:a16="http://schemas.microsoft.com/office/drawing/2014/main" id="{F67787AC-EA58-47EA-B919-BF954E896868}"/>
              </a:ext>
            </a:extLst>
          </p:cNvPr>
          <p:cNvSpPr>
            <a:spLocks noGrp="1" noChangeAspect="1"/>
          </p:cNvSpPr>
          <p:nvPr>
            <p:ph type="pic" sz="quarter" idx="35" hasCustomPrompt="1"/>
          </p:nvPr>
        </p:nvSpPr>
        <p:spPr>
          <a:xfrm>
            <a:off x="6301748" y="5002679"/>
            <a:ext cx="838200" cy="838200"/>
          </a:xfrm>
          <a:prstGeom prst="ellipse">
            <a:avLst/>
          </a:prstGeom>
          <a:ln>
            <a:noFill/>
          </a:ln>
        </p:spPr>
        <p:txBody>
          <a:bodyPr anchor="ctr"/>
          <a:lstStyle>
            <a:lvl1pPr marL="0" indent="0" algn="ctr">
              <a:buNone/>
              <a:defRPr sz="788"/>
            </a:lvl1pPr>
          </a:lstStyle>
          <a:p>
            <a:r>
              <a:rPr lang="de-DE"/>
              <a:t>Insert white icon</a:t>
            </a:r>
            <a:endParaRPr lang="en-US"/>
          </a:p>
        </p:txBody>
      </p:sp>
    </p:spTree>
    <p:extLst>
      <p:ext uri="{BB962C8B-B14F-4D97-AF65-F5344CB8AC3E}">
        <p14:creationId xmlns:p14="http://schemas.microsoft.com/office/powerpoint/2010/main" val="2017776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s &amp; Contact">
    <p:bg>
      <p:bgPr>
        <a:solidFill>
          <a:schemeClr val="accent3"/>
        </a:solidFill>
        <a:effectLst/>
      </p:bgPr>
    </p:bg>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E3BA26D2-8823-4562-B68F-21DBA7F0B124}"/>
              </a:ext>
            </a:extLst>
          </p:cNvPr>
          <p:cNvSpPr/>
          <p:nvPr userDrawn="1"/>
        </p:nvSpPr>
        <p:spPr>
          <a:xfrm>
            <a:off x="491247" y="4748576"/>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8C1A5E38-1C4D-47B9-806D-676C55955538}"/>
              </a:ext>
            </a:extLst>
          </p:cNvPr>
          <p:cNvSpPr/>
          <p:nvPr userDrawn="1"/>
        </p:nvSpPr>
        <p:spPr>
          <a:xfrm>
            <a:off x="500157" y="3615717"/>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0CFE7378-3734-4338-8D3A-66EFE9173FD5}"/>
              </a:ext>
            </a:extLst>
          </p:cNvPr>
          <p:cNvSpPr/>
          <p:nvPr userDrawn="1"/>
        </p:nvSpPr>
        <p:spPr>
          <a:xfrm>
            <a:off x="501079" y="2507361"/>
            <a:ext cx="822960" cy="81931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6097A877-485F-43D6-BC96-F61B54DEF4F4}"/>
              </a:ext>
            </a:extLst>
          </p:cNvPr>
          <p:cNvSpPr txBox="1"/>
          <p:nvPr userDrawn="1"/>
        </p:nvSpPr>
        <p:spPr>
          <a:xfrm>
            <a:off x="4361999" y="148536"/>
            <a:ext cx="3464988" cy="784830"/>
          </a:xfrm>
          <a:prstGeom prst="rect">
            <a:avLst/>
          </a:prstGeom>
          <a:noFill/>
        </p:spPr>
        <p:txBody>
          <a:bodyPr wrap="none" rtlCol="0">
            <a:spAutoFit/>
          </a:bodyPr>
          <a:lstStyle/>
          <a:p>
            <a:pPr algn="ctr"/>
            <a:r>
              <a:rPr lang="de-DE" sz="4500" b="1" spc="225">
                <a:solidFill>
                  <a:schemeClr val="bg1"/>
                </a:solidFill>
                <a:latin typeface="Raleway" panose="020B0503030101060003" pitchFamily="34" charset="0"/>
              </a:rPr>
              <a:t>THANK YOU!</a:t>
            </a:r>
            <a:endParaRPr lang="en-US" sz="4500" b="1" spc="225">
              <a:solidFill>
                <a:schemeClr val="bg1"/>
              </a:solidFill>
              <a:latin typeface="Raleway" panose="020B0503030101060003" pitchFamily="34" charset="0"/>
            </a:endParaRPr>
          </a:p>
        </p:txBody>
      </p:sp>
      <p:sp>
        <p:nvSpPr>
          <p:cNvPr id="6" name="Rectangle 5">
            <a:extLst>
              <a:ext uri="{FF2B5EF4-FFF2-40B4-BE49-F238E27FC236}">
                <a16:creationId xmlns:a16="http://schemas.microsoft.com/office/drawing/2014/main" id="{E6BEA4E4-E507-48F1-9D1A-E68241F4ACA1}"/>
              </a:ext>
            </a:extLst>
          </p:cNvPr>
          <p:cNvSpPr/>
          <p:nvPr userDrawn="1"/>
        </p:nvSpPr>
        <p:spPr>
          <a:xfrm>
            <a:off x="3507521" y="1021633"/>
            <a:ext cx="515427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6374B687-50AD-4202-A9FF-B8D57EFE6CB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3740" y="2382158"/>
            <a:ext cx="1015797" cy="1015797"/>
          </a:xfrm>
          <a:prstGeom prst="rect">
            <a:avLst/>
          </a:prstGeom>
        </p:spPr>
      </p:pic>
      <p:pic>
        <p:nvPicPr>
          <p:cNvPr id="10" name="Picture 9">
            <a:extLst>
              <a:ext uri="{FF2B5EF4-FFF2-40B4-BE49-F238E27FC236}">
                <a16:creationId xmlns:a16="http://schemas.microsoft.com/office/drawing/2014/main" id="{A15A3000-0830-4EB2-8136-F7A7A662F0D1}"/>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3739" y="3525156"/>
            <a:ext cx="997975" cy="997974"/>
          </a:xfrm>
          <a:prstGeom prst="rect">
            <a:avLst/>
          </a:prstGeom>
        </p:spPr>
      </p:pic>
      <p:pic>
        <p:nvPicPr>
          <p:cNvPr id="12" name="Picture 11">
            <a:extLst>
              <a:ext uri="{FF2B5EF4-FFF2-40B4-BE49-F238E27FC236}">
                <a16:creationId xmlns:a16="http://schemas.microsoft.com/office/drawing/2014/main" id="{0A7EB76F-F56E-4DD5-9D90-4A547479A27F}"/>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000" y="4652793"/>
            <a:ext cx="1015797" cy="1015797"/>
          </a:xfrm>
          <a:prstGeom prst="rect">
            <a:avLst/>
          </a:prstGeom>
        </p:spPr>
      </p:pic>
      <p:sp>
        <p:nvSpPr>
          <p:cNvPr id="13" name="TextBox 12">
            <a:extLst>
              <a:ext uri="{FF2B5EF4-FFF2-40B4-BE49-F238E27FC236}">
                <a16:creationId xmlns:a16="http://schemas.microsoft.com/office/drawing/2014/main" id="{A63690E3-5A3F-43AB-ACCA-638A00CCCD19}"/>
              </a:ext>
            </a:extLst>
          </p:cNvPr>
          <p:cNvSpPr txBox="1"/>
          <p:nvPr userDrawn="1"/>
        </p:nvSpPr>
        <p:spPr>
          <a:xfrm>
            <a:off x="3643927" y="1137162"/>
            <a:ext cx="3712876" cy="461665"/>
          </a:xfrm>
          <a:prstGeom prst="rect">
            <a:avLst/>
          </a:prstGeom>
          <a:noFill/>
        </p:spPr>
        <p:txBody>
          <a:bodyPr wrap="none" rtlCol="0">
            <a:spAutoFit/>
          </a:bodyPr>
          <a:lstStyle/>
          <a:p>
            <a:r>
              <a:rPr lang="de-DE" sz="2400" spc="225">
                <a:solidFill>
                  <a:schemeClr val="bg1"/>
                </a:solidFill>
              </a:rPr>
              <a:t>Please stay in touch.</a:t>
            </a:r>
            <a:endParaRPr lang="en-US" sz="2400" spc="225">
              <a:solidFill>
                <a:schemeClr val="bg1"/>
              </a:solidFill>
            </a:endParaRPr>
          </a:p>
        </p:txBody>
      </p:sp>
      <p:sp>
        <p:nvSpPr>
          <p:cNvPr id="14" name="Text Placeholder 2">
            <a:extLst>
              <a:ext uri="{FF2B5EF4-FFF2-40B4-BE49-F238E27FC236}">
                <a16:creationId xmlns:a16="http://schemas.microsoft.com/office/drawing/2014/main" id="{DB1DE2FD-01D2-4DCF-8EEA-1F790CA58454}"/>
              </a:ext>
            </a:extLst>
          </p:cNvPr>
          <p:cNvSpPr>
            <a:spLocks noGrp="1"/>
          </p:cNvSpPr>
          <p:nvPr>
            <p:ph idx="20" hasCustomPrompt="1"/>
          </p:nvPr>
        </p:nvSpPr>
        <p:spPr>
          <a:xfrm>
            <a:off x="1562563" y="2590802"/>
            <a:ext cx="4175176" cy="598507"/>
          </a:xfrm>
          <a:prstGeom prst="rect">
            <a:avLst/>
          </a:prstGeom>
          <a:noFill/>
        </p:spPr>
        <p:txBody>
          <a:bodyPr vert="horz" lIns="91440" tIns="45720" rIns="91440" bIns="45720" rtlCol="0" anchor="ctr">
            <a:normAutofit/>
          </a:bodyPr>
          <a:lstStyle>
            <a:lvl1pPr algn="l">
              <a:defRPr sz="2100" b="1"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Twitter URL</a:t>
            </a:r>
            <a:endParaRPr lang="en-US"/>
          </a:p>
        </p:txBody>
      </p:sp>
      <p:sp>
        <p:nvSpPr>
          <p:cNvPr id="16" name="Text Placeholder 2">
            <a:extLst>
              <a:ext uri="{FF2B5EF4-FFF2-40B4-BE49-F238E27FC236}">
                <a16:creationId xmlns:a16="http://schemas.microsoft.com/office/drawing/2014/main" id="{4B977C47-FD15-41A0-95AB-D6DEB82530C8}"/>
              </a:ext>
            </a:extLst>
          </p:cNvPr>
          <p:cNvSpPr>
            <a:spLocks noGrp="1"/>
          </p:cNvSpPr>
          <p:nvPr>
            <p:ph idx="21" hasCustomPrompt="1"/>
          </p:nvPr>
        </p:nvSpPr>
        <p:spPr>
          <a:xfrm>
            <a:off x="1562563" y="3724891"/>
            <a:ext cx="4175176" cy="598507"/>
          </a:xfrm>
          <a:prstGeom prst="rect">
            <a:avLst/>
          </a:prstGeom>
          <a:noFill/>
        </p:spPr>
        <p:txBody>
          <a:bodyPr vert="horz" lIns="91440" tIns="45720" rIns="91440" bIns="45720" rtlCol="0" anchor="ctr">
            <a:normAutofit/>
          </a:bodyPr>
          <a:lstStyle>
            <a:lvl1pPr algn="l">
              <a:defRPr sz="2100" b="1"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LinkedIn URL</a:t>
            </a:r>
            <a:endParaRPr lang="en-US"/>
          </a:p>
        </p:txBody>
      </p:sp>
      <p:sp>
        <p:nvSpPr>
          <p:cNvPr id="17" name="Text Placeholder 2">
            <a:extLst>
              <a:ext uri="{FF2B5EF4-FFF2-40B4-BE49-F238E27FC236}">
                <a16:creationId xmlns:a16="http://schemas.microsoft.com/office/drawing/2014/main" id="{F98F7540-76C8-40C3-B223-E39AD03A505A}"/>
              </a:ext>
            </a:extLst>
          </p:cNvPr>
          <p:cNvSpPr>
            <a:spLocks noGrp="1"/>
          </p:cNvSpPr>
          <p:nvPr>
            <p:ph idx="22" hasCustomPrompt="1"/>
          </p:nvPr>
        </p:nvSpPr>
        <p:spPr>
          <a:xfrm>
            <a:off x="1562563" y="4858980"/>
            <a:ext cx="4175176" cy="598507"/>
          </a:xfrm>
          <a:prstGeom prst="rect">
            <a:avLst/>
          </a:prstGeom>
          <a:noFill/>
        </p:spPr>
        <p:txBody>
          <a:bodyPr vert="horz" lIns="91440" tIns="45720" rIns="91440" bIns="45720" rtlCol="0" anchor="ctr">
            <a:normAutofit/>
          </a:bodyPr>
          <a:lstStyle>
            <a:lvl1pPr algn="l">
              <a:defRPr sz="2100" b="1"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Facebook URL</a:t>
            </a:r>
            <a:endParaRPr lang="en-US"/>
          </a:p>
        </p:txBody>
      </p:sp>
      <p:sp>
        <p:nvSpPr>
          <p:cNvPr id="21" name="Text Placeholder 2">
            <a:extLst>
              <a:ext uri="{FF2B5EF4-FFF2-40B4-BE49-F238E27FC236}">
                <a16:creationId xmlns:a16="http://schemas.microsoft.com/office/drawing/2014/main" id="{BD9E4D98-1FCA-4B86-AAE2-3D8EC310CE2A}"/>
              </a:ext>
            </a:extLst>
          </p:cNvPr>
          <p:cNvSpPr>
            <a:spLocks noGrp="1"/>
          </p:cNvSpPr>
          <p:nvPr>
            <p:ph idx="23" hasCustomPrompt="1"/>
          </p:nvPr>
        </p:nvSpPr>
        <p:spPr>
          <a:xfrm>
            <a:off x="7582363" y="2590802"/>
            <a:ext cx="4175176" cy="598507"/>
          </a:xfrm>
          <a:prstGeom prst="rect">
            <a:avLst/>
          </a:prstGeom>
          <a:noFill/>
        </p:spPr>
        <p:txBody>
          <a:bodyPr vert="horz" lIns="91440" tIns="45720" rIns="91440" bIns="45720" rtlCol="0" anchor="ctr">
            <a:normAutofit/>
          </a:bodyPr>
          <a:lstStyle>
            <a:lvl1pPr algn="l">
              <a:defRPr sz="2100" b="1"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Homepage URL</a:t>
            </a:r>
            <a:endParaRPr lang="en-US"/>
          </a:p>
        </p:txBody>
      </p:sp>
      <p:sp>
        <p:nvSpPr>
          <p:cNvPr id="22" name="Text Placeholder 2">
            <a:extLst>
              <a:ext uri="{FF2B5EF4-FFF2-40B4-BE49-F238E27FC236}">
                <a16:creationId xmlns:a16="http://schemas.microsoft.com/office/drawing/2014/main" id="{C67DE33F-B134-4EE3-814D-6A19DB038580}"/>
              </a:ext>
            </a:extLst>
          </p:cNvPr>
          <p:cNvSpPr>
            <a:spLocks noGrp="1"/>
          </p:cNvSpPr>
          <p:nvPr>
            <p:ph idx="24" hasCustomPrompt="1"/>
          </p:nvPr>
        </p:nvSpPr>
        <p:spPr>
          <a:xfrm>
            <a:off x="7582363" y="3724891"/>
            <a:ext cx="4175176" cy="598507"/>
          </a:xfrm>
          <a:prstGeom prst="rect">
            <a:avLst/>
          </a:prstGeom>
          <a:noFill/>
        </p:spPr>
        <p:txBody>
          <a:bodyPr vert="horz" lIns="91440" tIns="45720" rIns="91440" bIns="45720" rtlCol="0" anchor="ctr">
            <a:normAutofit/>
          </a:bodyPr>
          <a:lstStyle>
            <a:lvl1pPr algn="l">
              <a:defRPr sz="2100" b="1" i="0">
                <a:solidFill>
                  <a:schemeClr val="bg1"/>
                </a:solidFill>
              </a:defRPr>
            </a:lvl1pPr>
            <a:lvl2pPr>
              <a:defRPr sz="2100">
                <a:solidFill>
                  <a:schemeClr val="bg1"/>
                </a:solidFill>
              </a:defRPr>
            </a:lvl2pPr>
            <a:lvl3pPr>
              <a:defRPr sz="1500">
                <a:solidFill>
                  <a:schemeClr val="bg1"/>
                </a:solidFill>
              </a:defRPr>
            </a:lvl3pPr>
            <a:lvl4pPr>
              <a:defRPr sz="1350" i="1">
                <a:solidFill>
                  <a:schemeClr val="bg1"/>
                </a:solidFill>
              </a:defRPr>
            </a:lvl4pPr>
            <a:lvl5pPr>
              <a:defRPr sz="2700">
                <a:solidFill>
                  <a:schemeClr val="bg1"/>
                </a:solidFill>
              </a:defRPr>
            </a:lvl5pPr>
          </a:lstStyle>
          <a:p>
            <a:pPr lvl="0"/>
            <a:r>
              <a:rPr lang="de-DE"/>
              <a:t>Insert Email Address</a:t>
            </a:r>
            <a:endParaRPr lang="en-US"/>
          </a:p>
        </p:txBody>
      </p:sp>
      <p:sp>
        <p:nvSpPr>
          <p:cNvPr id="33" name="Oval 32">
            <a:extLst>
              <a:ext uri="{FF2B5EF4-FFF2-40B4-BE49-F238E27FC236}">
                <a16:creationId xmlns:a16="http://schemas.microsoft.com/office/drawing/2014/main" id="{084CA036-0DB1-46BC-8E22-CEC26F03A8DA}"/>
              </a:ext>
            </a:extLst>
          </p:cNvPr>
          <p:cNvSpPr/>
          <p:nvPr userDrawn="1"/>
        </p:nvSpPr>
        <p:spPr>
          <a:xfrm>
            <a:off x="6440128" y="2459816"/>
            <a:ext cx="914400" cy="9144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3FEFDFE7-AAD8-4EAA-BF90-FE5EE5613F28}"/>
              </a:ext>
            </a:extLst>
          </p:cNvPr>
          <p:cNvSpPr/>
          <p:nvPr userDrawn="1"/>
        </p:nvSpPr>
        <p:spPr>
          <a:xfrm>
            <a:off x="6440128" y="3566942"/>
            <a:ext cx="914400" cy="9144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pic>
        <p:nvPicPr>
          <p:cNvPr id="40" name="Picture 39">
            <a:extLst>
              <a:ext uri="{FF2B5EF4-FFF2-40B4-BE49-F238E27FC236}">
                <a16:creationId xmlns:a16="http://schemas.microsoft.com/office/drawing/2014/main" id="{9C3C9043-B31D-4CF0-B34A-CDFD28D088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46608" y="3846978"/>
            <a:ext cx="514560" cy="387931"/>
          </a:xfrm>
          <a:prstGeom prst="rect">
            <a:avLst/>
          </a:prstGeom>
        </p:spPr>
      </p:pic>
      <p:grpSp>
        <p:nvGrpSpPr>
          <p:cNvPr id="11" name="Group 10">
            <a:extLst>
              <a:ext uri="{FF2B5EF4-FFF2-40B4-BE49-F238E27FC236}">
                <a16:creationId xmlns:a16="http://schemas.microsoft.com/office/drawing/2014/main" id="{816FDBEF-DA19-401F-8A7A-76504DC82FAD}"/>
              </a:ext>
            </a:extLst>
          </p:cNvPr>
          <p:cNvGrpSpPr/>
          <p:nvPr userDrawn="1"/>
        </p:nvGrpSpPr>
        <p:grpSpPr>
          <a:xfrm>
            <a:off x="6600720" y="2666180"/>
            <a:ext cx="573616" cy="449856"/>
            <a:chOff x="6600720" y="2666180"/>
            <a:chExt cx="573616" cy="449856"/>
          </a:xfrm>
        </p:grpSpPr>
        <p:cxnSp>
          <p:nvCxnSpPr>
            <p:cNvPr id="48" name="Straight Connector 47">
              <a:extLst>
                <a:ext uri="{FF2B5EF4-FFF2-40B4-BE49-F238E27FC236}">
                  <a16:creationId xmlns:a16="http://schemas.microsoft.com/office/drawing/2014/main" id="{C4939D6A-8E2C-49DA-8A30-CFB223B70C93}"/>
                </a:ext>
              </a:extLst>
            </p:cNvPr>
            <p:cNvCxnSpPr>
              <a:cxnSpLocks/>
            </p:cNvCxnSpPr>
            <p:nvPr userDrawn="1"/>
          </p:nvCxnSpPr>
          <p:spPr>
            <a:xfrm flipH="1" flipV="1">
              <a:off x="6871168" y="2667753"/>
              <a:ext cx="303168" cy="201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5EEE986-81F3-487D-9E45-9FFCE28690AA}"/>
                </a:ext>
              </a:extLst>
            </p:cNvPr>
            <p:cNvCxnSpPr>
              <a:cxnSpLocks/>
            </p:cNvCxnSpPr>
            <p:nvPr userDrawn="1"/>
          </p:nvCxnSpPr>
          <p:spPr>
            <a:xfrm flipV="1">
              <a:off x="6715432" y="2800676"/>
              <a:ext cx="0" cy="315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767741-E641-46E3-96B6-136E2A59ABC2}"/>
                </a:ext>
              </a:extLst>
            </p:cNvPr>
            <p:cNvCxnSpPr>
              <a:cxnSpLocks/>
            </p:cNvCxnSpPr>
            <p:nvPr userDrawn="1"/>
          </p:nvCxnSpPr>
          <p:spPr>
            <a:xfrm flipV="1">
              <a:off x="7070272" y="2800676"/>
              <a:ext cx="0" cy="315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DCC98E-7566-45EC-9984-150654D3D2F4}"/>
                </a:ext>
              </a:extLst>
            </p:cNvPr>
            <p:cNvCxnSpPr>
              <a:cxnSpLocks/>
            </p:cNvCxnSpPr>
            <p:nvPr userDrawn="1"/>
          </p:nvCxnSpPr>
          <p:spPr>
            <a:xfrm flipV="1">
              <a:off x="6600720" y="2666180"/>
              <a:ext cx="303168" cy="201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A1FEFF-E69A-431D-8D3F-CB66A29E00AB}"/>
                </a:ext>
              </a:extLst>
            </p:cNvPr>
            <p:cNvCxnSpPr>
              <a:cxnSpLocks/>
            </p:cNvCxnSpPr>
            <p:nvPr userDrawn="1"/>
          </p:nvCxnSpPr>
          <p:spPr>
            <a:xfrm>
              <a:off x="6728130" y="3091544"/>
              <a:ext cx="3421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C68D3BD-59CB-4F52-B504-8C29F8F07AB3}"/>
                </a:ext>
              </a:extLst>
            </p:cNvPr>
            <p:cNvSpPr/>
            <p:nvPr userDrawn="1"/>
          </p:nvSpPr>
          <p:spPr>
            <a:xfrm>
              <a:off x="6801469" y="2933238"/>
              <a:ext cx="110583" cy="164592"/>
            </a:xfrm>
            <a:prstGeom prst="rect">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ln w="28575">
                  <a:solidFill>
                    <a:schemeClr val="tx1"/>
                  </a:solidFill>
                </a:ln>
              </a:endParaRPr>
            </a:p>
          </p:txBody>
        </p:sp>
      </p:grpSp>
    </p:spTree>
    <p:extLst>
      <p:ext uri="{BB962C8B-B14F-4D97-AF65-F5344CB8AC3E}">
        <p14:creationId xmlns:p14="http://schemas.microsoft.com/office/powerpoint/2010/main" val="4093635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lexible Layou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98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3"/>
            <a:ext cx="11396133" cy="613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6"/>
          <p:cNvSpPr>
            <a:spLocks noGrp="1" noChangeArrowheads="1"/>
          </p:cNvSpPr>
          <p:nvPr>
            <p:ph type="sldNum" sz="quarter" idx="10"/>
          </p:nvPr>
        </p:nvSpPr>
        <p:spPr>
          <a:ln/>
        </p:spPr>
        <p:txBody>
          <a:bodyPr/>
          <a:lstStyle>
            <a:lvl1pPr>
              <a:defRPr/>
            </a:lvl1pPr>
          </a:lstStyle>
          <a:p>
            <a:pPr>
              <a:defRPr/>
            </a:pPr>
            <a:fld id="{3D1C1AA7-D657-4DAF-8B83-A7365FD33A36}" type="slidenum">
              <a:rPr lang="en-US"/>
              <a:pPr>
                <a:defRPr/>
              </a:pPr>
              <a:t>‹#›</a:t>
            </a:fld>
            <a:endParaRPr lang="en-US"/>
          </a:p>
        </p:txBody>
      </p:sp>
    </p:spTree>
    <p:extLst>
      <p:ext uri="{BB962C8B-B14F-4D97-AF65-F5344CB8AC3E}">
        <p14:creationId xmlns:p14="http://schemas.microsoft.com/office/powerpoint/2010/main" val="3448525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lexible Layou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19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lexible Layou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148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lexible Layou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69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18B1AC2-F44D-4D9B-86AF-5E55C45882BC}"/>
              </a:ext>
            </a:extLst>
          </p:cNvPr>
          <p:cNvSpPr/>
          <p:nvPr userDrawn="1"/>
        </p:nvSpPr>
        <p:spPr>
          <a:xfrm>
            <a:off x="457200" y="1371600"/>
            <a:ext cx="11277600" cy="5105400"/>
          </a:xfrm>
          <a:prstGeom prst="roundRect">
            <a:avLst>
              <a:gd name="adj" fmla="val 4033"/>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 name="Title Placeholder 1">
            <a:extLst>
              <a:ext uri="{FF2B5EF4-FFF2-40B4-BE49-F238E27FC236}">
                <a16:creationId xmlns:a16="http://schemas.microsoft.com/office/drawing/2014/main" id="{623AFBB1-A4B1-42CC-921E-76288691DAE0}"/>
              </a:ext>
            </a:extLst>
          </p:cNvPr>
          <p:cNvSpPr>
            <a:spLocks noGrp="1"/>
          </p:cNvSpPr>
          <p:nvPr>
            <p:ph type="title" hasCustomPrompt="1"/>
          </p:nvPr>
        </p:nvSpPr>
        <p:spPr>
          <a:xfrm>
            <a:off x="152402" y="196161"/>
            <a:ext cx="11887199" cy="797753"/>
          </a:xfrm>
          <a:prstGeom prst="rect">
            <a:avLst/>
          </a:prstGeom>
          <a:noFill/>
        </p:spPr>
        <p:txBody>
          <a:bodyPr vert="horz" lIns="91440" tIns="45720" rIns="91440" bIns="45720" rtlCol="0" anchor="ctr">
            <a:noAutofit/>
          </a:bodyPr>
          <a:lstStyle>
            <a:lvl1pPr>
              <a:defRPr sz="3600" b="1">
                <a:latin typeface="+mj-lt"/>
              </a:defRPr>
            </a:lvl1pPr>
          </a:lstStyle>
          <a:p>
            <a:r>
              <a:rPr lang="en-US"/>
              <a:t>IMAGE CREDITS</a:t>
            </a:r>
          </a:p>
        </p:txBody>
      </p:sp>
      <p:sp>
        <p:nvSpPr>
          <p:cNvPr id="6" name="Rectangle 5">
            <a:extLst>
              <a:ext uri="{FF2B5EF4-FFF2-40B4-BE49-F238E27FC236}">
                <a16:creationId xmlns:a16="http://schemas.microsoft.com/office/drawing/2014/main" id="{63AD9E60-5597-4E27-9989-A81FFF756409}"/>
              </a:ext>
            </a:extLst>
          </p:cNvPr>
          <p:cNvSpPr/>
          <p:nvPr userDrawn="1"/>
        </p:nvSpPr>
        <p:spPr>
          <a:xfrm>
            <a:off x="3773556" y="914400"/>
            <a:ext cx="4648200" cy="15571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aphicFrame>
        <p:nvGraphicFramePr>
          <p:cNvPr id="8" name="Table 7">
            <a:extLst>
              <a:ext uri="{FF2B5EF4-FFF2-40B4-BE49-F238E27FC236}">
                <a16:creationId xmlns:a16="http://schemas.microsoft.com/office/drawing/2014/main" id="{FD0C0ACF-0E58-4894-928C-1D47161BBE22}"/>
              </a:ext>
            </a:extLst>
          </p:cNvPr>
          <p:cNvGraphicFramePr>
            <a:graphicFrameLocks noGrp="1"/>
          </p:cNvGraphicFramePr>
          <p:nvPr userDrawn="1"/>
        </p:nvGraphicFramePr>
        <p:xfrm>
          <a:off x="609600" y="1600200"/>
          <a:ext cx="10896600" cy="3408980"/>
        </p:xfrm>
        <a:graphic>
          <a:graphicData uri="http://schemas.openxmlformats.org/drawingml/2006/table">
            <a:tbl>
              <a:tblPr firstRow="1" bandRow="1">
                <a:tableStyleId>{2D5ABB26-0587-4C30-8999-92F81FD0307C}</a:tableStyleId>
              </a:tblPr>
              <a:tblGrid>
                <a:gridCol w="5448300">
                  <a:extLst>
                    <a:ext uri="{9D8B030D-6E8A-4147-A177-3AD203B41FA5}">
                      <a16:colId xmlns:a16="http://schemas.microsoft.com/office/drawing/2014/main" val="2936765486"/>
                    </a:ext>
                  </a:extLst>
                </a:gridCol>
                <a:gridCol w="5448300">
                  <a:extLst>
                    <a:ext uri="{9D8B030D-6E8A-4147-A177-3AD203B41FA5}">
                      <a16:colId xmlns:a16="http://schemas.microsoft.com/office/drawing/2014/main" val="3992523239"/>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111111"/>
                          </a:solidFill>
                          <a:effectLst/>
                          <a:latin typeface="+mn-lt"/>
                        </a:rPr>
                        <a:t>“Question Mark” photo by </a:t>
                      </a:r>
                      <a:r>
                        <a:rPr lang="en-US" sz="1400" b="0" i="0">
                          <a:solidFill>
                            <a:srgbClr val="999999"/>
                          </a:solidFill>
                          <a:effectLst/>
                          <a:latin typeface="+mn-lt"/>
                          <a:hlinkClick r:id="rId2"/>
                        </a:rPr>
                        <a:t>Emily </a:t>
                      </a:r>
                      <a:r>
                        <a:rPr lang="en-US" sz="1400" b="0" i="0" err="1">
                          <a:solidFill>
                            <a:srgbClr val="999999"/>
                          </a:solidFill>
                          <a:effectLst/>
                          <a:latin typeface="+mn-lt"/>
                          <a:hlinkClick r:id="rId2"/>
                        </a:rPr>
                        <a:t>Morter</a:t>
                      </a:r>
                      <a:r>
                        <a:rPr lang="en-US" sz="1400" b="0" i="0">
                          <a:solidFill>
                            <a:srgbClr val="111111"/>
                          </a:solidFill>
                          <a:effectLst/>
                          <a:latin typeface="+mn-lt"/>
                        </a:rPr>
                        <a:t> on </a:t>
                      </a:r>
                      <a:r>
                        <a:rPr lang="en-US" sz="1400" b="0" i="0" err="1">
                          <a:solidFill>
                            <a:srgbClr val="999999"/>
                          </a:solidFill>
                          <a:effectLst/>
                          <a:latin typeface="+mn-lt"/>
                          <a:hlinkClick r:id="rId3"/>
                        </a:rPr>
                        <a:t>Unsplash</a:t>
                      </a:r>
                      <a:endParaRPr lang="en-US" sz="1400">
                        <a:latin typeface="+mn-lt"/>
                      </a:endParaRPr>
                    </a:p>
                    <a:p>
                      <a:endParaRPr lang="en-US" sz="1400">
                        <a:latin typeface="+mn-lt"/>
                      </a:endParaRPr>
                    </a:p>
                  </a:txBody>
                  <a:tcPr/>
                </a:tc>
                <a:tc>
                  <a:txBody>
                    <a:bodyPr/>
                    <a:lstStyle/>
                    <a:p>
                      <a:r>
                        <a:rPr lang="de-DE" sz="1400">
                          <a:latin typeface="+mn-lt"/>
                        </a:rPr>
                        <a:t>Agenda background photo: </a:t>
                      </a:r>
                      <a:r>
                        <a:rPr lang="de-DE" sz="1400">
                          <a:latin typeface="+mn-lt"/>
                          <a:hlinkClick r:id="rId4"/>
                        </a:rPr>
                        <a:t>https://www.pexels.com/@jeshoots-com-147458</a:t>
                      </a:r>
                      <a:r>
                        <a:rPr lang="de-DE" sz="1400">
                          <a:latin typeface="+mn-lt"/>
                        </a:rPr>
                        <a:t> </a:t>
                      </a:r>
                      <a:endParaRPr lang="en-US" sz="1400">
                        <a:latin typeface="+mn-lt"/>
                      </a:endParaRPr>
                    </a:p>
                  </a:txBody>
                  <a:tcPr/>
                </a:tc>
                <a:extLst>
                  <a:ext uri="{0D108BD9-81ED-4DB2-BD59-A6C34878D82A}">
                    <a16:rowId xmlns:a16="http://schemas.microsoft.com/office/drawing/2014/main" val="2162948943"/>
                  </a:ext>
                </a:extLst>
              </a:tr>
              <a:tr h="718895">
                <a:tc>
                  <a:txBody>
                    <a:bodyPr/>
                    <a:lstStyle/>
                    <a:p>
                      <a:r>
                        <a:rPr lang="en-US" sz="1400" b="0" i="0" kern="1200">
                          <a:solidFill>
                            <a:schemeClr val="tx1"/>
                          </a:solidFill>
                          <a:effectLst/>
                          <a:latin typeface="+mn-lt"/>
                          <a:ea typeface="+mn-ea"/>
                          <a:cs typeface="+mn-cs"/>
                        </a:rPr>
                        <a:t>Housekeeping photo by </a:t>
                      </a:r>
                      <a:r>
                        <a:rPr lang="en-US" sz="1400" b="0" i="0" kern="1200">
                          <a:solidFill>
                            <a:schemeClr val="tx1"/>
                          </a:solidFill>
                          <a:effectLst/>
                          <a:latin typeface="+mn-lt"/>
                          <a:ea typeface="+mn-ea"/>
                          <a:cs typeface="+mn-cs"/>
                          <a:hlinkClick r:id="rId5"/>
                        </a:rPr>
                        <a:t>Ricardo Gomez Angel</a:t>
                      </a:r>
                      <a:r>
                        <a:rPr lang="en-US" sz="1400" b="0" i="0" kern="1200">
                          <a:solidFill>
                            <a:schemeClr val="tx1"/>
                          </a:solidFill>
                          <a:effectLst/>
                          <a:latin typeface="+mn-lt"/>
                          <a:ea typeface="+mn-ea"/>
                          <a:cs typeface="+mn-cs"/>
                        </a:rPr>
                        <a:t> on </a:t>
                      </a:r>
                      <a:r>
                        <a:rPr lang="en-US" sz="1400" b="0" i="0" kern="1200" err="1">
                          <a:solidFill>
                            <a:schemeClr val="tx1"/>
                          </a:solidFill>
                          <a:effectLst/>
                          <a:latin typeface="+mn-lt"/>
                          <a:ea typeface="+mn-ea"/>
                          <a:cs typeface="+mn-cs"/>
                          <a:hlinkClick r:id="rId6"/>
                        </a:rPr>
                        <a:t>Unsplash</a:t>
                      </a:r>
                      <a:endParaRPr lang="en-US" sz="1400">
                        <a:latin typeface="+mn-lt"/>
                      </a:endParaRPr>
                    </a:p>
                  </a:txBody>
                  <a:tcPr/>
                </a:tc>
                <a:tc>
                  <a:txBody>
                    <a:bodyPr/>
                    <a:lstStyle/>
                    <a:p>
                      <a:r>
                        <a:rPr lang="de-DE" sz="1400">
                          <a:latin typeface="+mn-lt"/>
                        </a:rPr>
                        <a:t>„Hand with Microphone“ photo:</a:t>
                      </a:r>
                      <a:br>
                        <a:rPr lang="de-DE" sz="1400">
                          <a:latin typeface="+mn-lt"/>
                        </a:rPr>
                      </a:br>
                      <a:r>
                        <a:rPr lang="de-DE" sz="1400">
                          <a:latin typeface="+mn-lt"/>
                          <a:hlinkClick r:id="rId7"/>
                        </a:rPr>
                        <a:t>https://www.pexels.com/@pixabay</a:t>
                      </a:r>
                      <a:r>
                        <a:rPr lang="de-DE" sz="1400">
                          <a:latin typeface="+mn-lt"/>
                        </a:rPr>
                        <a:t> </a:t>
                      </a:r>
                      <a:endParaRPr lang="en-US" sz="1400">
                        <a:latin typeface="+mn-lt"/>
                      </a:endParaRPr>
                    </a:p>
                  </a:txBody>
                  <a:tcPr/>
                </a:tc>
                <a:extLst>
                  <a:ext uri="{0D108BD9-81ED-4DB2-BD59-A6C34878D82A}">
                    <a16:rowId xmlns:a16="http://schemas.microsoft.com/office/drawing/2014/main" val="3203585079"/>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239509507"/>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25899631"/>
                  </a:ext>
                </a:extLst>
              </a:tr>
              <a:tr h="718895">
                <a:tc>
                  <a:txBody>
                    <a:bodyPr/>
                    <a:lstStyle/>
                    <a:p>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372503633"/>
                  </a:ext>
                </a:extLst>
              </a:tr>
            </a:tbl>
          </a:graphicData>
        </a:graphic>
      </p:graphicFrame>
    </p:spTree>
    <p:extLst>
      <p:ext uri="{BB962C8B-B14F-4D97-AF65-F5344CB8AC3E}">
        <p14:creationId xmlns:p14="http://schemas.microsoft.com/office/powerpoint/2010/main" val="2695276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7932FD-0AB4-4FB8-8BA9-12FD03B79777}" type="datetimeFigureOut">
              <a:rPr lang="en-US" smtClean="0">
                <a:solidFill>
                  <a:srgbClr val="EEECE1"/>
                </a:solidFill>
              </a:rPr>
              <a:pPr/>
              <a:t>6/30/2021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ECB2BB85-AF51-475A-A845-4DBDBBD9FCE8}" type="slidenum">
              <a:rPr lang="en-US" smtClean="0"/>
              <a:pPr/>
              <a:t>‹#›</a:t>
            </a:fld>
            <a:endParaRPr lang="en-US"/>
          </a:p>
        </p:txBody>
      </p:sp>
    </p:spTree>
    <p:extLst>
      <p:ext uri="{BB962C8B-B14F-4D97-AF65-F5344CB8AC3E}">
        <p14:creationId xmlns:p14="http://schemas.microsoft.com/office/powerpoint/2010/main" val="9792223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932FD-0AB4-4FB8-8BA9-12FD03B79777}" type="datetimeFigureOut">
              <a:rPr lang="en-US" smtClean="0">
                <a:solidFill>
                  <a:srgbClr val="EEECE1"/>
                </a:solidFill>
              </a:rPr>
              <a:pPr/>
              <a:t>6/30/2021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ECB2BB85-AF51-475A-A845-4DBDBBD9FCE8}" type="slidenum">
              <a:rPr lang="en-US" smtClean="0"/>
              <a:pPr/>
              <a:t>‹#›</a:t>
            </a:fld>
            <a:endParaRPr lang="en-US"/>
          </a:p>
        </p:txBody>
      </p:sp>
    </p:spTree>
    <p:extLst>
      <p:ext uri="{BB962C8B-B14F-4D97-AF65-F5344CB8AC3E}">
        <p14:creationId xmlns:p14="http://schemas.microsoft.com/office/powerpoint/2010/main" val="2707161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DF2EF1-63A3-4D32-9E0F-3A9627060B3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85981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F2EF1-63A3-4D32-9E0F-3A9627060B3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90406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DF2EF1-63A3-4D32-9E0F-3A9627060B3A}"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1942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F2EF1-63A3-4D32-9E0F-3A9627060B3A}"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7134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119F6-2138-4EB6-8A70-4CC8691528AA}" type="datetime1">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01E0A-4E3B-4C70-9103-34A22F66B0BA}" type="slidenum">
              <a:rPr lang="en-US" smtClean="0"/>
              <a:t>‹#›</a:t>
            </a:fld>
            <a:endParaRPr lang="en-US"/>
          </a:p>
        </p:txBody>
      </p:sp>
    </p:spTree>
    <p:extLst>
      <p:ext uri="{BB962C8B-B14F-4D97-AF65-F5344CB8AC3E}">
        <p14:creationId xmlns:p14="http://schemas.microsoft.com/office/powerpoint/2010/main" val="3918597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F2EF1-63A3-4D32-9E0F-3A9627060B3A}"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18299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2EF1-63A3-4D32-9E0F-3A9627060B3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38218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2EF1-63A3-4D32-9E0F-3A9627060B3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51735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F2EF1-63A3-4D32-9E0F-3A9627060B3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82191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F2EF1-63A3-4D32-9E0F-3A9627060B3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3ADE164-D45A-44D8-82C5-2E0962BB70D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42174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Background Image">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229E83-FA81-4E32-9B3D-F4AC1ECAAA20}"/>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None/>
              <a:defRPr>
                <a:latin typeface="+mn-lt"/>
              </a:defRPr>
            </a:lvl1pPr>
          </a:lstStyle>
          <a:p>
            <a:r>
              <a:rPr lang="de-DE"/>
              <a:t>INSERT A VIBRANT BACKGROUND IMAGE </a:t>
            </a:r>
          </a:p>
        </p:txBody>
      </p:sp>
      <p:sp>
        <p:nvSpPr>
          <p:cNvPr id="4" name="Text Placeholder 2">
            <a:extLst>
              <a:ext uri="{FF2B5EF4-FFF2-40B4-BE49-F238E27FC236}">
                <a16:creationId xmlns:a16="http://schemas.microsoft.com/office/drawing/2014/main" id="{4D5AF2D1-3B0F-47E0-A87D-678CB10907EA}"/>
              </a:ext>
            </a:extLst>
          </p:cNvPr>
          <p:cNvSpPr>
            <a:spLocks noGrp="1"/>
          </p:cNvSpPr>
          <p:nvPr>
            <p:ph type="body" sz="quarter" idx="10" hasCustomPrompt="1"/>
          </p:nvPr>
        </p:nvSpPr>
        <p:spPr>
          <a:xfrm>
            <a:off x="0" y="1295400"/>
            <a:ext cx="7713163" cy="840230"/>
          </a:xfrm>
          <a:prstGeom prst="rect">
            <a:avLst/>
          </a:prstGeom>
          <a:solidFill>
            <a:schemeClr val="tx1">
              <a:alpha val="50000"/>
            </a:schemeClr>
          </a:solidFill>
        </p:spPr>
        <p:txBody>
          <a:bodyPr wrap="square" anchor="ctr">
            <a:spAutoFit/>
          </a:bodyPr>
          <a:lstStyle>
            <a:lvl1pPr marL="0" indent="0">
              <a:buNone/>
              <a:defRPr sz="5400" b="1">
                <a:solidFill>
                  <a:schemeClr val="bg1"/>
                </a:solidFill>
                <a:latin typeface="+mj-lt"/>
              </a:defRPr>
            </a:lvl1pPr>
            <a:lvl2pPr marL="457200" indent="0">
              <a:buNone/>
              <a:defRPr sz="3600">
                <a:solidFill>
                  <a:schemeClr val="bg1"/>
                </a:solidFill>
                <a:latin typeface="Sifonn" pitchFamily="50" charset="0"/>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PRESENTATION TITLE</a:t>
            </a:r>
          </a:p>
        </p:txBody>
      </p:sp>
      <p:sp>
        <p:nvSpPr>
          <p:cNvPr id="5" name="Text Placeholder 2">
            <a:extLst>
              <a:ext uri="{FF2B5EF4-FFF2-40B4-BE49-F238E27FC236}">
                <a16:creationId xmlns:a16="http://schemas.microsoft.com/office/drawing/2014/main" id="{2DFE9DA0-F86E-41FA-A2F8-1E770390FD6F}"/>
              </a:ext>
            </a:extLst>
          </p:cNvPr>
          <p:cNvSpPr>
            <a:spLocks noGrp="1"/>
          </p:cNvSpPr>
          <p:nvPr>
            <p:ph type="body" sz="quarter" idx="11" hasCustomPrompt="1"/>
          </p:nvPr>
        </p:nvSpPr>
        <p:spPr>
          <a:xfrm>
            <a:off x="0" y="2135631"/>
            <a:ext cx="7713163" cy="1147494"/>
          </a:xfrm>
          <a:prstGeom prst="rect">
            <a:avLst/>
          </a:prstGeom>
          <a:solidFill>
            <a:schemeClr val="tx1">
              <a:alpha val="50000"/>
            </a:schemeClr>
          </a:solidFill>
        </p:spPr>
        <p:txBody>
          <a:bodyPr wrap="square">
            <a:spAutoFit/>
          </a:bodyPr>
          <a:lstStyle>
            <a:lvl1pPr marL="0" indent="0">
              <a:lnSpc>
                <a:spcPct val="100000"/>
              </a:lnSpc>
              <a:spcBef>
                <a:spcPts val="1200"/>
              </a:spcBef>
              <a:buNone/>
              <a:defRPr sz="3200">
                <a:solidFill>
                  <a:schemeClr val="bg1"/>
                </a:solidFill>
                <a:latin typeface="+mn-lt"/>
              </a:defRPr>
            </a:lvl1pPr>
            <a:lvl2pPr>
              <a:defRPr sz="3600">
                <a:solidFill>
                  <a:schemeClr val="bg1"/>
                </a:solidFill>
                <a:latin typeface="+mn-lt"/>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Subtitle</a:t>
            </a:r>
          </a:p>
          <a:p>
            <a:pPr lvl="1"/>
            <a:endParaRPr lang="en-US"/>
          </a:p>
        </p:txBody>
      </p:sp>
    </p:spTree>
    <p:extLst>
      <p:ext uri="{BB962C8B-B14F-4D97-AF65-F5344CB8AC3E}">
        <p14:creationId xmlns:p14="http://schemas.microsoft.com/office/powerpoint/2010/main" val="383921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Image &amp; Gradien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EFD2E2-D5E1-4A0C-8739-46C3E9B89E53}"/>
              </a:ext>
            </a:extLst>
          </p:cNvPr>
          <p:cNvSpPr/>
          <p:nvPr userDrawn="1"/>
        </p:nvSpPr>
        <p:spPr>
          <a:xfrm>
            <a:off x="0" y="0"/>
            <a:ext cx="12192000" cy="6886575"/>
          </a:xfrm>
          <a:prstGeom prst="rect">
            <a:avLst/>
          </a:prstGeom>
          <a:gradFill>
            <a:gsLst>
              <a:gs pos="36000">
                <a:schemeClr val="tx1">
                  <a:alpha val="79000"/>
                </a:schemeClr>
              </a:gs>
              <a:gs pos="75000">
                <a:schemeClr val="tx1">
                  <a:alpha val="0"/>
                </a:schemeClr>
              </a:gs>
              <a:gs pos="58000">
                <a:schemeClr val="tx1">
                  <a:alpha val="20000"/>
                </a:schemeClr>
              </a:gs>
            </a:gsLst>
            <a:lin ang="192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4D5AF2D1-3B0F-47E0-A87D-678CB10907EA}"/>
              </a:ext>
            </a:extLst>
          </p:cNvPr>
          <p:cNvSpPr>
            <a:spLocks noGrp="1"/>
          </p:cNvSpPr>
          <p:nvPr>
            <p:ph type="body" sz="quarter" idx="10" hasCustomPrompt="1"/>
          </p:nvPr>
        </p:nvSpPr>
        <p:spPr>
          <a:xfrm>
            <a:off x="457200" y="4572001"/>
            <a:ext cx="10668000" cy="780424"/>
          </a:xfrm>
          <a:prstGeom prst="rect">
            <a:avLst/>
          </a:prstGeom>
        </p:spPr>
        <p:txBody>
          <a:bodyPr/>
          <a:lstStyle>
            <a:lvl1pPr marL="0" indent="0">
              <a:buNone/>
              <a:defRPr sz="5400" b="1">
                <a:solidFill>
                  <a:schemeClr val="bg1"/>
                </a:solidFill>
                <a:latin typeface="+mj-lt"/>
              </a:defRPr>
            </a:lvl1pPr>
            <a:lvl2pPr marL="457200" indent="0">
              <a:buNone/>
              <a:defRPr sz="3600">
                <a:solidFill>
                  <a:schemeClr val="bg1"/>
                </a:solidFill>
                <a:latin typeface="Sifonn" pitchFamily="50" charset="0"/>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PRESENTATION TITLE</a:t>
            </a:r>
          </a:p>
        </p:txBody>
      </p:sp>
      <p:sp>
        <p:nvSpPr>
          <p:cNvPr id="5" name="Text Placeholder 2">
            <a:extLst>
              <a:ext uri="{FF2B5EF4-FFF2-40B4-BE49-F238E27FC236}">
                <a16:creationId xmlns:a16="http://schemas.microsoft.com/office/drawing/2014/main" id="{2DFE9DA0-F86E-41FA-A2F8-1E770390FD6F}"/>
              </a:ext>
            </a:extLst>
          </p:cNvPr>
          <p:cNvSpPr>
            <a:spLocks noGrp="1"/>
          </p:cNvSpPr>
          <p:nvPr>
            <p:ph type="body" sz="quarter" idx="11" hasCustomPrompt="1"/>
          </p:nvPr>
        </p:nvSpPr>
        <p:spPr>
          <a:xfrm>
            <a:off x="457200" y="5486400"/>
            <a:ext cx="9720943" cy="791560"/>
          </a:xfrm>
          <a:prstGeom prst="rect">
            <a:avLst/>
          </a:prstGeom>
        </p:spPr>
        <p:txBody>
          <a:bodyPr/>
          <a:lstStyle>
            <a:lvl1pPr marL="0" indent="0">
              <a:lnSpc>
                <a:spcPct val="100000"/>
              </a:lnSpc>
              <a:spcBef>
                <a:spcPts val="1200"/>
              </a:spcBef>
              <a:buNone/>
              <a:defRPr sz="3200">
                <a:solidFill>
                  <a:schemeClr val="bg1"/>
                </a:solidFill>
                <a:latin typeface="+mn-lt"/>
              </a:defRPr>
            </a:lvl1pPr>
            <a:lvl2pPr>
              <a:defRPr sz="3600">
                <a:solidFill>
                  <a:schemeClr val="bg1"/>
                </a:solidFill>
                <a:latin typeface="+mn-lt"/>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Subtitle</a:t>
            </a:r>
          </a:p>
          <a:p>
            <a:pPr lvl="1"/>
            <a:endParaRPr lang="en-US"/>
          </a:p>
        </p:txBody>
      </p:sp>
    </p:spTree>
    <p:extLst>
      <p:ext uri="{BB962C8B-B14F-4D97-AF65-F5344CB8AC3E}">
        <p14:creationId xmlns:p14="http://schemas.microsoft.com/office/powerpoint/2010/main" val="2000915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Divider - Background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6FA073F-22FC-494E-B7CF-B319894C5AD2}"/>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a background image</a:t>
            </a:r>
            <a:endParaRPr lang="en-US"/>
          </a:p>
        </p:txBody>
      </p:sp>
      <p:sp>
        <p:nvSpPr>
          <p:cNvPr id="3" name="Title 1">
            <a:extLst>
              <a:ext uri="{FF2B5EF4-FFF2-40B4-BE49-F238E27FC236}">
                <a16:creationId xmlns:a16="http://schemas.microsoft.com/office/drawing/2014/main" id="{8277BAE0-BAD9-48E9-8CDF-DBE36A9875E7}"/>
              </a:ext>
            </a:extLst>
          </p:cNvPr>
          <p:cNvSpPr>
            <a:spLocks noGrp="1"/>
          </p:cNvSpPr>
          <p:nvPr>
            <p:ph type="title" hasCustomPrompt="1"/>
          </p:nvPr>
        </p:nvSpPr>
        <p:spPr>
          <a:xfrm>
            <a:off x="4753004" y="4038600"/>
            <a:ext cx="7438996" cy="1325563"/>
          </a:xfrm>
          <a:prstGeom prst="rect">
            <a:avLst/>
          </a:prstGeom>
          <a:solidFill>
            <a:srgbClr val="323D46">
              <a:alpha val="80000"/>
            </a:srgbClr>
          </a:solidFill>
          <a:ln>
            <a:solidFill>
              <a:schemeClr val="bg2">
                <a:lumMod val="50000"/>
                <a:lumOff val="50000"/>
              </a:schemeClr>
            </a:solidFill>
          </a:ln>
        </p:spPr>
        <p:txBody>
          <a:bodyPr lIns="274320">
            <a:spAutoFit/>
          </a:bodyPr>
          <a:lstStyle>
            <a:lvl1pPr algn="l">
              <a:defRPr baseline="0">
                <a:solidFill>
                  <a:schemeClr val="bg1"/>
                </a:solidFill>
                <a:latin typeface="+mn-lt"/>
              </a:defRPr>
            </a:lvl1pPr>
          </a:lstStyle>
          <a:p>
            <a:r>
              <a:rPr lang="en-US"/>
              <a:t>Enter </a:t>
            </a:r>
            <a:r>
              <a:rPr lang="en-US" err="1"/>
              <a:t>subheadline</a:t>
            </a:r>
            <a:r>
              <a:rPr lang="en-US"/>
              <a:t> / chapter divider</a:t>
            </a:r>
          </a:p>
        </p:txBody>
      </p:sp>
    </p:spTree>
    <p:extLst>
      <p:ext uri="{BB962C8B-B14F-4D97-AF65-F5344CB8AC3E}">
        <p14:creationId xmlns:p14="http://schemas.microsoft.com/office/powerpoint/2010/main" val="2905717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Divider - Clean">
    <p:bg>
      <p:bgPr>
        <a:solidFill>
          <a:schemeClr val="accent3"/>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5EA026-B54A-49EE-9600-748FA9F6D1CF}"/>
              </a:ext>
            </a:extLst>
          </p:cNvPr>
          <p:cNvSpPr/>
          <p:nvPr userDrawn="1"/>
        </p:nvSpPr>
        <p:spPr>
          <a:xfrm>
            <a:off x="5854401" y="3276600"/>
            <a:ext cx="633759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283FF21-946E-42DF-AF31-F5A26F79320A}"/>
              </a:ext>
            </a:extLst>
          </p:cNvPr>
          <p:cNvSpPr>
            <a:spLocks noGrp="1"/>
          </p:cNvSpPr>
          <p:nvPr>
            <p:ph type="body" sz="quarter" idx="10" hasCustomPrompt="1"/>
          </p:nvPr>
        </p:nvSpPr>
        <p:spPr>
          <a:xfrm>
            <a:off x="5854401" y="2819401"/>
            <a:ext cx="5956599" cy="457199"/>
          </a:xfrm>
          <a:prstGeom prst="rect">
            <a:avLst/>
          </a:prstGeom>
        </p:spPr>
        <p:txBody>
          <a:bodyPr anchor="ctr"/>
          <a:lstStyle>
            <a:lvl1pPr marL="0" indent="0">
              <a:buNone/>
              <a:defRPr sz="2800" b="1" spc="300">
                <a:latin typeface="+mn-lt"/>
              </a:defRPr>
            </a:lvl1pPr>
            <a:lvl2pPr>
              <a:defRPr sz="2800" b="1">
                <a:latin typeface="+mn-lt"/>
              </a:defRPr>
            </a:lvl2pPr>
            <a:lvl3pPr>
              <a:defRPr sz="2800" b="1">
                <a:latin typeface="+mn-lt"/>
              </a:defRPr>
            </a:lvl3pPr>
            <a:lvl4pPr>
              <a:defRPr sz="2800" b="1">
                <a:latin typeface="+mn-lt"/>
              </a:defRPr>
            </a:lvl4pPr>
            <a:lvl5pPr>
              <a:defRPr sz="2800" b="1">
                <a:latin typeface="+mn-lt"/>
              </a:defRPr>
            </a:lvl5pPr>
          </a:lstStyle>
          <a:p>
            <a:pPr lvl="0"/>
            <a:r>
              <a:rPr lang="en-US"/>
              <a:t>Insert Chapter Mark</a:t>
            </a:r>
          </a:p>
        </p:txBody>
      </p:sp>
      <p:sp>
        <p:nvSpPr>
          <p:cNvPr id="7" name="Text Placeholder 3">
            <a:extLst>
              <a:ext uri="{FF2B5EF4-FFF2-40B4-BE49-F238E27FC236}">
                <a16:creationId xmlns:a16="http://schemas.microsoft.com/office/drawing/2014/main" id="{4387E9AE-3B86-4B2B-BD75-62DCABD8F4F7}"/>
              </a:ext>
            </a:extLst>
          </p:cNvPr>
          <p:cNvSpPr>
            <a:spLocks noGrp="1"/>
          </p:cNvSpPr>
          <p:nvPr>
            <p:ph type="body" sz="quarter" idx="11" hasCustomPrompt="1"/>
          </p:nvPr>
        </p:nvSpPr>
        <p:spPr>
          <a:xfrm>
            <a:off x="5854400" y="3451830"/>
            <a:ext cx="5956599" cy="1219200"/>
          </a:xfrm>
          <a:prstGeom prst="rect">
            <a:avLst/>
          </a:prstGeom>
        </p:spPr>
        <p:txBody>
          <a:bodyPr/>
          <a:lstStyle>
            <a:lvl1pPr marL="0" indent="0">
              <a:buNone/>
              <a:defRPr sz="4800" b="1">
                <a:latin typeface="+mj-lt"/>
              </a:defRPr>
            </a:lvl1pPr>
          </a:lstStyle>
          <a:p>
            <a:pPr lvl="0"/>
            <a:r>
              <a:rPr lang="en-US"/>
              <a:t>INSERT DIVIDER HEADLINE</a:t>
            </a:r>
          </a:p>
        </p:txBody>
      </p:sp>
    </p:spTree>
    <p:extLst>
      <p:ext uri="{BB962C8B-B14F-4D97-AF65-F5344CB8AC3E}">
        <p14:creationId xmlns:p14="http://schemas.microsoft.com/office/powerpoint/2010/main" val="2816076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ousekeeping - Version A">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2794842" y="623994"/>
            <a:ext cx="6593472"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HOUSEKEEPING</a:t>
            </a:r>
            <a:endParaRPr lang="en-US" sz="6000" b="1" spc="300">
              <a:solidFill>
                <a:schemeClr val="bg1"/>
              </a:solidFill>
              <a:latin typeface="Raleway" panose="020B0503030101060003" pitchFamily="34" charset="0"/>
            </a:endParaRPr>
          </a:p>
        </p:txBody>
      </p:sp>
      <p:pic>
        <p:nvPicPr>
          <p:cNvPr id="3" name="Picture 2">
            <a:extLst>
              <a:ext uri="{FF2B5EF4-FFF2-40B4-BE49-F238E27FC236}">
                <a16:creationId xmlns:a16="http://schemas.microsoft.com/office/drawing/2014/main" id="{F0C0630C-ACDC-4FD2-84F6-5617C69D2F4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4" name="Picture 3">
            <a:extLst>
              <a:ext uri="{FF2B5EF4-FFF2-40B4-BE49-F238E27FC236}">
                <a16:creationId xmlns:a16="http://schemas.microsoft.com/office/drawing/2014/main" id="{EAF365BA-A607-4460-A3A7-A6A7F63A45E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2" cy="1611082"/>
          </a:xfrm>
          <a:prstGeom prst="rect">
            <a:avLst/>
          </a:prstGeom>
        </p:spPr>
      </p:pic>
      <p:grpSp>
        <p:nvGrpSpPr>
          <p:cNvPr id="5" name="Group 4">
            <a:extLst>
              <a:ext uri="{FF2B5EF4-FFF2-40B4-BE49-F238E27FC236}">
                <a16:creationId xmlns:a16="http://schemas.microsoft.com/office/drawing/2014/main" id="{8A6401CC-14B6-4707-8AAA-C93B4570A2D6}"/>
              </a:ext>
            </a:extLst>
          </p:cNvPr>
          <p:cNvGrpSpPr/>
          <p:nvPr userDrawn="1"/>
        </p:nvGrpSpPr>
        <p:grpSpPr>
          <a:xfrm>
            <a:off x="5517475" y="2581457"/>
            <a:ext cx="1157050" cy="1170216"/>
            <a:chOff x="8728980" y="2427514"/>
            <a:chExt cx="1440319" cy="1578432"/>
          </a:xfrm>
        </p:grpSpPr>
        <p:sp>
          <p:nvSpPr>
            <p:cNvPr id="6" name="Isosceles Triangle 5">
              <a:extLst>
                <a:ext uri="{FF2B5EF4-FFF2-40B4-BE49-F238E27FC236}">
                  <a16:creationId xmlns:a16="http://schemas.microsoft.com/office/drawing/2014/main" id="{6A7EF896-0994-4043-81F8-C61297FB2F93}"/>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Rounded Corners 6">
              <a:extLst>
                <a:ext uri="{FF2B5EF4-FFF2-40B4-BE49-F238E27FC236}">
                  <a16:creationId xmlns:a16="http://schemas.microsoft.com/office/drawing/2014/main" id="{F3261F77-D79F-475E-ADEE-3CCAFAB0A4F1}"/>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A1967B8F-BC52-4A0E-B383-BDB3859218DB}"/>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D74D07CB-3C86-4938-9559-C5D0C373A8C6}"/>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0AA48363-33D5-41A5-9F4E-8E7A850A2496}"/>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F1CAD6A9-D890-487C-ADE4-24467739C692}"/>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3634CB34-AE2B-4368-A7C3-6C485090CB47}"/>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a:extLst>
                <a:ext uri="{FF2B5EF4-FFF2-40B4-BE49-F238E27FC236}">
                  <a16:creationId xmlns:a16="http://schemas.microsoft.com/office/drawing/2014/main" id="{C48117C0-9505-4C89-8634-A0BCCECA821D}"/>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22AECB87-1471-4F78-8955-BE158D542CF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5DBEC216-C0F5-4980-8E43-5C84B4BBDE9D}"/>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1FE951E0-F96C-445C-BB7D-AEAA369D907B}"/>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C2E42066-21B5-4099-8D73-5B14C659A7B6}"/>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8" name="TextBox 17">
            <a:extLst>
              <a:ext uri="{FF2B5EF4-FFF2-40B4-BE49-F238E27FC236}">
                <a16:creationId xmlns:a16="http://schemas.microsoft.com/office/drawing/2014/main" id="{E0A8724B-3D3F-43A5-AFD6-B1EB36C4BED7}"/>
              </a:ext>
            </a:extLst>
          </p:cNvPr>
          <p:cNvSpPr txBox="1"/>
          <p:nvPr userDrawn="1"/>
        </p:nvSpPr>
        <p:spPr>
          <a:xfrm>
            <a:off x="1485900"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a:t>
            </a:r>
            <a:r>
              <a:rPr lang="de-DE" sz="2800" b="1">
                <a:latin typeface="Open Sans" panose="020B0606030504020204" pitchFamily="34" charset="0"/>
                <a:ea typeface="Open Sans" panose="020B0606030504020204" pitchFamily="34" charset="0"/>
                <a:cs typeface="Open Sans" panose="020B0606030504020204" pitchFamily="34" charset="0"/>
              </a:rPr>
              <a:t>slides</a:t>
            </a: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 via email</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5681F4E-4DC4-461A-95C5-BE3AFBACA20D}"/>
              </a:ext>
            </a:extLst>
          </p:cNvPr>
          <p:cNvSpPr txBox="1"/>
          <p:nvPr userDrawn="1"/>
        </p:nvSpPr>
        <p:spPr>
          <a:xfrm>
            <a:off x="8574541" y="4406204"/>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a:t>
            </a:r>
            <a:r>
              <a:rPr lang="de-DE" sz="2800" b="1">
                <a:latin typeface="Open Sans" panose="020B0606030504020204" pitchFamily="34" charset="0"/>
                <a:ea typeface="Open Sans" panose="020B0606030504020204" pitchFamily="34" charset="0"/>
                <a:cs typeface="Open Sans" panose="020B0606030504020204" pitchFamily="34" charset="0"/>
              </a:rPr>
              <a:t>survey</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F2FD8E7-2E1A-4C8A-9AF5-922432184CA3}"/>
              </a:ext>
            </a:extLst>
          </p:cNvPr>
          <p:cNvSpPr txBox="1"/>
          <p:nvPr userDrawn="1"/>
        </p:nvSpPr>
        <p:spPr>
          <a:xfrm>
            <a:off x="4986678"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a:t>
            </a:r>
            <a:r>
              <a:rPr lang="de-DE" sz="2800" b="1">
                <a:latin typeface="Open Sans" panose="020B0606030504020204" pitchFamily="34" charset="0"/>
                <a:ea typeface="Open Sans" panose="020B0606030504020204" pitchFamily="34" charset="0"/>
                <a:cs typeface="Open Sans" panose="020B0606030504020204" pitchFamily="34" charset="0"/>
              </a:rPr>
              <a:t>recording</a:t>
            </a: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 within 24h</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C3F3A600-DEDB-45EF-9231-05919388DA10}"/>
              </a:ext>
            </a:extLst>
          </p:cNvPr>
          <p:cNvPicPr>
            <a:picLocks noChangeAspect="1"/>
          </p:cNvPicPr>
          <p:nvPr userDrawn="1"/>
        </p:nvPicPr>
        <p:blipFill rotWithShape="1">
          <a:blip r:embed="rId6">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l="62286" t="11705" r="11398" b="59865"/>
          <a:stretch/>
        </p:blipFill>
        <p:spPr>
          <a:xfrm>
            <a:off x="2765412" y="2688165"/>
            <a:ext cx="381000" cy="411593"/>
          </a:xfrm>
          <a:prstGeom prst="rect">
            <a:avLst/>
          </a:prstGeom>
        </p:spPr>
      </p:pic>
      <p:sp>
        <p:nvSpPr>
          <p:cNvPr id="22" name="Isosceles Triangle 21">
            <a:extLst>
              <a:ext uri="{FF2B5EF4-FFF2-40B4-BE49-F238E27FC236}">
                <a16:creationId xmlns:a16="http://schemas.microsoft.com/office/drawing/2014/main" id="{35F65177-99E6-4AEB-9D65-DD03B8A355BB}"/>
              </a:ext>
            </a:extLst>
          </p:cNvPr>
          <p:cNvSpPr/>
          <p:nvPr userDrawn="1"/>
        </p:nvSpPr>
        <p:spPr>
          <a:xfrm rot="5400000">
            <a:off x="5896950" y="3028627"/>
            <a:ext cx="482808" cy="31481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3" name="Picture 22">
            <a:extLst>
              <a:ext uri="{FF2B5EF4-FFF2-40B4-BE49-F238E27FC236}">
                <a16:creationId xmlns:a16="http://schemas.microsoft.com/office/drawing/2014/main" id="{622518A7-A247-4826-9951-3C7E5C1B60AB}"/>
              </a:ext>
            </a:extLst>
          </p:cNvPr>
          <p:cNvPicPr>
            <a:picLocks noChangeAspect="1"/>
          </p:cNvPicPr>
          <p:nvPr userDrawn="1"/>
        </p:nvPicPr>
        <p:blipFill rotWithShape="1">
          <a:blip r:embed="rId7">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32268" t="36102" r="31208" b="37849"/>
          <a:stretch/>
        </p:blipFill>
        <p:spPr>
          <a:xfrm>
            <a:off x="9391871" y="2929738"/>
            <a:ext cx="588446" cy="419664"/>
          </a:xfrm>
          <a:prstGeom prst="rect">
            <a:avLst/>
          </a:prstGeom>
        </p:spPr>
      </p:pic>
      <p:sp>
        <p:nvSpPr>
          <p:cNvPr id="24" name="Rectangle 23">
            <a:extLst>
              <a:ext uri="{FF2B5EF4-FFF2-40B4-BE49-F238E27FC236}">
                <a16:creationId xmlns:a16="http://schemas.microsoft.com/office/drawing/2014/main" id="{095EA026-B54A-49EE-9600-748FA9F6D1CF}"/>
              </a:ext>
            </a:extLst>
          </p:cNvPr>
          <p:cNvSpPr/>
          <p:nvPr userDrawn="1"/>
        </p:nvSpPr>
        <p:spPr>
          <a:xfrm>
            <a:off x="2894542" y="1554633"/>
            <a:ext cx="6337599"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5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396133"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p:txBody>
          <a:bodyPr/>
          <a:lstStyle>
            <a:lvl1pPr>
              <a:defRPr/>
            </a:lvl1pPr>
          </a:lstStyle>
          <a:p>
            <a:pPr>
              <a:defRPr/>
            </a:pPr>
            <a:fld id="{46FC3B6C-6716-4E31-8488-B0DEB259F0DA}" type="slidenum">
              <a:rPr lang="en-US"/>
              <a:pPr>
                <a:defRPr/>
              </a:pPr>
              <a:t>‹#›</a:t>
            </a:fld>
            <a:endParaRPr lang="en-US"/>
          </a:p>
        </p:txBody>
      </p:sp>
    </p:spTree>
    <p:extLst>
      <p:ext uri="{BB962C8B-B14F-4D97-AF65-F5344CB8AC3E}">
        <p14:creationId xmlns:p14="http://schemas.microsoft.com/office/powerpoint/2010/main" val="3655516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ousekeeping - Version B">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2794842" y="623994"/>
            <a:ext cx="6593472"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HOUSEKEEPING</a:t>
            </a:r>
            <a:endParaRPr lang="en-US" sz="6000" b="1" spc="300">
              <a:solidFill>
                <a:schemeClr val="bg1"/>
              </a:solidFill>
              <a:latin typeface="Raleway" panose="020B0503030101060003" pitchFamily="34" charset="0"/>
            </a:endParaRPr>
          </a:p>
        </p:txBody>
      </p:sp>
      <p:pic>
        <p:nvPicPr>
          <p:cNvPr id="3" name="Picture 2">
            <a:extLst>
              <a:ext uri="{FF2B5EF4-FFF2-40B4-BE49-F238E27FC236}">
                <a16:creationId xmlns:a16="http://schemas.microsoft.com/office/drawing/2014/main" id="{F0C0630C-ACDC-4FD2-84F6-5617C69D2F4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4" name="Picture 3">
            <a:extLst>
              <a:ext uri="{FF2B5EF4-FFF2-40B4-BE49-F238E27FC236}">
                <a16:creationId xmlns:a16="http://schemas.microsoft.com/office/drawing/2014/main" id="{EAF365BA-A607-4460-A3A7-A6A7F63A45E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2" cy="1611082"/>
          </a:xfrm>
          <a:prstGeom prst="rect">
            <a:avLst/>
          </a:prstGeom>
        </p:spPr>
      </p:pic>
      <p:grpSp>
        <p:nvGrpSpPr>
          <p:cNvPr id="5" name="Group 4">
            <a:extLst>
              <a:ext uri="{FF2B5EF4-FFF2-40B4-BE49-F238E27FC236}">
                <a16:creationId xmlns:a16="http://schemas.microsoft.com/office/drawing/2014/main" id="{8A6401CC-14B6-4707-8AAA-C93B4570A2D6}"/>
              </a:ext>
            </a:extLst>
          </p:cNvPr>
          <p:cNvGrpSpPr/>
          <p:nvPr userDrawn="1"/>
        </p:nvGrpSpPr>
        <p:grpSpPr>
          <a:xfrm>
            <a:off x="5517475" y="2581457"/>
            <a:ext cx="1157050" cy="1170216"/>
            <a:chOff x="8728980" y="2427514"/>
            <a:chExt cx="1440319" cy="1578432"/>
          </a:xfrm>
        </p:grpSpPr>
        <p:sp>
          <p:nvSpPr>
            <p:cNvPr id="6" name="Isosceles Triangle 5">
              <a:extLst>
                <a:ext uri="{FF2B5EF4-FFF2-40B4-BE49-F238E27FC236}">
                  <a16:creationId xmlns:a16="http://schemas.microsoft.com/office/drawing/2014/main" id="{6A7EF896-0994-4043-81F8-C61297FB2F93}"/>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Rounded Corners 6">
              <a:extLst>
                <a:ext uri="{FF2B5EF4-FFF2-40B4-BE49-F238E27FC236}">
                  <a16:creationId xmlns:a16="http://schemas.microsoft.com/office/drawing/2014/main" id="{F3261F77-D79F-475E-ADEE-3CCAFAB0A4F1}"/>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A1967B8F-BC52-4A0E-B383-BDB3859218DB}"/>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D74D07CB-3C86-4938-9559-C5D0C373A8C6}"/>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0AA48363-33D5-41A5-9F4E-8E7A850A2496}"/>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F1CAD6A9-D890-487C-ADE4-24467739C692}"/>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3634CB34-AE2B-4368-A7C3-6C485090CB47}"/>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a:extLst>
                <a:ext uri="{FF2B5EF4-FFF2-40B4-BE49-F238E27FC236}">
                  <a16:creationId xmlns:a16="http://schemas.microsoft.com/office/drawing/2014/main" id="{C48117C0-9505-4C89-8634-A0BCCECA821D}"/>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22AECB87-1471-4F78-8955-BE158D542CF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5DBEC216-C0F5-4980-8E43-5C84B4BBDE9D}"/>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1FE951E0-F96C-445C-BB7D-AEAA369D907B}"/>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C2E42066-21B5-4099-8D73-5B14C659A7B6}"/>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8" name="TextBox 17">
            <a:extLst>
              <a:ext uri="{FF2B5EF4-FFF2-40B4-BE49-F238E27FC236}">
                <a16:creationId xmlns:a16="http://schemas.microsoft.com/office/drawing/2014/main" id="{E0A8724B-3D3F-43A5-AFD6-B1EB36C4BED7}"/>
              </a:ext>
            </a:extLst>
          </p:cNvPr>
          <p:cNvSpPr txBox="1"/>
          <p:nvPr userDrawn="1"/>
        </p:nvSpPr>
        <p:spPr>
          <a:xfrm>
            <a:off x="1485900"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a:t>
            </a:r>
            <a:r>
              <a:rPr lang="de-DE" sz="28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slides </a:t>
            </a: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via email</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5681F4E-4DC4-461A-95C5-BE3AFBACA20D}"/>
              </a:ext>
            </a:extLst>
          </p:cNvPr>
          <p:cNvSpPr txBox="1"/>
          <p:nvPr userDrawn="1"/>
        </p:nvSpPr>
        <p:spPr>
          <a:xfrm>
            <a:off x="8574541" y="4406204"/>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a:t>
            </a:r>
            <a:r>
              <a:rPr lang="de-DE" sz="28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survey</a:t>
            </a:r>
            <a:endParaRPr lang="en-US" sz="28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F2FD8E7-2E1A-4C8A-9AF5-922432184CA3}"/>
              </a:ext>
            </a:extLst>
          </p:cNvPr>
          <p:cNvSpPr txBox="1"/>
          <p:nvPr userDrawn="1"/>
        </p:nvSpPr>
        <p:spPr>
          <a:xfrm>
            <a:off x="4986678"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a:t>
            </a:r>
            <a:r>
              <a:rPr lang="de-DE" sz="2800"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recording</a:t>
            </a: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 within 24h</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2894542" y="1554633"/>
            <a:ext cx="6337599" cy="1524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4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ousekeeping - Background Image">
    <p:bg>
      <p:bgPr>
        <a:blipFill dpi="0" rotWithShape="1">
          <a:blip r:embed="rId2">
            <a:duotone>
              <a:prstClr val="black"/>
              <a:schemeClr val="accent4">
                <a:tint val="45000"/>
                <a:satMod val="400000"/>
              </a:schemeClr>
            </a:duotone>
          </a:blip>
          <a:srcRect/>
          <a:stretch>
            <a:fillRect t="-13000" b="-13000"/>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17107F2-F92E-4340-9E66-6E9AAED30D47}"/>
              </a:ext>
            </a:extLst>
          </p:cNvPr>
          <p:cNvSpPr/>
          <p:nvPr userDrawn="1"/>
        </p:nvSpPr>
        <p:spPr>
          <a:xfrm>
            <a:off x="533400" y="457200"/>
            <a:ext cx="11125200" cy="59436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65C8E20-79ED-4383-9CEC-08C3BAE9D772}"/>
              </a:ext>
            </a:extLst>
          </p:cNvPr>
          <p:cNvSpPr txBox="1"/>
          <p:nvPr userDrawn="1"/>
        </p:nvSpPr>
        <p:spPr>
          <a:xfrm>
            <a:off x="2794842" y="623994"/>
            <a:ext cx="6593472"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HOUSEKEEPING</a:t>
            </a:r>
            <a:endParaRPr lang="en-US" sz="6000" b="1" spc="300">
              <a:solidFill>
                <a:schemeClr val="bg1"/>
              </a:solidFill>
              <a:latin typeface="Raleway" panose="020B0503030101060003" pitchFamily="34" charset="0"/>
            </a:endParaRPr>
          </a:p>
        </p:txBody>
      </p:sp>
      <p:pic>
        <p:nvPicPr>
          <p:cNvPr id="26" name="Picture 25">
            <a:extLst>
              <a:ext uri="{FF2B5EF4-FFF2-40B4-BE49-F238E27FC236}">
                <a16:creationId xmlns:a16="http://schemas.microsoft.com/office/drawing/2014/main" id="{045E88B5-BAFF-4D8C-97A4-A1CEAE3E780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3196" y="2519334"/>
            <a:ext cx="1447800" cy="1447800"/>
          </a:xfrm>
          <a:prstGeom prst="rect">
            <a:avLst/>
          </a:prstGeom>
        </p:spPr>
      </p:pic>
      <p:pic>
        <p:nvPicPr>
          <p:cNvPr id="27" name="Picture 26">
            <a:extLst>
              <a:ext uri="{FF2B5EF4-FFF2-40B4-BE49-F238E27FC236}">
                <a16:creationId xmlns:a16="http://schemas.microsoft.com/office/drawing/2014/main" id="{5C238E92-8E58-45E9-83C7-3C75EE959C2D}"/>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3900" y="2347791"/>
            <a:ext cx="1611082" cy="1611082"/>
          </a:xfrm>
          <a:prstGeom prst="rect">
            <a:avLst/>
          </a:prstGeom>
        </p:spPr>
      </p:pic>
      <p:grpSp>
        <p:nvGrpSpPr>
          <p:cNvPr id="28" name="Group 27">
            <a:extLst>
              <a:ext uri="{FF2B5EF4-FFF2-40B4-BE49-F238E27FC236}">
                <a16:creationId xmlns:a16="http://schemas.microsoft.com/office/drawing/2014/main" id="{B35A3D2A-A39D-4161-BF70-4778E31585CE}"/>
              </a:ext>
            </a:extLst>
          </p:cNvPr>
          <p:cNvGrpSpPr/>
          <p:nvPr userDrawn="1"/>
        </p:nvGrpSpPr>
        <p:grpSpPr>
          <a:xfrm>
            <a:off x="5517475" y="2581457"/>
            <a:ext cx="1157050" cy="1170216"/>
            <a:chOff x="8728980" y="2427514"/>
            <a:chExt cx="1440319" cy="1578432"/>
          </a:xfrm>
        </p:grpSpPr>
        <p:sp>
          <p:nvSpPr>
            <p:cNvPr id="29" name="Isosceles Triangle 28">
              <a:extLst>
                <a:ext uri="{FF2B5EF4-FFF2-40B4-BE49-F238E27FC236}">
                  <a16:creationId xmlns:a16="http://schemas.microsoft.com/office/drawing/2014/main" id="{E797CB3F-85F6-4160-B78F-00E9322B4E42}"/>
                </a:ext>
              </a:extLst>
            </p:cNvPr>
            <p:cNvSpPr/>
            <p:nvPr/>
          </p:nvSpPr>
          <p:spPr>
            <a:xfrm rot="5400000">
              <a:off x="9178013" y="3045281"/>
              <a:ext cx="647700" cy="3918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Rounded Corners 29">
              <a:extLst>
                <a:ext uri="{FF2B5EF4-FFF2-40B4-BE49-F238E27FC236}">
                  <a16:creationId xmlns:a16="http://schemas.microsoft.com/office/drawing/2014/main" id="{EFC8B5A3-1CC9-45A1-AC5D-FAA57BF252C7}"/>
                </a:ext>
              </a:extLst>
            </p:cNvPr>
            <p:cNvSpPr/>
            <p:nvPr/>
          </p:nvSpPr>
          <p:spPr>
            <a:xfrm>
              <a:off x="8991600" y="2438399"/>
              <a:ext cx="906236" cy="1534885"/>
            </a:xfrm>
            <a:prstGeom prst="roundRect">
              <a:avLst>
                <a:gd name="adj" fmla="val 567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Rectangle 30">
              <a:extLst>
                <a:ext uri="{FF2B5EF4-FFF2-40B4-BE49-F238E27FC236}">
                  <a16:creationId xmlns:a16="http://schemas.microsoft.com/office/drawing/2014/main" id="{6DEB354A-1A5B-4DEF-BA91-1389D56FB438}"/>
                </a:ext>
              </a:extLst>
            </p:cNvPr>
            <p:cNvSpPr/>
            <p:nvPr/>
          </p:nvSpPr>
          <p:spPr>
            <a:xfrm>
              <a:off x="8730340"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A6B65DC5-D06D-47F8-8148-52052A8C295A}"/>
                </a:ext>
              </a:extLst>
            </p:cNvPr>
            <p:cNvSpPr/>
            <p:nvPr/>
          </p:nvSpPr>
          <p:spPr>
            <a:xfrm>
              <a:off x="8730341"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Rectangle 32">
              <a:extLst>
                <a:ext uri="{FF2B5EF4-FFF2-40B4-BE49-F238E27FC236}">
                  <a16:creationId xmlns:a16="http://schemas.microsoft.com/office/drawing/2014/main" id="{7D7862FA-E6D4-409C-A6D3-39B3613BCFA3}"/>
                </a:ext>
              </a:extLst>
            </p:cNvPr>
            <p:cNvSpPr/>
            <p:nvPr/>
          </p:nvSpPr>
          <p:spPr>
            <a:xfrm>
              <a:off x="8730340"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Rectangle 33">
              <a:extLst>
                <a:ext uri="{FF2B5EF4-FFF2-40B4-BE49-F238E27FC236}">
                  <a16:creationId xmlns:a16="http://schemas.microsoft.com/office/drawing/2014/main" id="{A9608543-B652-4127-844D-B4143332F9B5}"/>
                </a:ext>
              </a:extLst>
            </p:cNvPr>
            <p:cNvSpPr/>
            <p:nvPr/>
          </p:nvSpPr>
          <p:spPr>
            <a:xfrm>
              <a:off x="8730340"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Rectangle 34">
              <a:extLst>
                <a:ext uri="{FF2B5EF4-FFF2-40B4-BE49-F238E27FC236}">
                  <a16:creationId xmlns:a16="http://schemas.microsoft.com/office/drawing/2014/main" id="{1FA765F8-53D7-4B76-9215-D1D848104D14}"/>
                </a:ext>
              </a:extLst>
            </p:cNvPr>
            <p:cNvSpPr/>
            <p:nvPr/>
          </p:nvSpPr>
          <p:spPr>
            <a:xfrm>
              <a:off x="8728980"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Rectangle 35">
              <a:extLst>
                <a:ext uri="{FF2B5EF4-FFF2-40B4-BE49-F238E27FC236}">
                  <a16:creationId xmlns:a16="http://schemas.microsoft.com/office/drawing/2014/main" id="{F7C168B2-8243-4F16-833A-83B8C4695F02}"/>
                </a:ext>
              </a:extLst>
            </p:cNvPr>
            <p:cNvSpPr/>
            <p:nvPr/>
          </p:nvSpPr>
          <p:spPr>
            <a:xfrm>
              <a:off x="10038669" y="242751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Rectangle 36">
              <a:extLst>
                <a:ext uri="{FF2B5EF4-FFF2-40B4-BE49-F238E27FC236}">
                  <a16:creationId xmlns:a16="http://schemas.microsoft.com/office/drawing/2014/main" id="{0F78E439-F0E2-45FC-8E7E-A42B1A23BDB7}"/>
                </a:ext>
              </a:extLst>
            </p:cNvPr>
            <p:cNvSpPr/>
            <p:nvPr/>
          </p:nvSpPr>
          <p:spPr>
            <a:xfrm>
              <a:off x="10038670" y="276497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 name="Rectangle 37">
              <a:extLst>
                <a:ext uri="{FF2B5EF4-FFF2-40B4-BE49-F238E27FC236}">
                  <a16:creationId xmlns:a16="http://schemas.microsoft.com/office/drawing/2014/main" id="{83ABB2B7-04EB-4D26-A28F-6BD0DC726594}"/>
                </a:ext>
              </a:extLst>
            </p:cNvPr>
            <p:cNvSpPr/>
            <p:nvPr/>
          </p:nvSpPr>
          <p:spPr>
            <a:xfrm>
              <a:off x="10038669" y="3102430"/>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9" name="Rectangle 38">
              <a:extLst>
                <a:ext uri="{FF2B5EF4-FFF2-40B4-BE49-F238E27FC236}">
                  <a16:creationId xmlns:a16="http://schemas.microsoft.com/office/drawing/2014/main" id="{4797683A-37E7-4EFD-B486-1AA0E80904A5}"/>
                </a:ext>
              </a:extLst>
            </p:cNvPr>
            <p:cNvSpPr/>
            <p:nvPr/>
          </p:nvSpPr>
          <p:spPr>
            <a:xfrm>
              <a:off x="10038669" y="3450774"/>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0" name="Rectangle 39">
              <a:extLst>
                <a:ext uri="{FF2B5EF4-FFF2-40B4-BE49-F238E27FC236}">
                  <a16:creationId xmlns:a16="http://schemas.microsoft.com/office/drawing/2014/main" id="{A605FB57-40FB-49BA-AE85-019773A9AE87}"/>
                </a:ext>
              </a:extLst>
            </p:cNvPr>
            <p:cNvSpPr/>
            <p:nvPr/>
          </p:nvSpPr>
          <p:spPr>
            <a:xfrm>
              <a:off x="10037309" y="3788232"/>
              <a:ext cx="130629"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1" name="TextBox 40">
            <a:extLst>
              <a:ext uri="{FF2B5EF4-FFF2-40B4-BE49-F238E27FC236}">
                <a16:creationId xmlns:a16="http://schemas.microsoft.com/office/drawing/2014/main" id="{188D9076-CCAB-4D58-915E-1CD5C628FC8F}"/>
              </a:ext>
            </a:extLst>
          </p:cNvPr>
          <p:cNvSpPr txBox="1"/>
          <p:nvPr userDrawn="1"/>
        </p:nvSpPr>
        <p:spPr>
          <a:xfrm>
            <a:off x="1485900"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the slides via email</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3F63580C-7F2D-453A-84C1-00C75CEA1139}"/>
              </a:ext>
            </a:extLst>
          </p:cNvPr>
          <p:cNvSpPr txBox="1"/>
          <p:nvPr userDrawn="1"/>
        </p:nvSpPr>
        <p:spPr>
          <a:xfrm>
            <a:off x="8574541" y="4406204"/>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Tell us how we did in the survey</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7450E6C2-BED3-4C6C-8063-A682BAD5E6F0}"/>
              </a:ext>
            </a:extLst>
          </p:cNvPr>
          <p:cNvSpPr txBox="1"/>
          <p:nvPr userDrawn="1"/>
        </p:nvSpPr>
        <p:spPr>
          <a:xfrm>
            <a:off x="4986678" y="4406205"/>
            <a:ext cx="2209800" cy="1384995"/>
          </a:xfrm>
          <a:prstGeom prst="rect">
            <a:avLst/>
          </a:prstGeom>
          <a:noFill/>
        </p:spPr>
        <p:txBody>
          <a:bodyPr wrap="square" rtlCol="0">
            <a:spAutoFit/>
          </a:bodyPr>
          <a:lstStyle/>
          <a:p>
            <a:pPr algn="ctr"/>
            <a:r>
              <a:rPr lang="de-DE" sz="2800" b="1">
                <a:solidFill>
                  <a:schemeClr val="bg1"/>
                </a:solidFill>
                <a:latin typeface="Open Sans" panose="020B0606030504020204" pitchFamily="34" charset="0"/>
                <a:ea typeface="Open Sans" panose="020B0606030504020204" pitchFamily="34" charset="0"/>
                <a:cs typeface="Open Sans" panose="020B0606030504020204" pitchFamily="34" charset="0"/>
              </a:rPr>
              <a:t>You‘ll get a recording within 24h</a:t>
            </a:r>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47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w to participate">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015A0-53C4-4656-BE1B-6432B32D30B2}"/>
              </a:ext>
            </a:extLst>
          </p:cNvPr>
          <p:cNvSpPr txBox="1"/>
          <p:nvPr userDrawn="1"/>
        </p:nvSpPr>
        <p:spPr>
          <a:xfrm>
            <a:off x="2362200" y="304800"/>
            <a:ext cx="7499169" cy="830997"/>
          </a:xfrm>
          <a:prstGeom prst="rect">
            <a:avLst/>
          </a:prstGeom>
          <a:noFill/>
        </p:spPr>
        <p:txBody>
          <a:bodyPr wrap="none" rtlCol="0">
            <a:spAutoFit/>
          </a:bodyPr>
          <a:lstStyle/>
          <a:p>
            <a:r>
              <a:rPr lang="de-DE" sz="4800" b="1" spc="300">
                <a:solidFill>
                  <a:schemeClr val="bg1"/>
                </a:solidFill>
                <a:latin typeface="Raleway" panose="020B0503030101060003" pitchFamily="34" charset="0"/>
              </a:rPr>
              <a:t>HOW TO PARTICIPATE</a:t>
            </a:r>
            <a:endParaRPr lang="en-US" sz="4800" b="1" spc="300">
              <a:solidFill>
                <a:schemeClr val="bg1"/>
              </a:solidFill>
              <a:latin typeface="Raleway" panose="020B0503030101060003" pitchFamily="34" charset="0"/>
            </a:endParaRPr>
          </a:p>
        </p:txBody>
      </p:sp>
      <p:sp>
        <p:nvSpPr>
          <p:cNvPr id="4" name="Rectangle 3">
            <a:extLst>
              <a:ext uri="{FF2B5EF4-FFF2-40B4-BE49-F238E27FC236}">
                <a16:creationId xmlns:a16="http://schemas.microsoft.com/office/drawing/2014/main" id="{BEE1B4A6-99B6-44DF-931A-8393A8526B3F}"/>
              </a:ext>
            </a:extLst>
          </p:cNvPr>
          <p:cNvSpPr/>
          <p:nvPr userDrawn="1"/>
        </p:nvSpPr>
        <p:spPr>
          <a:xfrm>
            <a:off x="2381864" y="1084007"/>
            <a:ext cx="7368099" cy="13519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1">
            <a:extLst>
              <a:ext uri="{FF2B5EF4-FFF2-40B4-BE49-F238E27FC236}">
                <a16:creationId xmlns:a16="http://schemas.microsoft.com/office/drawing/2014/main" id="{8670E84C-0149-4A1F-992B-384BE9A4CCA6}"/>
              </a:ext>
            </a:extLst>
          </p:cNvPr>
          <p:cNvSpPr>
            <a:spLocks noGrp="1"/>
          </p:cNvSpPr>
          <p:nvPr>
            <p:ph type="pic" sz="quarter" idx="13" hasCustomPrompt="1"/>
          </p:nvPr>
        </p:nvSpPr>
        <p:spPr>
          <a:xfrm>
            <a:off x="228600" y="1371599"/>
            <a:ext cx="6656614" cy="5334001"/>
          </a:xfrm>
          <a:prstGeom prst="rect">
            <a:avLst/>
          </a:prstGeom>
        </p:spPr>
        <p:txBody>
          <a:bodyPr anchor="ctr"/>
          <a:lstStyle>
            <a:lvl1pPr marL="0" indent="0" algn="ctr">
              <a:lnSpc>
                <a:spcPct val="150000"/>
              </a:lnSpc>
              <a:buNone/>
              <a:defRPr>
                <a:latin typeface="+mn-lt"/>
              </a:defRPr>
            </a:lvl1pPr>
          </a:lstStyle>
          <a:p>
            <a:r>
              <a:rPr lang="de-DE"/>
              <a:t>Insert a screenshot of the attendee interface of your webinar tool</a:t>
            </a:r>
            <a:endParaRPr lang="en-US"/>
          </a:p>
        </p:txBody>
      </p:sp>
      <p:sp>
        <p:nvSpPr>
          <p:cNvPr id="6" name="Text Placeholder 2">
            <a:extLst>
              <a:ext uri="{FF2B5EF4-FFF2-40B4-BE49-F238E27FC236}">
                <a16:creationId xmlns:a16="http://schemas.microsoft.com/office/drawing/2014/main" id="{09239B5A-7C1D-49BD-8043-BDE05CFFF490}"/>
              </a:ext>
            </a:extLst>
          </p:cNvPr>
          <p:cNvSpPr>
            <a:spLocks noGrp="1"/>
          </p:cNvSpPr>
          <p:nvPr>
            <p:ph idx="1" hasCustomPrompt="1"/>
          </p:nvPr>
        </p:nvSpPr>
        <p:spPr>
          <a:xfrm>
            <a:off x="7162800" y="1915005"/>
            <a:ext cx="4800600" cy="4257195"/>
          </a:xfrm>
          <a:prstGeom prst="rect">
            <a:avLst/>
          </a:prstGeom>
          <a:noFill/>
        </p:spPr>
        <p:txBody>
          <a:bodyPr vert="horz" lIns="91440" tIns="45720" rIns="91440" bIns="45720" rtlCol="0">
            <a:normAutofit/>
          </a:bodyPr>
          <a:lstStyle>
            <a:lvl1pPr marL="571500" indent="-571500">
              <a:buFont typeface="Arial" panose="020B0604020202020204" pitchFamily="34" charset="0"/>
              <a:buChar char="•"/>
              <a:defRPr sz="2800">
                <a:solidFill>
                  <a:schemeClr val="bg1"/>
                </a:solidFill>
              </a:defRPr>
            </a:lvl1pPr>
            <a:lvl2pPr marL="914400" indent="-285750" defTabSz="541338">
              <a:buFont typeface="Wingdings" panose="05000000000000000000" pitchFamily="2" charset="2"/>
              <a:buChar char="§"/>
              <a:tabLst>
                <a:tab pos="1031875" algn="l"/>
              </a:tabLst>
              <a:defRPr sz="2000">
                <a:solidFill>
                  <a:schemeClr val="bg1"/>
                </a:solidFill>
              </a:defRPr>
            </a:lvl2pPr>
            <a:lvl3pPr marL="1139825" indent="-225425" defTabSz="541338">
              <a:buFont typeface="Wingdings" panose="05000000000000000000" pitchFamily="2" charset="2"/>
              <a:buChar char="v"/>
              <a:tabLst>
                <a:tab pos="1031875" algn="l"/>
              </a:tabLst>
              <a:defRPr sz="1600">
                <a:solidFill>
                  <a:schemeClr val="bg1"/>
                </a:solidFill>
              </a:defRPr>
            </a:lvl3pPr>
            <a:lvl4pPr marL="1657350" indent="-1028700" defTabSz="541338">
              <a:buFont typeface="Arial" panose="020B0604020202020204" pitchFamily="34" charset="0"/>
              <a:buChar char="•"/>
              <a:tabLst>
                <a:tab pos="1031875" algn="l"/>
              </a:tabLst>
              <a:defRPr sz="1400" i="1">
                <a:solidFill>
                  <a:schemeClr val="bg1"/>
                </a:solidFill>
              </a:defRPr>
            </a:lvl4pPr>
            <a:lvl5pPr>
              <a:defRPr sz="3600">
                <a:solidFill>
                  <a:schemeClr val="bg1"/>
                </a:solidFill>
              </a:defRPr>
            </a:lvl5pPr>
          </a:lstStyle>
          <a:p>
            <a:pPr lvl="0"/>
            <a:r>
              <a:rPr lang="en-US"/>
              <a:t>Insert helpful tips on how to use the interface</a:t>
            </a:r>
          </a:p>
          <a:p>
            <a:pPr lvl="1"/>
            <a:r>
              <a:rPr lang="en-US"/>
              <a:t>Second level</a:t>
            </a:r>
          </a:p>
          <a:p>
            <a:pPr lvl="2"/>
            <a:r>
              <a:rPr lang="en-US"/>
              <a:t>Third level</a:t>
            </a:r>
          </a:p>
        </p:txBody>
      </p:sp>
    </p:spTree>
    <p:extLst>
      <p:ext uri="{BB962C8B-B14F-4D97-AF65-F5344CB8AC3E}">
        <p14:creationId xmlns:p14="http://schemas.microsoft.com/office/powerpoint/2010/main" val="3271462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peaker Introduction - Single Speaker">
    <p:bg>
      <p:bgPr>
        <a:solidFill>
          <a:schemeClr val="accent3"/>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EE83899-53C1-459C-B74C-D5150CEBAE25}"/>
              </a:ext>
            </a:extLst>
          </p:cNvPr>
          <p:cNvSpPr>
            <a:spLocks noGrp="1"/>
          </p:cNvSpPr>
          <p:nvPr>
            <p:ph type="pic" sz="quarter" idx="13" hasCustomPrompt="1"/>
          </p:nvPr>
        </p:nvSpPr>
        <p:spPr>
          <a:xfrm>
            <a:off x="228600" y="1143001"/>
            <a:ext cx="6656614" cy="5715000"/>
          </a:xfrm>
          <a:prstGeom prst="rect">
            <a:avLst/>
          </a:prstGeom>
        </p:spPr>
        <p:txBody>
          <a:bodyPr/>
          <a:lstStyle>
            <a:lvl1pPr marL="0" indent="0" algn="ctr">
              <a:lnSpc>
                <a:spcPct val="150000"/>
              </a:lnSpc>
              <a:buNone/>
              <a:defRPr>
                <a:latin typeface="+mn-lt"/>
              </a:defRPr>
            </a:lvl1pPr>
          </a:lstStyle>
          <a:p>
            <a:r>
              <a:rPr lang="de-DE"/>
              <a:t>Insert Presenter Image</a:t>
            </a:r>
            <a:br>
              <a:rPr lang="de-DE"/>
            </a:br>
            <a:r>
              <a:rPr lang="de-DE"/>
              <a:t>Recolor to match the </a:t>
            </a:r>
            <a:br>
              <a:rPr lang="de-DE"/>
            </a:br>
            <a:r>
              <a:rPr lang="de-DE"/>
              <a:t>background color</a:t>
            </a:r>
            <a:endParaRPr lang="en-US"/>
          </a:p>
        </p:txBody>
      </p:sp>
      <p:sp>
        <p:nvSpPr>
          <p:cNvPr id="6" name="TextBox 5">
            <a:extLst>
              <a:ext uri="{FF2B5EF4-FFF2-40B4-BE49-F238E27FC236}">
                <a16:creationId xmlns:a16="http://schemas.microsoft.com/office/drawing/2014/main" id="{FAAED052-6ABE-4900-B177-ACD05138FDE0}"/>
              </a:ext>
            </a:extLst>
          </p:cNvPr>
          <p:cNvSpPr txBox="1"/>
          <p:nvPr userDrawn="1"/>
        </p:nvSpPr>
        <p:spPr>
          <a:xfrm>
            <a:off x="6324600" y="1600200"/>
            <a:ext cx="342900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000" u="none" strike="noStrike" kern="1200" cap="none" spc="0" normalizeH="0" baseline="0" noProof="0">
                <a:ln>
                  <a:noFill/>
                </a:ln>
                <a:solidFill>
                  <a:srgbClr val="111E1E"/>
                </a:solidFill>
                <a:effectLst/>
                <a:uLnTx/>
                <a:uFillTx/>
                <a:latin typeface="+mj-lt"/>
                <a:ea typeface="+mn-ea"/>
                <a:cs typeface="+mn-cs"/>
              </a:rPr>
              <a:t>YOUR HOST TODAY</a:t>
            </a:r>
            <a:endParaRPr kumimoji="0" lang="en-US" sz="2000" u="none" strike="noStrike" kern="1200" cap="none" spc="0" normalizeH="0" baseline="0" noProof="0">
              <a:ln>
                <a:noFill/>
              </a:ln>
              <a:solidFill>
                <a:srgbClr val="111E1E"/>
              </a:solidFill>
              <a:effectLst/>
              <a:uLnTx/>
              <a:uFillTx/>
              <a:latin typeface="+mj-lt"/>
              <a:ea typeface="+mn-ea"/>
              <a:cs typeface="+mn-cs"/>
            </a:endParaRPr>
          </a:p>
        </p:txBody>
      </p:sp>
      <p:sp>
        <p:nvSpPr>
          <p:cNvPr id="9" name="Rectangle 8">
            <a:extLst>
              <a:ext uri="{FF2B5EF4-FFF2-40B4-BE49-F238E27FC236}">
                <a16:creationId xmlns:a16="http://schemas.microsoft.com/office/drawing/2014/main" id="{E6B2B46D-5EC2-4A5B-B080-879C663C3767}"/>
              </a:ext>
            </a:extLst>
          </p:cNvPr>
          <p:cNvSpPr/>
          <p:nvPr userDrawn="1"/>
        </p:nvSpPr>
        <p:spPr>
          <a:xfrm>
            <a:off x="6378957" y="1958327"/>
            <a:ext cx="2454990" cy="97900"/>
          </a:xfrm>
          <a:prstGeom prst="rect">
            <a:avLst/>
          </a:prstGeom>
          <a:solidFill>
            <a:srgbClr val="192A2A"/>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 Placeholder 16">
            <a:extLst>
              <a:ext uri="{FF2B5EF4-FFF2-40B4-BE49-F238E27FC236}">
                <a16:creationId xmlns:a16="http://schemas.microsoft.com/office/drawing/2014/main" id="{F545889F-8F38-4274-8935-D6F2E2083A02}"/>
              </a:ext>
            </a:extLst>
          </p:cNvPr>
          <p:cNvSpPr>
            <a:spLocks noGrp="1"/>
          </p:cNvSpPr>
          <p:nvPr>
            <p:ph type="body" sz="quarter" idx="11" hasCustomPrompt="1"/>
          </p:nvPr>
        </p:nvSpPr>
        <p:spPr>
          <a:xfrm>
            <a:off x="6248400" y="2190512"/>
            <a:ext cx="5943600" cy="914400"/>
          </a:xfrm>
          <a:prstGeom prst="rect">
            <a:avLst/>
          </a:prstGeom>
        </p:spPr>
        <p:txBody>
          <a:bodyPr/>
          <a:lstStyle>
            <a:lvl1pPr marL="0" indent="0">
              <a:buNone/>
              <a:defRPr sz="5400" b="1">
                <a:solidFill>
                  <a:schemeClr val="tx1"/>
                </a:solidFill>
                <a:latin typeface="+mj-lt"/>
              </a:defRPr>
            </a:lvl1pPr>
          </a:lstStyle>
          <a:p>
            <a:pPr lvl="0"/>
            <a:r>
              <a:rPr lang="de-DE"/>
              <a:t>Presenter Name</a:t>
            </a:r>
            <a:endParaRPr lang="en-US"/>
          </a:p>
        </p:txBody>
      </p:sp>
      <p:sp>
        <p:nvSpPr>
          <p:cNvPr id="20" name="Text Placeholder 19">
            <a:extLst>
              <a:ext uri="{FF2B5EF4-FFF2-40B4-BE49-F238E27FC236}">
                <a16:creationId xmlns:a16="http://schemas.microsoft.com/office/drawing/2014/main" id="{EF426CE5-6582-41F2-A6B3-5314EEB8ECEB}"/>
              </a:ext>
            </a:extLst>
          </p:cNvPr>
          <p:cNvSpPr>
            <a:spLocks noGrp="1"/>
          </p:cNvSpPr>
          <p:nvPr>
            <p:ph type="body" sz="quarter" idx="12" hasCustomPrompt="1"/>
          </p:nvPr>
        </p:nvSpPr>
        <p:spPr>
          <a:xfrm>
            <a:off x="6302828" y="2973786"/>
            <a:ext cx="5889172" cy="914400"/>
          </a:xfrm>
          <a:prstGeom prst="rect">
            <a:avLst/>
          </a:prstGeom>
        </p:spPr>
        <p:txBody>
          <a:bodyPr/>
          <a:lstStyle>
            <a:lvl1pPr marL="0" indent="0">
              <a:buNone/>
              <a:defRPr sz="2300" spc="190" baseline="0">
                <a:solidFill>
                  <a:schemeClr val="tx1"/>
                </a:solidFill>
                <a:latin typeface="+mn-lt"/>
              </a:defRPr>
            </a:lvl1pPr>
          </a:lstStyle>
          <a:p>
            <a:pPr lvl="0"/>
            <a:r>
              <a:rPr lang="de-DE"/>
              <a:t>JOB TITLE (STRETCH TO FIT NAME)</a:t>
            </a:r>
            <a:endParaRPr lang="en-US"/>
          </a:p>
        </p:txBody>
      </p:sp>
      <p:sp>
        <p:nvSpPr>
          <p:cNvPr id="24" name="Picture Placeholder 23">
            <a:extLst>
              <a:ext uri="{FF2B5EF4-FFF2-40B4-BE49-F238E27FC236}">
                <a16:creationId xmlns:a16="http://schemas.microsoft.com/office/drawing/2014/main" id="{110AD0E6-5B84-408C-8B5B-9A536DCE58F7}"/>
              </a:ext>
            </a:extLst>
          </p:cNvPr>
          <p:cNvSpPr>
            <a:spLocks noGrp="1"/>
          </p:cNvSpPr>
          <p:nvPr>
            <p:ph type="pic" sz="quarter" idx="14" hasCustomPrompt="1"/>
          </p:nvPr>
        </p:nvSpPr>
        <p:spPr>
          <a:xfrm>
            <a:off x="9372600" y="3430986"/>
            <a:ext cx="2438400" cy="877899"/>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Black Company Logo </a:t>
            </a:r>
            <a:endParaRPr lang="en-US"/>
          </a:p>
        </p:txBody>
      </p:sp>
    </p:spTree>
    <p:extLst>
      <p:ext uri="{BB962C8B-B14F-4D97-AF65-F5344CB8AC3E}">
        <p14:creationId xmlns:p14="http://schemas.microsoft.com/office/powerpoint/2010/main" val="1531317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eaker Introduction - Multiple Clean">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1" y="623994"/>
            <a:ext cx="12192000" cy="1015663"/>
          </a:xfrm>
          <a:prstGeom prst="rect">
            <a:avLst/>
          </a:prstGeom>
          <a:noFill/>
        </p:spPr>
        <p:txBody>
          <a:bodyPr wrap="square" rtlCol="0">
            <a:spAutoFit/>
          </a:bodyPr>
          <a:lstStyle/>
          <a:p>
            <a:pPr algn="ctr"/>
            <a:r>
              <a:rPr lang="de-DE" sz="6000" b="1" spc="300">
                <a:solidFill>
                  <a:schemeClr val="bg1"/>
                </a:solidFill>
                <a:latin typeface="Raleway" panose="020B0503030101060003" pitchFamily="34" charset="0"/>
              </a:rPr>
              <a:t>OUR SPEAKERS TODAY</a:t>
            </a:r>
            <a:endParaRPr lang="en-US" sz="6000" b="1" spc="300">
              <a:solidFill>
                <a:schemeClr val="bg1"/>
              </a:solidFill>
              <a:latin typeface="Raleway" panose="020B0503030101060003"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1600200" y="1533940"/>
            <a:ext cx="9067800" cy="1156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021E4F0D-865B-4954-805D-E751D5C89990}"/>
              </a:ext>
            </a:extLst>
          </p:cNvPr>
          <p:cNvSpPr>
            <a:spLocks noGrp="1"/>
          </p:cNvSpPr>
          <p:nvPr>
            <p:ph type="body" sz="quarter" idx="10" hasCustomPrompt="1"/>
          </p:nvPr>
        </p:nvSpPr>
        <p:spPr>
          <a:xfrm>
            <a:off x="1371600" y="4191000"/>
            <a:ext cx="2971800" cy="457200"/>
          </a:xfrm>
          <a:prstGeom prst="rect">
            <a:avLst/>
          </a:prstGeom>
        </p:spPr>
        <p:txBody>
          <a:bodyPr/>
          <a:lstStyle>
            <a:lvl1pPr marL="0" indent="0" algn="ctr">
              <a:buNone/>
              <a:defRPr sz="2400">
                <a:latin typeface="+mj-lt"/>
              </a:defRPr>
            </a:lvl1pPr>
          </a:lstStyle>
          <a:p>
            <a:pPr lvl="0"/>
            <a:r>
              <a:rPr lang="de-DE"/>
              <a:t>First &amp; last name</a:t>
            </a:r>
            <a:endParaRPr lang="en-US"/>
          </a:p>
        </p:txBody>
      </p:sp>
      <p:sp>
        <p:nvSpPr>
          <p:cNvPr id="25" name="Picture Placeholder 2">
            <a:extLst>
              <a:ext uri="{FF2B5EF4-FFF2-40B4-BE49-F238E27FC236}">
                <a16:creationId xmlns:a16="http://schemas.microsoft.com/office/drawing/2014/main" id="{9CD34F5E-C69B-44C5-B8E9-3A899F40A207}"/>
              </a:ext>
            </a:extLst>
          </p:cNvPr>
          <p:cNvSpPr>
            <a:spLocks noGrp="1"/>
          </p:cNvSpPr>
          <p:nvPr>
            <p:ph type="pic" sz="quarter" idx="13"/>
          </p:nvPr>
        </p:nvSpPr>
        <p:spPr>
          <a:xfrm>
            <a:off x="2057400" y="2408433"/>
            <a:ext cx="1600200" cy="1600200"/>
          </a:xfrm>
          <a:prstGeom prst="ellipse">
            <a:avLst/>
          </a:prstGeom>
          <a:ln>
            <a:solidFill>
              <a:schemeClr val="bg1"/>
            </a:solidFill>
          </a:ln>
        </p:spPr>
      </p:sp>
      <p:sp>
        <p:nvSpPr>
          <p:cNvPr id="26" name="Picture Placeholder 2">
            <a:extLst>
              <a:ext uri="{FF2B5EF4-FFF2-40B4-BE49-F238E27FC236}">
                <a16:creationId xmlns:a16="http://schemas.microsoft.com/office/drawing/2014/main" id="{EB5ECFB5-4D9D-410A-9549-F9D72CA62BEF}"/>
              </a:ext>
            </a:extLst>
          </p:cNvPr>
          <p:cNvSpPr>
            <a:spLocks noGrp="1"/>
          </p:cNvSpPr>
          <p:nvPr>
            <p:ph type="pic" sz="quarter" idx="14"/>
          </p:nvPr>
        </p:nvSpPr>
        <p:spPr>
          <a:xfrm>
            <a:off x="5334000" y="2408433"/>
            <a:ext cx="1600200" cy="1600200"/>
          </a:xfrm>
          <a:prstGeom prst="ellipse">
            <a:avLst/>
          </a:prstGeom>
          <a:ln>
            <a:solidFill>
              <a:schemeClr val="bg1"/>
            </a:solidFill>
          </a:ln>
        </p:spPr>
      </p:sp>
      <p:sp>
        <p:nvSpPr>
          <p:cNvPr id="27" name="Picture Placeholder 2">
            <a:extLst>
              <a:ext uri="{FF2B5EF4-FFF2-40B4-BE49-F238E27FC236}">
                <a16:creationId xmlns:a16="http://schemas.microsoft.com/office/drawing/2014/main" id="{221D133D-1D59-420E-86AC-16EBD401E922}"/>
              </a:ext>
            </a:extLst>
          </p:cNvPr>
          <p:cNvSpPr>
            <a:spLocks noGrp="1"/>
          </p:cNvSpPr>
          <p:nvPr>
            <p:ph type="pic" sz="quarter" idx="15"/>
          </p:nvPr>
        </p:nvSpPr>
        <p:spPr>
          <a:xfrm>
            <a:off x="8610600" y="2415059"/>
            <a:ext cx="1600200" cy="1600200"/>
          </a:xfrm>
          <a:prstGeom prst="ellipse">
            <a:avLst/>
          </a:prstGeom>
          <a:ln>
            <a:solidFill>
              <a:schemeClr val="bg1"/>
            </a:solidFill>
          </a:ln>
        </p:spPr>
      </p:sp>
      <p:sp>
        <p:nvSpPr>
          <p:cNvPr id="28" name="Text Placeholder 21">
            <a:extLst>
              <a:ext uri="{FF2B5EF4-FFF2-40B4-BE49-F238E27FC236}">
                <a16:creationId xmlns:a16="http://schemas.microsoft.com/office/drawing/2014/main" id="{6EDD8DB1-7060-42E7-9680-B036421FC629}"/>
              </a:ext>
            </a:extLst>
          </p:cNvPr>
          <p:cNvSpPr>
            <a:spLocks noGrp="1"/>
          </p:cNvSpPr>
          <p:nvPr>
            <p:ph type="body" sz="quarter" idx="16" hasCustomPrompt="1"/>
          </p:nvPr>
        </p:nvSpPr>
        <p:spPr>
          <a:xfrm>
            <a:off x="7924800" y="4191000"/>
            <a:ext cx="2971800" cy="457200"/>
          </a:xfrm>
          <a:prstGeom prst="rect">
            <a:avLst/>
          </a:prstGeom>
        </p:spPr>
        <p:txBody>
          <a:bodyPr/>
          <a:lstStyle>
            <a:lvl1pPr marL="0" indent="0" algn="ctr">
              <a:buNone/>
              <a:defRPr sz="2400">
                <a:latin typeface="+mj-lt"/>
              </a:defRPr>
            </a:lvl1pPr>
          </a:lstStyle>
          <a:p>
            <a:pPr lvl="0"/>
            <a:r>
              <a:rPr lang="de-DE"/>
              <a:t>First &amp; last name</a:t>
            </a:r>
            <a:endParaRPr lang="en-US"/>
          </a:p>
        </p:txBody>
      </p:sp>
      <p:sp>
        <p:nvSpPr>
          <p:cNvPr id="29" name="Text Placeholder 21">
            <a:extLst>
              <a:ext uri="{FF2B5EF4-FFF2-40B4-BE49-F238E27FC236}">
                <a16:creationId xmlns:a16="http://schemas.microsoft.com/office/drawing/2014/main" id="{6814F719-667B-4C1D-BDCA-9C0A19D3F2D5}"/>
              </a:ext>
            </a:extLst>
          </p:cNvPr>
          <p:cNvSpPr>
            <a:spLocks noGrp="1"/>
          </p:cNvSpPr>
          <p:nvPr>
            <p:ph type="body" sz="quarter" idx="17" hasCustomPrompt="1"/>
          </p:nvPr>
        </p:nvSpPr>
        <p:spPr>
          <a:xfrm>
            <a:off x="4648200" y="4191000"/>
            <a:ext cx="2971800" cy="457200"/>
          </a:xfrm>
          <a:prstGeom prst="rect">
            <a:avLst/>
          </a:prstGeom>
        </p:spPr>
        <p:txBody>
          <a:bodyPr/>
          <a:lstStyle>
            <a:lvl1pPr marL="0" indent="0" algn="ctr">
              <a:buNone/>
              <a:defRPr sz="2400">
                <a:latin typeface="+mj-lt"/>
              </a:defRPr>
            </a:lvl1pPr>
          </a:lstStyle>
          <a:p>
            <a:pPr lvl="0"/>
            <a:r>
              <a:rPr lang="de-DE"/>
              <a:t>First &amp; last name</a:t>
            </a:r>
            <a:endParaRPr lang="en-US"/>
          </a:p>
        </p:txBody>
      </p:sp>
      <p:sp>
        <p:nvSpPr>
          <p:cNvPr id="31" name="Text Placeholder 21">
            <a:extLst>
              <a:ext uri="{FF2B5EF4-FFF2-40B4-BE49-F238E27FC236}">
                <a16:creationId xmlns:a16="http://schemas.microsoft.com/office/drawing/2014/main" id="{8AB7B141-E2B0-4BBB-854B-7EE3A13A06A3}"/>
              </a:ext>
            </a:extLst>
          </p:cNvPr>
          <p:cNvSpPr>
            <a:spLocks noGrp="1"/>
          </p:cNvSpPr>
          <p:nvPr>
            <p:ph type="body" sz="quarter" idx="18" hasCustomPrompt="1"/>
          </p:nvPr>
        </p:nvSpPr>
        <p:spPr>
          <a:xfrm>
            <a:off x="1371600" y="4744278"/>
            <a:ext cx="2971800" cy="304800"/>
          </a:xfrm>
          <a:prstGeom prst="rect">
            <a:avLst/>
          </a:prstGeom>
        </p:spPr>
        <p:txBody>
          <a:bodyPr anchor="ctr"/>
          <a:lstStyle>
            <a:lvl1pPr marL="0" indent="0" algn="ctr">
              <a:buNone/>
              <a:defRPr sz="1800">
                <a:latin typeface="+mn-lt"/>
              </a:defRPr>
            </a:lvl1pPr>
          </a:lstStyle>
          <a:p>
            <a:pPr lvl="0"/>
            <a:r>
              <a:rPr lang="de-DE"/>
              <a:t>Job Title</a:t>
            </a:r>
            <a:endParaRPr lang="en-US"/>
          </a:p>
        </p:txBody>
      </p:sp>
      <p:sp>
        <p:nvSpPr>
          <p:cNvPr id="32" name="Text Placeholder 21">
            <a:extLst>
              <a:ext uri="{FF2B5EF4-FFF2-40B4-BE49-F238E27FC236}">
                <a16:creationId xmlns:a16="http://schemas.microsoft.com/office/drawing/2014/main" id="{1BD82504-B1B3-4186-9678-86E7F29F86DE}"/>
              </a:ext>
            </a:extLst>
          </p:cNvPr>
          <p:cNvSpPr>
            <a:spLocks noGrp="1"/>
          </p:cNvSpPr>
          <p:nvPr>
            <p:ph type="body" sz="quarter" idx="19" hasCustomPrompt="1"/>
          </p:nvPr>
        </p:nvSpPr>
        <p:spPr>
          <a:xfrm>
            <a:off x="7924800" y="4744278"/>
            <a:ext cx="2971800" cy="304800"/>
          </a:xfrm>
          <a:prstGeom prst="rect">
            <a:avLst/>
          </a:prstGeom>
        </p:spPr>
        <p:txBody>
          <a:bodyPr anchor="ctr"/>
          <a:lstStyle>
            <a:lvl1pPr marL="0" indent="0" algn="ctr">
              <a:buNone/>
              <a:defRPr sz="1800">
                <a:latin typeface="+mn-lt"/>
              </a:defRPr>
            </a:lvl1pPr>
          </a:lstStyle>
          <a:p>
            <a:pPr lvl="0"/>
            <a:r>
              <a:rPr lang="de-DE"/>
              <a:t>Job Title</a:t>
            </a:r>
            <a:endParaRPr lang="en-US"/>
          </a:p>
        </p:txBody>
      </p:sp>
      <p:sp>
        <p:nvSpPr>
          <p:cNvPr id="33" name="Text Placeholder 21">
            <a:extLst>
              <a:ext uri="{FF2B5EF4-FFF2-40B4-BE49-F238E27FC236}">
                <a16:creationId xmlns:a16="http://schemas.microsoft.com/office/drawing/2014/main" id="{FEAEAC79-3082-4321-AE29-2C1DD4CADB19}"/>
              </a:ext>
            </a:extLst>
          </p:cNvPr>
          <p:cNvSpPr>
            <a:spLocks noGrp="1"/>
          </p:cNvSpPr>
          <p:nvPr>
            <p:ph type="body" sz="quarter" idx="20" hasCustomPrompt="1"/>
          </p:nvPr>
        </p:nvSpPr>
        <p:spPr>
          <a:xfrm>
            <a:off x="4648200" y="4744278"/>
            <a:ext cx="2971800" cy="304800"/>
          </a:xfrm>
          <a:prstGeom prst="rect">
            <a:avLst/>
          </a:prstGeom>
        </p:spPr>
        <p:txBody>
          <a:bodyPr anchor="ctr"/>
          <a:lstStyle>
            <a:lvl1pPr marL="0" indent="0" algn="ctr">
              <a:buNone/>
              <a:defRPr sz="1800">
                <a:latin typeface="+mn-lt"/>
              </a:defRPr>
            </a:lvl1pPr>
          </a:lstStyle>
          <a:p>
            <a:pPr lvl="0"/>
            <a:r>
              <a:rPr lang="de-DE"/>
              <a:t>Job Title</a:t>
            </a:r>
            <a:endParaRPr lang="en-US"/>
          </a:p>
        </p:txBody>
      </p:sp>
      <p:sp>
        <p:nvSpPr>
          <p:cNvPr id="34" name="Text Placeholder 21">
            <a:extLst>
              <a:ext uri="{FF2B5EF4-FFF2-40B4-BE49-F238E27FC236}">
                <a16:creationId xmlns:a16="http://schemas.microsoft.com/office/drawing/2014/main" id="{CB6346D8-E344-4BC5-B0B0-2D721DAA7C53}"/>
              </a:ext>
            </a:extLst>
          </p:cNvPr>
          <p:cNvSpPr>
            <a:spLocks noGrp="1"/>
          </p:cNvSpPr>
          <p:nvPr>
            <p:ph type="body" sz="quarter" idx="21" hasCustomPrompt="1"/>
          </p:nvPr>
        </p:nvSpPr>
        <p:spPr>
          <a:xfrm>
            <a:off x="1371600" y="5105400"/>
            <a:ext cx="2971800" cy="304800"/>
          </a:xfrm>
          <a:prstGeom prst="rect">
            <a:avLst/>
          </a:prstGeom>
        </p:spPr>
        <p:txBody>
          <a:bodyPr anchor="ctr"/>
          <a:lstStyle>
            <a:lvl1pPr marL="0" indent="0" algn="ctr">
              <a:buNone/>
              <a:defRPr sz="1800">
                <a:latin typeface="+mn-lt"/>
              </a:defRPr>
            </a:lvl1pPr>
          </a:lstStyle>
          <a:p>
            <a:pPr lvl="0"/>
            <a:r>
              <a:rPr lang="de-DE"/>
              <a:t>Company Name</a:t>
            </a:r>
            <a:endParaRPr lang="en-US"/>
          </a:p>
        </p:txBody>
      </p:sp>
      <p:sp>
        <p:nvSpPr>
          <p:cNvPr id="35" name="Text Placeholder 21">
            <a:extLst>
              <a:ext uri="{FF2B5EF4-FFF2-40B4-BE49-F238E27FC236}">
                <a16:creationId xmlns:a16="http://schemas.microsoft.com/office/drawing/2014/main" id="{905440A8-225C-42BE-92CC-65FE8025A2BB}"/>
              </a:ext>
            </a:extLst>
          </p:cNvPr>
          <p:cNvSpPr>
            <a:spLocks noGrp="1"/>
          </p:cNvSpPr>
          <p:nvPr>
            <p:ph type="body" sz="quarter" idx="22" hasCustomPrompt="1"/>
          </p:nvPr>
        </p:nvSpPr>
        <p:spPr>
          <a:xfrm>
            <a:off x="7924800" y="5105400"/>
            <a:ext cx="2971800" cy="304800"/>
          </a:xfrm>
          <a:prstGeom prst="rect">
            <a:avLst/>
          </a:prstGeom>
        </p:spPr>
        <p:txBody>
          <a:bodyPr anchor="ctr"/>
          <a:lstStyle>
            <a:lvl1pPr marL="0" indent="0" algn="ctr">
              <a:buNone/>
              <a:defRPr sz="1800">
                <a:latin typeface="+mn-lt"/>
              </a:defRPr>
            </a:lvl1pPr>
          </a:lstStyle>
          <a:p>
            <a:pPr lvl="0"/>
            <a:r>
              <a:rPr lang="de-DE"/>
              <a:t>Company Name</a:t>
            </a:r>
            <a:endParaRPr lang="en-US"/>
          </a:p>
        </p:txBody>
      </p:sp>
      <p:sp>
        <p:nvSpPr>
          <p:cNvPr id="36" name="Text Placeholder 21">
            <a:extLst>
              <a:ext uri="{FF2B5EF4-FFF2-40B4-BE49-F238E27FC236}">
                <a16:creationId xmlns:a16="http://schemas.microsoft.com/office/drawing/2014/main" id="{E8283BBB-7156-4AB1-B33F-79BBD8979776}"/>
              </a:ext>
            </a:extLst>
          </p:cNvPr>
          <p:cNvSpPr>
            <a:spLocks noGrp="1"/>
          </p:cNvSpPr>
          <p:nvPr>
            <p:ph type="body" sz="quarter" idx="23" hasCustomPrompt="1"/>
          </p:nvPr>
        </p:nvSpPr>
        <p:spPr>
          <a:xfrm>
            <a:off x="4648200" y="5105400"/>
            <a:ext cx="2971800" cy="304800"/>
          </a:xfrm>
          <a:prstGeom prst="rect">
            <a:avLst/>
          </a:prstGeom>
        </p:spPr>
        <p:txBody>
          <a:bodyPr anchor="ctr"/>
          <a:lstStyle>
            <a:lvl1pPr marL="0" indent="0" algn="ctr">
              <a:buNone/>
              <a:defRPr sz="1800">
                <a:latin typeface="+mn-lt"/>
              </a:defRPr>
            </a:lvl1pPr>
          </a:lstStyle>
          <a:p>
            <a:pPr lvl="0"/>
            <a:r>
              <a:rPr lang="de-DE"/>
              <a:t>Company Name</a:t>
            </a:r>
            <a:endParaRPr lang="en-US"/>
          </a:p>
        </p:txBody>
      </p:sp>
    </p:spTree>
    <p:extLst>
      <p:ext uri="{BB962C8B-B14F-4D97-AF65-F5344CB8AC3E}">
        <p14:creationId xmlns:p14="http://schemas.microsoft.com/office/powerpoint/2010/main" val="24295128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peaker Introduction - Multiple Image Background">
    <p:bg>
      <p:bgPr>
        <a:blipFill dpi="0" rotWithShape="1">
          <a:blip r:embed="rId2">
            <a:duotone>
              <a:prstClr val="black"/>
              <a:schemeClr val="accent5">
                <a:tint val="45000"/>
                <a:satMod val="400000"/>
              </a:schemeClr>
            </a:duotone>
            <a:lum/>
            <a:extLst>
              <a:ext uri="{BEBA8EAE-BF5A-486C-A8C5-ECC9F3942E4B}">
                <a14:imgProps xmlns:a14="http://schemas.microsoft.com/office/drawing/2010/main">
                  <a14:imgLayer r:embed="rId3">
                    <a14:imgEffect>
                      <a14:brightnessContrast bright="25000"/>
                    </a14:imgEffect>
                  </a14:imgLayer>
                </a14:imgProps>
              </a:ext>
            </a:extLst>
          </a:blip>
          <a:srcRect/>
          <a:stretch>
            <a:fillRect r="-15000" b="-2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36D0B-1F33-4390-B66E-4C27D9E98108}"/>
              </a:ext>
            </a:extLst>
          </p:cNvPr>
          <p:cNvSpPr txBox="1"/>
          <p:nvPr userDrawn="1"/>
        </p:nvSpPr>
        <p:spPr>
          <a:xfrm>
            <a:off x="685800" y="623994"/>
            <a:ext cx="12192000" cy="1015663"/>
          </a:xfrm>
          <a:prstGeom prst="rect">
            <a:avLst/>
          </a:prstGeom>
          <a:noFill/>
        </p:spPr>
        <p:txBody>
          <a:bodyPr wrap="square" rtlCol="0">
            <a:spAutoFit/>
          </a:bodyPr>
          <a:lstStyle/>
          <a:p>
            <a:pPr algn="l"/>
            <a:r>
              <a:rPr lang="de-DE" sz="6000" b="1" spc="300">
                <a:solidFill>
                  <a:schemeClr val="bg1"/>
                </a:solidFill>
                <a:latin typeface="Raleway" panose="020B0503030101060003" pitchFamily="34" charset="0"/>
              </a:rPr>
              <a:t>OUR SPEAKERS TODAY</a:t>
            </a:r>
            <a:endParaRPr lang="en-US" sz="6000" b="1" spc="300">
              <a:solidFill>
                <a:schemeClr val="bg1"/>
              </a:solidFill>
              <a:latin typeface="Raleway" panose="020B0503030101060003" pitchFamily="34" charset="0"/>
            </a:endParaRPr>
          </a:p>
        </p:txBody>
      </p:sp>
      <p:sp>
        <p:nvSpPr>
          <p:cNvPr id="4" name="Rectangle 3">
            <a:extLst>
              <a:ext uri="{FF2B5EF4-FFF2-40B4-BE49-F238E27FC236}">
                <a16:creationId xmlns:a16="http://schemas.microsoft.com/office/drawing/2014/main" id="{B4F1D393-A227-47E3-9AA6-1CF31CE3D9A7}"/>
              </a:ext>
            </a:extLst>
          </p:cNvPr>
          <p:cNvSpPr/>
          <p:nvPr userDrawn="1"/>
        </p:nvSpPr>
        <p:spPr>
          <a:xfrm>
            <a:off x="828260" y="1553519"/>
            <a:ext cx="9067800" cy="11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Picture Placeholder 2">
            <a:extLst>
              <a:ext uri="{FF2B5EF4-FFF2-40B4-BE49-F238E27FC236}">
                <a16:creationId xmlns:a16="http://schemas.microsoft.com/office/drawing/2014/main" id="{C483E001-B34D-42E6-801B-5541D17A91E3}"/>
              </a:ext>
            </a:extLst>
          </p:cNvPr>
          <p:cNvSpPr>
            <a:spLocks noGrp="1"/>
          </p:cNvSpPr>
          <p:nvPr>
            <p:ph type="pic" sz="quarter" idx="13"/>
          </p:nvPr>
        </p:nvSpPr>
        <p:spPr>
          <a:xfrm>
            <a:off x="800100" y="2438400"/>
            <a:ext cx="1600200" cy="1600200"/>
          </a:xfrm>
          <a:prstGeom prst="ellipse">
            <a:avLst/>
          </a:prstGeom>
          <a:ln>
            <a:solidFill>
              <a:schemeClr val="bg1"/>
            </a:solidFill>
          </a:ln>
        </p:spPr>
      </p:sp>
      <p:sp>
        <p:nvSpPr>
          <p:cNvPr id="10" name="Picture Placeholder 2">
            <a:extLst>
              <a:ext uri="{FF2B5EF4-FFF2-40B4-BE49-F238E27FC236}">
                <a16:creationId xmlns:a16="http://schemas.microsoft.com/office/drawing/2014/main" id="{5272844E-55D5-4FE2-BEC1-34B8B651FA85}"/>
              </a:ext>
            </a:extLst>
          </p:cNvPr>
          <p:cNvSpPr>
            <a:spLocks noGrp="1"/>
          </p:cNvSpPr>
          <p:nvPr>
            <p:ph type="pic" sz="quarter" idx="14"/>
          </p:nvPr>
        </p:nvSpPr>
        <p:spPr>
          <a:xfrm>
            <a:off x="3486978" y="2438400"/>
            <a:ext cx="1600200" cy="1600200"/>
          </a:xfrm>
          <a:prstGeom prst="ellipse">
            <a:avLst/>
          </a:prstGeom>
          <a:ln>
            <a:solidFill>
              <a:schemeClr val="bg1"/>
            </a:solidFill>
          </a:ln>
        </p:spPr>
      </p:sp>
      <p:sp>
        <p:nvSpPr>
          <p:cNvPr id="11" name="Picture Placeholder 2">
            <a:extLst>
              <a:ext uri="{FF2B5EF4-FFF2-40B4-BE49-F238E27FC236}">
                <a16:creationId xmlns:a16="http://schemas.microsoft.com/office/drawing/2014/main" id="{F80A694C-86EB-42D6-86F9-1132BB977EA8}"/>
              </a:ext>
            </a:extLst>
          </p:cNvPr>
          <p:cNvSpPr>
            <a:spLocks noGrp="1"/>
          </p:cNvSpPr>
          <p:nvPr>
            <p:ph type="pic" sz="quarter" idx="15"/>
          </p:nvPr>
        </p:nvSpPr>
        <p:spPr>
          <a:xfrm>
            <a:off x="6173857" y="2438400"/>
            <a:ext cx="1600200" cy="1600200"/>
          </a:xfrm>
          <a:prstGeom prst="ellipse">
            <a:avLst/>
          </a:prstGeom>
          <a:ln>
            <a:solidFill>
              <a:schemeClr val="bg1"/>
            </a:solidFill>
          </a:ln>
        </p:spPr>
      </p:sp>
      <p:sp>
        <p:nvSpPr>
          <p:cNvPr id="12" name="Text Placeholder 21">
            <a:extLst>
              <a:ext uri="{FF2B5EF4-FFF2-40B4-BE49-F238E27FC236}">
                <a16:creationId xmlns:a16="http://schemas.microsoft.com/office/drawing/2014/main" id="{23A39271-F1A2-4E34-894D-13DCCDC3CF00}"/>
              </a:ext>
            </a:extLst>
          </p:cNvPr>
          <p:cNvSpPr>
            <a:spLocks noGrp="1"/>
          </p:cNvSpPr>
          <p:nvPr>
            <p:ph type="body" sz="quarter" idx="10" hasCustomPrompt="1"/>
          </p:nvPr>
        </p:nvSpPr>
        <p:spPr>
          <a:xfrm>
            <a:off x="384312" y="4191000"/>
            <a:ext cx="2456033" cy="457200"/>
          </a:xfrm>
          <a:prstGeom prst="rect">
            <a:avLst/>
          </a:prstGeom>
        </p:spPr>
        <p:txBody>
          <a:bodyPr/>
          <a:lstStyle>
            <a:lvl1pPr marL="0" indent="0" algn="ctr">
              <a:buNone/>
              <a:defRPr sz="2000">
                <a:latin typeface="+mj-lt"/>
              </a:defRPr>
            </a:lvl1pPr>
          </a:lstStyle>
          <a:p>
            <a:pPr lvl="0"/>
            <a:r>
              <a:rPr lang="de-DE"/>
              <a:t>First &amp; last name</a:t>
            </a:r>
            <a:endParaRPr lang="en-US"/>
          </a:p>
        </p:txBody>
      </p:sp>
      <p:sp>
        <p:nvSpPr>
          <p:cNvPr id="13" name="Text Placeholder 21">
            <a:extLst>
              <a:ext uri="{FF2B5EF4-FFF2-40B4-BE49-F238E27FC236}">
                <a16:creationId xmlns:a16="http://schemas.microsoft.com/office/drawing/2014/main" id="{6837FDAA-5D86-4DDB-A1FD-CF1B20D8930A}"/>
              </a:ext>
            </a:extLst>
          </p:cNvPr>
          <p:cNvSpPr>
            <a:spLocks noGrp="1"/>
          </p:cNvSpPr>
          <p:nvPr>
            <p:ph type="body" sz="quarter" idx="16" hasCustomPrompt="1"/>
          </p:nvPr>
        </p:nvSpPr>
        <p:spPr>
          <a:xfrm>
            <a:off x="5774637" y="4177748"/>
            <a:ext cx="2456033" cy="457200"/>
          </a:xfrm>
          <a:prstGeom prst="rect">
            <a:avLst/>
          </a:prstGeom>
        </p:spPr>
        <p:txBody>
          <a:bodyPr/>
          <a:lstStyle>
            <a:lvl1pPr marL="0" indent="0" algn="ctr">
              <a:buNone/>
              <a:defRPr sz="2000">
                <a:latin typeface="+mj-lt"/>
              </a:defRPr>
            </a:lvl1pPr>
          </a:lstStyle>
          <a:p>
            <a:pPr lvl="0"/>
            <a:r>
              <a:rPr lang="de-DE"/>
              <a:t>First &amp; last name</a:t>
            </a:r>
            <a:endParaRPr lang="en-US"/>
          </a:p>
        </p:txBody>
      </p:sp>
      <p:sp>
        <p:nvSpPr>
          <p:cNvPr id="14" name="Text Placeholder 21">
            <a:extLst>
              <a:ext uri="{FF2B5EF4-FFF2-40B4-BE49-F238E27FC236}">
                <a16:creationId xmlns:a16="http://schemas.microsoft.com/office/drawing/2014/main" id="{62B7D15D-6ED5-45B0-A271-74DA880AB20F}"/>
              </a:ext>
            </a:extLst>
          </p:cNvPr>
          <p:cNvSpPr>
            <a:spLocks noGrp="1"/>
          </p:cNvSpPr>
          <p:nvPr>
            <p:ph type="body" sz="quarter" idx="17" hasCustomPrompt="1"/>
          </p:nvPr>
        </p:nvSpPr>
        <p:spPr>
          <a:xfrm>
            <a:off x="3084444" y="4191000"/>
            <a:ext cx="2456033" cy="457200"/>
          </a:xfrm>
          <a:prstGeom prst="rect">
            <a:avLst/>
          </a:prstGeom>
        </p:spPr>
        <p:txBody>
          <a:bodyPr/>
          <a:lstStyle>
            <a:lvl1pPr marL="0" indent="0" algn="ctr">
              <a:buNone/>
              <a:defRPr sz="2000">
                <a:latin typeface="+mj-lt"/>
              </a:defRPr>
            </a:lvl1pPr>
          </a:lstStyle>
          <a:p>
            <a:pPr lvl="0"/>
            <a:r>
              <a:rPr lang="de-DE"/>
              <a:t>First &amp; last name</a:t>
            </a:r>
            <a:endParaRPr lang="en-US"/>
          </a:p>
        </p:txBody>
      </p:sp>
      <p:sp>
        <p:nvSpPr>
          <p:cNvPr id="15" name="Text Placeholder 21">
            <a:extLst>
              <a:ext uri="{FF2B5EF4-FFF2-40B4-BE49-F238E27FC236}">
                <a16:creationId xmlns:a16="http://schemas.microsoft.com/office/drawing/2014/main" id="{798E0B35-E900-4615-8FCE-C19B7DBD5391}"/>
              </a:ext>
            </a:extLst>
          </p:cNvPr>
          <p:cNvSpPr>
            <a:spLocks noGrp="1"/>
          </p:cNvSpPr>
          <p:nvPr>
            <p:ph type="body" sz="quarter" idx="18" hasCustomPrompt="1"/>
          </p:nvPr>
        </p:nvSpPr>
        <p:spPr>
          <a:xfrm>
            <a:off x="384312" y="4744278"/>
            <a:ext cx="2456033" cy="304800"/>
          </a:xfrm>
          <a:prstGeom prst="rect">
            <a:avLst/>
          </a:prstGeom>
        </p:spPr>
        <p:txBody>
          <a:bodyPr anchor="ctr"/>
          <a:lstStyle>
            <a:lvl1pPr marL="0" indent="0" algn="ctr">
              <a:buNone/>
              <a:defRPr sz="1600">
                <a:latin typeface="+mn-lt"/>
              </a:defRPr>
            </a:lvl1pPr>
          </a:lstStyle>
          <a:p>
            <a:pPr lvl="0"/>
            <a:r>
              <a:rPr lang="de-DE"/>
              <a:t>Job Title</a:t>
            </a:r>
            <a:endParaRPr lang="en-US"/>
          </a:p>
        </p:txBody>
      </p:sp>
      <p:sp>
        <p:nvSpPr>
          <p:cNvPr id="16" name="Text Placeholder 21">
            <a:extLst>
              <a:ext uri="{FF2B5EF4-FFF2-40B4-BE49-F238E27FC236}">
                <a16:creationId xmlns:a16="http://schemas.microsoft.com/office/drawing/2014/main" id="{332D8EF8-0C46-449F-A14F-784163CBE95A}"/>
              </a:ext>
            </a:extLst>
          </p:cNvPr>
          <p:cNvSpPr>
            <a:spLocks noGrp="1"/>
          </p:cNvSpPr>
          <p:nvPr>
            <p:ph type="body" sz="quarter" idx="19" hasCustomPrompt="1"/>
          </p:nvPr>
        </p:nvSpPr>
        <p:spPr>
          <a:xfrm>
            <a:off x="5774637" y="4731026"/>
            <a:ext cx="2456033" cy="304800"/>
          </a:xfrm>
          <a:prstGeom prst="rect">
            <a:avLst/>
          </a:prstGeom>
        </p:spPr>
        <p:txBody>
          <a:bodyPr anchor="ctr"/>
          <a:lstStyle>
            <a:lvl1pPr marL="0" indent="0" algn="ctr">
              <a:buNone/>
              <a:defRPr sz="1600">
                <a:latin typeface="+mn-lt"/>
              </a:defRPr>
            </a:lvl1pPr>
          </a:lstStyle>
          <a:p>
            <a:pPr lvl="0"/>
            <a:r>
              <a:rPr lang="de-DE"/>
              <a:t>Job Title</a:t>
            </a:r>
            <a:endParaRPr lang="en-US"/>
          </a:p>
        </p:txBody>
      </p:sp>
      <p:sp>
        <p:nvSpPr>
          <p:cNvPr id="17" name="Text Placeholder 21">
            <a:extLst>
              <a:ext uri="{FF2B5EF4-FFF2-40B4-BE49-F238E27FC236}">
                <a16:creationId xmlns:a16="http://schemas.microsoft.com/office/drawing/2014/main" id="{8210B72D-BB35-41D2-9337-C50BA7CD2AA6}"/>
              </a:ext>
            </a:extLst>
          </p:cNvPr>
          <p:cNvSpPr>
            <a:spLocks noGrp="1"/>
          </p:cNvSpPr>
          <p:nvPr>
            <p:ph type="body" sz="quarter" idx="20" hasCustomPrompt="1"/>
          </p:nvPr>
        </p:nvSpPr>
        <p:spPr>
          <a:xfrm>
            <a:off x="3084444" y="4744278"/>
            <a:ext cx="2456033" cy="304800"/>
          </a:xfrm>
          <a:prstGeom prst="rect">
            <a:avLst/>
          </a:prstGeom>
        </p:spPr>
        <p:txBody>
          <a:bodyPr anchor="ctr"/>
          <a:lstStyle>
            <a:lvl1pPr marL="0" indent="0" algn="ctr">
              <a:buNone/>
              <a:defRPr sz="1600">
                <a:latin typeface="+mn-lt"/>
              </a:defRPr>
            </a:lvl1pPr>
          </a:lstStyle>
          <a:p>
            <a:pPr lvl="0"/>
            <a:r>
              <a:rPr lang="de-DE"/>
              <a:t>Job Title</a:t>
            </a:r>
            <a:endParaRPr lang="en-US"/>
          </a:p>
        </p:txBody>
      </p:sp>
      <p:sp>
        <p:nvSpPr>
          <p:cNvPr id="18" name="Text Placeholder 21">
            <a:extLst>
              <a:ext uri="{FF2B5EF4-FFF2-40B4-BE49-F238E27FC236}">
                <a16:creationId xmlns:a16="http://schemas.microsoft.com/office/drawing/2014/main" id="{D5C077F2-B765-4FB0-BD65-E5FAE5CAB10E}"/>
              </a:ext>
            </a:extLst>
          </p:cNvPr>
          <p:cNvSpPr>
            <a:spLocks noGrp="1"/>
          </p:cNvSpPr>
          <p:nvPr>
            <p:ph type="body" sz="quarter" idx="21" hasCustomPrompt="1"/>
          </p:nvPr>
        </p:nvSpPr>
        <p:spPr>
          <a:xfrm>
            <a:off x="384312" y="5105400"/>
            <a:ext cx="2456033" cy="304800"/>
          </a:xfrm>
          <a:prstGeom prst="rect">
            <a:avLst/>
          </a:prstGeom>
        </p:spPr>
        <p:txBody>
          <a:bodyPr anchor="ctr"/>
          <a:lstStyle>
            <a:lvl1pPr marL="0" indent="0" algn="ctr">
              <a:buNone/>
              <a:defRPr sz="1600">
                <a:latin typeface="+mn-lt"/>
              </a:defRPr>
            </a:lvl1pPr>
          </a:lstStyle>
          <a:p>
            <a:pPr lvl="0"/>
            <a:r>
              <a:rPr lang="de-DE"/>
              <a:t>Company Name</a:t>
            </a:r>
            <a:endParaRPr lang="en-US"/>
          </a:p>
        </p:txBody>
      </p:sp>
      <p:sp>
        <p:nvSpPr>
          <p:cNvPr id="19" name="Text Placeholder 21">
            <a:extLst>
              <a:ext uri="{FF2B5EF4-FFF2-40B4-BE49-F238E27FC236}">
                <a16:creationId xmlns:a16="http://schemas.microsoft.com/office/drawing/2014/main" id="{6F36A5FB-004C-42A8-9E36-1185F8D21019}"/>
              </a:ext>
            </a:extLst>
          </p:cNvPr>
          <p:cNvSpPr>
            <a:spLocks noGrp="1"/>
          </p:cNvSpPr>
          <p:nvPr>
            <p:ph type="body" sz="quarter" idx="22" hasCustomPrompt="1"/>
          </p:nvPr>
        </p:nvSpPr>
        <p:spPr>
          <a:xfrm>
            <a:off x="5774637" y="5092148"/>
            <a:ext cx="2456033" cy="304800"/>
          </a:xfrm>
          <a:prstGeom prst="rect">
            <a:avLst/>
          </a:prstGeom>
        </p:spPr>
        <p:txBody>
          <a:bodyPr anchor="ctr"/>
          <a:lstStyle>
            <a:lvl1pPr marL="0" indent="0" algn="ctr">
              <a:buNone/>
              <a:defRPr sz="1600">
                <a:latin typeface="+mn-lt"/>
              </a:defRPr>
            </a:lvl1pPr>
          </a:lstStyle>
          <a:p>
            <a:pPr lvl="0"/>
            <a:r>
              <a:rPr lang="de-DE"/>
              <a:t>Company Name</a:t>
            </a:r>
            <a:endParaRPr lang="en-US"/>
          </a:p>
        </p:txBody>
      </p:sp>
      <p:sp>
        <p:nvSpPr>
          <p:cNvPr id="20" name="Text Placeholder 21">
            <a:extLst>
              <a:ext uri="{FF2B5EF4-FFF2-40B4-BE49-F238E27FC236}">
                <a16:creationId xmlns:a16="http://schemas.microsoft.com/office/drawing/2014/main" id="{69AE7FB1-6226-45C4-9505-7E57ED2BFDE5}"/>
              </a:ext>
            </a:extLst>
          </p:cNvPr>
          <p:cNvSpPr>
            <a:spLocks noGrp="1"/>
          </p:cNvSpPr>
          <p:nvPr>
            <p:ph type="body" sz="quarter" idx="23" hasCustomPrompt="1"/>
          </p:nvPr>
        </p:nvSpPr>
        <p:spPr>
          <a:xfrm>
            <a:off x="3084444" y="5105400"/>
            <a:ext cx="2456033" cy="304800"/>
          </a:xfrm>
          <a:prstGeom prst="rect">
            <a:avLst/>
          </a:prstGeom>
        </p:spPr>
        <p:txBody>
          <a:bodyPr anchor="ctr"/>
          <a:lstStyle>
            <a:lvl1pPr marL="0" indent="0" algn="ctr">
              <a:buNone/>
              <a:defRPr sz="1600">
                <a:latin typeface="+mn-lt"/>
              </a:defRPr>
            </a:lvl1pPr>
          </a:lstStyle>
          <a:p>
            <a:pPr lvl="0"/>
            <a:r>
              <a:rPr lang="de-DE"/>
              <a:t>Company Name</a:t>
            </a:r>
            <a:endParaRPr lang="en-US"/>
          </a:p>
        </p:txBody>
      </p:sp>
    </p:spTree>
    <p:extLst>
      <p:ext uri="{BB962C8B-B14F-4D97-AF65-F5344CB8AC3E}">
        <p14:creationId xmlns:p14="http://schemas.microsoft.com/office/powerpoint/2010/main" val="1475864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Agenda - Fly Out 6 Item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1A1F2117-C837-490D-BE9A-FF19CC275E1F}"/>
              </a:ext>
            </a:extLst>
          </p:cNvPr>
          <p:cNvSpPr/>
          <p:nvPr userDrawn="1"/>
        </p:nvSpPr>
        <p:spPr>
          <a:xfrm>
            <a:off x="2819400" y="911392"/>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90FCFD98-3EA4-49B4-B757-E03BFA23FEC4}"/>
              </a:ext>
            </a:extLst>
          </p:cNvPr>
          <p:cNvSpPr/>
          <p:nvPr userDrawn="1"/>
        </p:nvSpPr>
        <p:spPr>
          <a:xfrm>
            <a:off x="10668000" y="911392"/>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C07AAA24-8572-4D2D-AFDA-34C0D2CDE056}"/>
              </a:ext>
            </a:extLst>
          </p:cNvPr>
          <p:cNvSpPr/>
          <p:nvPr userDrawn="1"/>
        </p:nvSpPr>
        <p:spPr>
          <a:xfrm>
            <a:off x="2819400" y="1765922"/>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89F732CC-4E02-412F-B41E-92565AD0694F}"/>
              </a:ext>
            </a:extLst>
          </p:cNvPr>
          <p:cNvSpPr/>
          <p:nvPr userDrawn="1"/>
        </p:nvSpPr>
        <p:spPr>
          <a:xfrm>
            <a:off x="10668000" y="1765922"/>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E50E21B6-128C-4788-ACCB-027ADDA90BC0}"/>
              </a:ext>
            </a:extLst>
          </p:cNvPr>
          <p:cNvSpPr/>
          <p:nvPr userDrawn="1"/>
        </p:nvSpPr>
        <p:spPr>
          <a:xfrm>
            <a:off x="2819400" y="2631107"/>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D34C0A1-C069-49E2-99C6-4080E17BD4CA}"/>
              </a:ext>
            </a:extLst>
          </p:cNvPr>
          <p:cNvSpPr/>
          <p:nvPr userDrawn="1"/>
        </p:nvSpPr>
        <p:spPr>
          <a:xfrm>
            <a:off x="10668000" y="2628670"/>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3B7AE163-CEEA-4892-9498-3C95B66F5FE4}"/>
              </a:ext>
            </a:extLst>
          </p:cNvPr>
          <p:cNvSpPr/>
          <p:nvPr userDrawn="1"/>
        </p:nvSpPr>
        <p:spPr>
          <a:xfrm>
            <a:off x="2819400" y="3507825"/>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ACCBCBB0-9031-4EC5-8D10-FC7DF64E94D5}"/>
              </a:ext>
            </a:extLst>
          </p:cNvPr>
          <p:cNvSpPr/>
          <p:nvPr userDrawn="1"/>
        </p:nvSpPr>
        <p:spPr>
          <a:xfrm>
            <a:off x="10668000" y="3507825"/>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8439B13-BA50-41E3-AA0B-7531F55D66C0}"/>
              </a:ext>
            </a:extLst>
          </p:cNvPr>
          <p:cNvSpPr/>
          <p:nvPr userDrawn="1"/>
        </p:nvSpPr>
        <p:spPr>
          <a:xfrm>
            <a:off x="2819400" y="4366059"/>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C576FC0-6569-4A7A-B585-865946A7F13D}"/>
              </a:ext>
            </a:extLst>
          </p:cNvPr>
          <p:cNvSpPr/>
          <p:nvPr userDrawn="1"/>
        </p:nvSpPr>
        <p:spPr>
          <a:xfrm>
            <a:off x="10668000" y="4366059"/>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FDF00744-842B-4515-A2EA-6B9A13F81AB6}"/>
              </a:ext>
            </a:extLst>
          </p:cNvPr>
          <p:cNvSpPr/>
          <p:nvPr userDrawn="1"/>
        </p:nvSpPr>
        <p:spPr>
          <a:xfrm>
            <a:off x="2819400" y="5221904"/>
            <a:ext cx="8991600" cy="64827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7D431E8A-25A1-4D1F-BF52-0A804503236E}"/>
              </a:ext>
            </a:extLst>
          </p:cNvPr>
          <p:cNvSpPr/>
          <p:nvPr userDrawn="1"/>
        </p:nvSpPr>
        <p:spPr>
          <a:xfrm>
            <a:off x="10668000" y="5221904"/>
            <a:ext cx="914400" cy="648274"/>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018D5F-7024-40B7-94CE-476D76D0AEF4}"/>
              </a:ext>
            </a:extLst>
          </p:cNvPr>
          <p:cNvSpPr/>
          <p:nvPr userDrawn="1"/>
        </p:nvSpPr>
        <p:spPr>
          <a:xfrm>
            <a:off x="0" y="-228598"/>
            <a:ext cx="3459939" cy="7388672"/>
          </a:xfrm>
          <a:prstGeom prst="rect">
            <a:avLst/>
          </a:prstGeom>
          <a:solidFill>
            <a:schemeClr val="bg1"/>
          </a:solidFill>
          <a:ln>
            <a:noFill/>
          </a:ln>
          <a:effectLst>
            <a:outerShdw blurRad="190500" dist="127000" algn="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03FD5865-E25E-49E6-A3D7-C2730A65D31F}"/>
              </a:ext>
            </a:extLst>
          </p:cNvPr>
          <p:cNvSpPr/>
          <p:nvPr userDrawn="1"/>
        </p:nvSpPr>
        <p:spPr>
          <a:xfrm>
            <a:off x="0" y="0"/>
            <a:ext cx="16764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08BB8C8-B4F0-46A6-8979-6971DFDF483F}"/>
              </a:ext>
            </a:extLst>
          </p:cNvPr>
          <p:cNvSpPr/>
          <p:nvPr userDrawn="1"/>
        </p:nvSpPr>
        <p:spPr>
          <a:xfrm>
            <a:off x="11140" y="6258064"/>
            <a:ext cx="1676400" cy="59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3">
            <a:extLst>
              <a:ext uri="{FF2B5EF4-FFF2-40B4-BE49-F238E27FC236}">
                <a16:creationId xmlns:a16="http://schemas.microsoft.com/office/drawing/2014/main" id="{AFE9439B-1603-47E6-941C-BD7EB61EBBB7}"/>
              </a:ext>
            </a:extLst>
          </p:cNvPr>
          <p:cNvSpPr>
            <a:spLocks noGrp="1"/>
          </p:cNvSpPr>
          <p:nvPr>
            <p:ph type="body" sz="quarter" idx="10" hasCustomPrompt="1"/>
          </p:nvPr>
        </p:nvSpPr>
        <p:spPr>
          <a:xfrm>
            <a:off x="4724400" y="906936"/>
            <a:ext cx="5689600" cy="648274"/>
          </a:xfrm>
          <a:prstGeom prst="rect">
            <a:avLst/>
          </a:prstGeom>
        </p:spPr>
        <p:txBody>
          <a:bodyPr anchor="ctr"/>
          <a:lstStyle>
            <a:lvl1pPr marL="0" indent="0" algn="l">
              <a:buNone/>
              <a:defRPr sz="2800"/>
            </a:lvl1pPr>
          </a:lstStyle>
          <a:p>
            <a:pPr lvl="0"/>
            <a:r>
              <a:rPr lang="de-DE"/>
              <a:t>Agenda Item 1</a:t>
            </a:r>
            <a:endParaRPr lang="en-US"/>
          </a:p>
        </p:txBody>
      </p:sp>
      <p:sp>
        <p:nvSpPr>
          <p:cNvPr id="64" name="Text Placeholder 53">
            <a:extLst>
              <a:ext uri="{FF2B5EF4-FFF2-40B4-BE49-F238E27FC236}">
                <a16:creationId xmlns:a16="http://schemas.microsoft.com/office/drawing/2014/main" id="{0A9EF312-A500-4CA0-90AC-CB8CB4891BA5}"/>
              </a:ext>
            </a:extLst>
          </p:cNvPr>
          <p:cNvSpPr>
            <a:spLocks noGrp="1"/>
          </p:cNvSpPr>
          <p:nvPr>
            <p:ph type="body" sz="quarter" idx="11" hasCustomPrompt="1"/>
          </p:nvPr>
        </p:nvSpPr>
        <p:spPr>
          <a:xfrm>
            <a:off x="4724400" y="1761466"/>
            <a:ext cx="5689600" cy="648274"/>
          </a:xfrm>
          <a:prstGeom prst="rect">
            <a:avLst/>
          </a:prstGeom>
        </p:spPr>
        <p:txBody>
          <a:bodyPr anchor="ctr"/>
          <a:lstStyle>
            <a:lvl1pPr marL="0" indent="0" algn="l">
              <a:buNone/>
              <a:defRPr sz="2800"/>
            </a:lvl1pPr>
          </a:lstStyle>
          <a:p>
            <a:pPr lvl="0"/>
            <a:r>
              <a:rPr lang="de-DE"/>
              <a:t>Agenda Item 2</a:t>
            </a:r>
            <a:endParaRPr lang="en-US"/>
          </a:p>
        </p:txBody>
      </p:sp>
      <p:sp>
        <p:nvSpPr>
          <p:cNvPr id="65" name="Text Placeholder 53">
            <a:extLst>
              <a:ext uri="{FF2B5EF4-FFF2-40B4-BE49-F238E27FC236}">
                <a16:creationId xmlns:a16="http://schemas.microsoft.com/office/drawing/2014/main" id="{AEE8C146-5581-4C0C-A0F7-3B62FD922FAC}"/>
              </a:ext>
            </a:extLst>
          </p:cNvPr>
          <p:cNvSpPr>
            <a:spLocks noGrp="1"/>
          </p:cNvSpPr>
          <p:nvPr>
            <p:ph type="body" sz="quarter" idx="12" hasCustomPrompt="1"/>
          </p:nvPr>
        </p:nvSpPr>
        <p:spPr>
          <a:xfrm>
            <a:off x="4724400" y="2626651"/>
            <a:ext cx="5689600" cy="648274"/>
          </a:xfrm>
          <a:prstGeom prst="rect">
            <a:avLst/>
          </a:prstGeom>
        </p:spPr>
        <p:txBody>
          <a:bodyPr anchor="ctr"/>
          <a:lstStyle>
            <a:lvl1pPr marL="0" indent="0" algn="l">
              <a:buNone/>
              <a:defRPr sz="2800"/>
            </a:lvl1pPr>
          </a:lstStyle>
          <a:p>
            <a:pPr lvl="0"/>
            <a:r>
              <a:rPr lang="de-DE"/>
              <a:t>Agenda Item 3</a:t>
            </a:r>
            <a:endParaRPr lang="en-US"/>
          </a:p>
        </p:txBody>
      </p:sp>
      <p:sp>
        <p:nvSpPr>
          <p:cNvPr id="66" name="Text Placeholder 53">
            <a:extLst>
              <a:ext uri="{FF2B5EF4-FFF2-40B4-BE49-F238E27FC236}">
                <a16:creationId xmlns:a16="http://schemas.microsoft.com/office/drawing/2014/main" id="{7FBBEF24-393E-45EF-85F9-5C71CD210400}"/>
              </a:ext>
            </a:extLst>
          </p:cNvPr>
          <p:cNvSpPr>
            <a:spLocks noGrp="1"/>
          </p:cNvSpPr>
          <p:nvPr>
            <p:ph type="body" sz="quarter" idx="13" hasCustomPrompt="1"/>
          </p:nvPr>
        </p:nvSpPr>
        <p:spPr>
          <a:xfrm>
            <a:off x="4724400" y="3503369"/>
            <a:ext cx="5689600" cy="648274"/>
          </a:xfrm>
          <a:prstGeom prst="rect">
            <a:avLst/>
          </a:prstGeom>
        </p:spPr>
        <p:txBody>
          <a:bodyPr anchor="ctr"/>
          <a:lstStyle>
            <a:lvl1pPr marL="0" indent="0" algn="l">
              <a:buNone/>
              <a:defRPr sz="2800"/>
            </a:lvl1pPr>
          </a:lstStyle>
          <a:p>
            <a:pPr lvl="0"/>
            <a:r>
              <a:rPr lang="de-DE"/>
              <a:t>Agenda Item 4</a:t>
            </a:r>
            <a:endParaRPr lang="en-US"/>
          </a:p>
        </p:txBody>
      </p:sp>
      <p:sp>
        <p:nvSpPr>
          <p:cNvPr id="67" name="Text Placeholder 53">
            <a:extLst>
              <a:ext uri="{FF2B5EF4-FFF2-40B4-BE49-F238E27FC236}">
                <a16:creationId xmlns:a16="http://schemas.microsoft.com/office/drawing/2014/main" id="{D5A4BE51-FADF-453A-B374-986CCC847E6A}"/>
              </a:ext>
            </a:extLst>
          </p:cNvPr>
          <p:cNvSpPr>
            <a:spLocks noGrp="1"/>
          </p:cNvSpPr>
          <p:nvPr>
            <p:ph type="body" sz="quarter" idx="14" hasCustomPrompt="1"/>
          </p:nvPr>
        </p:nvSpPr>
        <p:spPr>
          <a:xfrm>
            <a:off x="4724400" y="4361603"/>
            <a:ext cx="5689600" cy="648274"/>
          </a:xfrm>
          <a:prstGeom prst="rect">
            <a:avLst/>
          </a:prstGeom>
        </p:spPr>
        <p:txBody>
          <a:bodyPr anchor="ctr"/>
          <a:lstStyle>
            <a:lvl1pPr marL="0" indent="0" algn="l">
              <a:buNone/>
              <a:defRPr sz="2800"/>
            </a:lvl1pPr>
          </a:lstStyle>
          <a:p>
            <a:pPr lvl="0"/>
            <a:r>
              <a:rPr lang="de-DE"/>
              <a:t>Agenda Item 5</a:t>
            </a:r>
            <a:endParaRPr lang="en-US"/>
          </a:p>
        </p:txBody>
      </p:sp>
      <p:sp>
        <p:nvSpPr>
          <p:cNvPr id="68" name="Text Placeholder 53">
            <a:extLst>
              <a:ext uri="{FF2B5EF4-FFF2-40B4-BE49-F238E27FC236}">
                <a16:creationId xmlns:a16="http://schemas.microsoft.com/office/drawing/2014/main" id="{7EB7482D-320C-4212-9638-5FC52EAE8932}"/>
              </a:ext>
            </a:extLst>
          </p:cNvPr>
          <p:cNvSpPr>
            <a:spLocks noGrp="1"/>
          </p:cNvSpPr>
          <p:nvPr>
            <p:ph type="body" sz="quarter" idx="15" hasCustomPrompt="1"/>
          </p:nvPr>
        </p:nvSpPr>
        <p:spPr>
          <a:xfrm>
            <a:off x="4724400" y="5217448"/>
            <a:ext cx="5689600" cy="648274"/>
          </a:xfrm>
          <a:prstGeom prst="rect">
            <a:avLst/>
          </a:prstGeom>
        </p:spPr>
        <p:txBody>
          <a:bodyPr anchor="ctr"/>
          <a:lstStyle>
            <a:lvl1pPr marL="0" indent="0" algn="l">
              <a:buNone/>
              <a:defRPr sz="2800"/>
            </a:lvl1pPr>
          </a:lstStyle>
          <a:p>
            <a:pPr lvl="0"/>
            <a:r>
              <a:rPr lang="de-DE"/>
              <a:t>Agenda Item 6</a:t>
            </a:r>
            <a:endParaRPr lang="en-US"/>
          </a:p>
        </p:txBody>
      </p:sp>
      <p:sp>
        <p:nvSpPr>
          <p:cNvPr id="94" name="TextBox 93">
            <a:extLst>
              <a:ext uri="{FF2B5EF4-FFF2-40B4-BE49-F238E27FC236}">
                <a16:creationId xmlns:a16="http://schemas.microsoft.com/office/drawing/2014/main" id="{F0AAF27E-7C18-46DA-8277-629F24D0CA7A}"/>
              </a:ext>
            </a:extLst>
          </p:cNvPr>
          <p:cNvSpPr txBox="1"/>
          <p:nvPr userDrawn="1"/>
        </p:nvSpPr>
        <p:spPr>
          <a:xfrm>
            <a:off x="10796524" y="824828"/>
            <a:ext cx="612668" cy="778336"/>
          </a:xfrm>
          <a:prstGeom prst="rect">
            <a:avLst/>
          </a:prstGeom>
          <a:noFill/>
        </p:spPr>
        <p:txBody>
          <a:bodyPr wrap="none" rtlCol="0">
            <a:spAutoFit/>
          </a:bodyPr>
          <a:lstStyle/>
          <a:p>
            <a:r>
              <a:rPr lang="de-DE" sz="3200">
                <a:solidFill>
                  <a:schemeClr val="bg1"/>
                </a:solidFill>
                <a:latin typeface="Raleway" panose="020B0503030101060003" pitchFamily="34" charset="0"/>
              </a:rPr>
              <a:t>01</a:t>
            </a:r>
            <a:endParaRPr lang="en-US" sz="3200">
              <a:solidFill>
                <a:schemeClr val="bg1"/>
              </a:solidFill>
              <a:latin typeface="Raleway" panose="020B0503030101060003" pitchFamily="34" charset="0"/>
            </a:endParaRPr>
          </a:p>
        </p:txBody>
      </p:sp>
      <p:sp>
        <p:nvSpPr>
          <p:cNvPr id="95" name="TextBox 94">
            <a:extLst>
              <a:ext uri="{FF2B5EF4-FFF2-40B4-BE49-F238E27FC236}">
                <a16:creationId xmlns:a16="http://schemas.microsoft.com/office/drawing/2014/main" id="{25D7A292-BF59-499C-A669-83495CC144AA}"/>
              </a:ext>
            </a:extLst>
          </p:cNvPr>
          <p:cNvSpPr txBox="1"/>
          <p:nvPr userDrawn="1"/>
        </p:nvSpPr>
        <p:spPr>
          <a:xfrm>
            <a:off x="10782300" y="1686424"/>
            <a:ext cx="649537" cy="778336"/>
          </a:xfrm>
          <a:prstGeom prst="rect">
            <a:avLst/>
          </a:prstGeom>
          <a:noFill/>
        </p:spPr>
        <p:txBody>
          <a:bodyPr wrap="none" rtlCol="0">
            <a:spAutoFit/>
          </a:bodyPr>
          <a:lstStyle/>
          <a:p>
            <a:r>
              <a:rPr lang="de-DE" sz="3200">
                <a:solidFill>
                  <a:schemeClr val="bg1"/>
                </a:solidFill>
                <a:latin typeface="Raleway" panose="020B0503030101060003" pitchFamily="34" charset="0"/>
              </a:rPr>
              <a:t>02</a:t>
            </a:r>
            <a:endParaRPr lang="en-US" sz="3200">
              <a:solidFill>
                <a:schemeClr val="bg1"/>
              </a:solidFill>
              <a:latin typeface="Raleway" panose="020B0503030101060003" pitchFamily="34" charset="0"/>
            </a:endParaRPr>
          </a:p>
        </p:txBody>
      </p:sp>
      <p:sp>
        <p:nvSpPr>
          <p:cNvPr id="96" name="TextBox 95">
            <a:extLst>
              <a:ext uri="{FF2B5EF4-FFF2-40B4-BE49-F238E27FC236}">
                <a16:creationId xmlns:a16="http://schemas.microsoft.com/office/drawing/2014/main" id="{A9645BA3-8D29-4EF9-AFE6-AF0911A90747}"/>
              </a:ext>
            </a:extLst>
          </p:cNvPr>
          <p:cNvSpPr txBox="1"/>
          <p:nvPr userDrawn="1"/>
        </p:nvSpPr>
        <p:spPr>
          <a:xfrm>
            <a:off x="10796524" y="2521441"/>
            <a:ext cx="655949" cy="778336"/>
          </a:xfrm>
          <a:prstGeom prst="rect">
            <a:avLst/>
          </a:prstGeom>
          <a:noFill/>
        </p:spPr>
        <p:txBody>
          <a:bodyPr wrap="none" rtlCol="0">
            <a:spAutoFit/>
          </a:bodyPr>
          <a:lstStyle/>
          <a:p>
            <a:r>
              <a:rPr lang="de-DE" sz="3200">
                <a:solidFill>
                  <a:schemeClr val="bg1"/>
                </a:solidFill>
                <a:latin typeface="Raleway" panose="020B0503030101060003" pitchFamily="34" charset="0"/>
              </a:rPr>
              <a:t>03</a:t>
            </a:r>
            <a:endParaRPr lang="en-US" sz="3200">
              <a:solidFill>
                <a:schemeClr val="bg1"/>
              </a:solidFill>
              <a:latin typeface="Raleway" panose="020B0503030101060003" pitchFamily="34" charset="0"/>
            </a:endParaRPr>
          </a:p>
        </p:txBody>
      </p:sp>
      <p:sp>
        <p:nvSpPr>
          <p:cNvPr id="97" name="TextBox 96">
            <a:extLst>
              <a:ext uri="{FF2B5EF4-FFF2-40B4-BE49-F238E27FC236}">
                <a16:creationId xmlns:a16="http://schemas.microsoft.com/office/drawing/2014/main" id="{AA60EEFD-85E0-45D3-BFED-3FB9CBF80404}"/>
              </a:ext>
            </a:extLst>
          </p:cNvPr>
          <p:cNvSpPr txBox="1"/>
          <p:nvPr userDrawn="1"/>
        </p:nvSpPr>
        <p:spPr>
          <a:xfrm>
            <a:off x="10796524" y="3419513"/>
            <a:ext cx="660758" cy="778336"/>
          </a:xfrm>
          <a:prstGeom prst="rect">
            <a:avLst/>
          </a:prstGeom>
          <a:noFill/>
        </p:spPr>
        <p:txBody>
          <a:bodyPr wrap="none" rtlCol="0">
            <a:spAutoFit/>
          </a:bodyPr>
          <a:lstStyle/>
          <a:p>
            <a:r>
              <a:rPr lang="de-DE" sz="3200">
                <a:solidFill>
                  <a:schemeClr val="bg1"/>
                </a:solidFill>
                <a:latin typeface="Raleway" panose="020B0503030101060003" pitchFamily="34" charset="0"/>
              </a:rPr>
              <a:t>04</a:t>
            </a:r>
            <a:endParaRPr lang="en-US" sz="3200">
              <a:solidFill>
                <a:schemeClr val="bg1"/>
              </a:solidFill>
              <a:latin typeface="Raleway" panose="020B0503030101060003" pitchFamily="34" charset="0"/>
            </a:endParaRPr>
          </a:p>
        </p:txBody>
      </p:sp>
      <p:sp>
        <p:nvSpPr>
          <p:cNvPr id="98" name="TextBox 97">
            <a:extLst>
              <a:ext uri="{FF2B5EF4-FFF2-40B4-BE49-F238E27FC236}">
                <a16:creationId xmlns:a16="http://schemas.microsoft.com/office/drawing/2014/main" id="{C6DC9E48-0DA6-4349-B1F8-CBF8543E65D5}"/>
              </a:ext>
            </a:extLst>
          </p:cNvPr>
          <p:cNvSpPr txBox="1"/>
          <p:nvPr userDrawn="1"/>
        </p:nvSpPr>
        <p:spPr>
          <a:xfrm>
            <a:off x="10796524" y="4333913"/>
            <a:ext cx="660758" cy="778336"/>
          </a:xfrm>
          <a:prstGeom prst="rect">
            <a:avLst/>
          </a:prstGeom>
          <a:noFill/>
        </p:spPr>
        <p:txBody>
          <a:bodyPr wrap="none" rtlCol="0">
            <a:spAutoFit/>
          </a:bodyPr>
          <a:lstStyle/>
          <a:p>
            <a:r>
              <a:rPr lang="de-DE" sz="3200">
                <a:solidFill>
                  <a:schemeClr val="bg1"/>
                </a:solidFill>
                <a:latin typeface="Raleway" panose="020B0503030101060003" pitchFamily="34" charset="0"/>
              </a:rPr>
              <a:t>05</a:t>
            </a:r>
            <a:endParaRPr lang="en-US" sz="3200">
              <a:solidFill>
                <a:schemeClr val="bg1"/>
              </a:solidFill>
              <a:latin typeface="Raleway" panose="020B0503030101060003" pitchFamily="34" charset="0"/>
            </a:endParaRPr>
          </a:p>
        </p:txBody>
      </p:sp>
      <p:sp>
        <p:nvSpPr>
          <p:cNvPr id="99" name="TextBox 98">
            <a:extLst>
              <a:ext uri="{FF2B5EF4-FFF2-40B4-BE49-F238E27FC236}">
                <a16:creationId xmlns:a16="http://schemas.microsoft.com/office/drawing/2014/main" id="{3431BD08-9282-4061-85E7-4AAE3577A3A3}"/>
              </a:ext>
            </a:extLst>
          </p:cNvPr>
          <p:cNvSpPr txBox="1"/>
          <p:nvPr userDrawn="1"/>
        </p:nvSpPr>
        <p:spPr>
          <a:xfrm>
            <a:off x="10796524" y="5120405"/>
            <a:ext cx="683200" cy="778336"/>
          </a:xfrm>
          <a:prstGeom prst="rect">
            <a:avLst/>
          </a:prstGeom>
          <a:noFill/>
        </p:spPr>
        <p:txBody>
          <a:bodyPr wrap="none" rtlCol="0">
            <a:spAutoFit/>
          </a:bodyPr>
          <a:lstStyle/>
          <a:p>
            <a:r>
              <a:rPr lang="de-DE" sz="3200">
                <a:solidFill>
                  <a:schemeClr val="bg1"/>
                </a:solidFill>
                <a:latin typeface="Raleway" panose="020B0503030101060003" pitchFamily="34" charset="0"/>
              </a:rPr>
              <a:t>06</a:t>
            </a:r>
            <a:endParaRPr lang="en-US" sz="3200">
              <a:solidFill>
                <a:schemeClr val="bg1"/>
              </a:solidFill>
              <a:latin typeface="Raleway" panose="020B0503030101060003" pitchFamily="34" charset="0"/>
            </a:endParaRPr>
          </a:p>
        </p:txBody>
      </p:sp>
      <p:sp>
        <p:nvSpPr>
          <p:cNvPr id="104" name="Picture Placeholder 103">
            <a:extLst>
              <a:ext uri="{FF2B5EF4-FFF2-40B4-BE49-F238E27FC236}">
                <a16:creationId xmlns:a16="http://schemas.microsoft.com/office/drawing/2014/main" id="{5552C28A-3F69-4889-B682-5E3ADC798D2B}"/>
              </a:ext>
            </a:extLst>
          </p:cNvPr>
          <p:cNvSpPr>
            <a:spLocks noGrp="1"/>
          </p:cNvSpPr>
          <p:nvPr>
            <p:ph type="pic" sz="quarter" idx="19" hasCustomPrompt="1"/>
          </p:nvPr>
        </p:nvSpPr>
        <p:spPr>
          <a:xfrm>
            <a:off x="3842463" y="905795"/>
            <a:ext cx="627938" cy="657449"/>
          </a:xfrm>
          <a:prstGeom prst="rect">
            <a:avLst/>
          </a:prstGeom>
        </p:spPr>
        <p:txBody>
          <a:bodyPr anchor="ctr"/>
          <a:lstStyle>
            <a:lvl1pPr marL="0" indent="0" algn="ctr">
              <a:buNone/>
              <a:defRPr sz="1200"/>
            </a:lvl1pPr>
          </a:lstStyle>
          <a:p>
            <a:r>
              <a:rPr lang="de-DE"/>
              <a:t>icon</a:t>
            </a:r>
            <a:endParaRPr lang="en-US"/>
          </a:p>
        </p:txBody>
      </p:sp>
      <p:sp>
        <p:nvSpPr>
          <p:cNvPr id="105" name="Picture Placeholder 103">
            <a:extLst>
              <a:ext uri="{FF2B5EF4-FFF2-40B4-BE49-F238E27FC236}">
                <a16:creationId xmlns:a16="http://schemas.microsoft.com/office/drawing/2014/main" id="{826C7A3D-691E-4F4B-AA3C-8956764381C0}"/>
              </a:ext>
            </a:extLst>
          </p:cNvPr>
          <p:cNvSpPr>
            <a:spLocks noGrp="1"/>
          </p:cNvSpPr>
          <p:nvPr>
            <p:ph type="pic" sz="quarter" idx="20" hasCustomPrompt="1"/>
          </p:nvPr>
        </p:nvSpPr>
        <p:spPr>
          <a:xfrm>
            <a:off x="3842463" y="1762994"/>
            <a:ext cx="627938" cy="657449"/>
          </a:xfrm>
          <a:prstGeom prst="rect">
            <a:avLst/>
          </a:prstGeom>
        </p:spPr>
        <p:txBody>
          <a:bodyPr anchor="ctr"/>
          <a:lstStyle>
            <a:lvl1pPr marL="0" indent="0" algn="ctr">
              <a:buNone/>
              <a:defRPr sz="1200"/>
            </a:lvl1pPr>
          </a:lstStyle>
          <a:p>
            <a:r>
              <a:rPr lang="de-DE"/>
              <a:t>icon</a:t>
            </a:r>
            <a:endParaRPr lang="en-US"/>
          </a:p>
        </p:txBody>
      </p:sp>
      <p:sp>
        <p:nvSpPr>
          <p:cNvPr id="106" name="Picture Placeholder 103">
            <a:extLst>
              <a:ext uri="{FF2B5EF4-FFF2-40B4-BE49-F238E27FC236}">
                <a16:creationId xmlns:a16="http://schemas.microsoft.com/office/drawing/2014/main" id="{852FA11E-C810-45AC-894E-7B9CF219AC8E}"/>
              </a:ext>
            </a:extLst>
          </p:cNvPr>
          <p:cNvSpPr>
            <a:spLocks noGrp="1"/>
          </p:cNvSpPr>
          <p:nvPr>
            <p:ph type="pic" sz="quarter" idx="21" hasCustomPrompt="1"/>
          </p:nvPr>
        </p:nvSpPr>
        <p:spPr>
          <a:xfrm>
            <a:off x="3842463" y="2630848"/>
            <a:ext cx="627938" cy="657449"/>
          </a:xfrm>
          <a:prstGeom prst="rect">
            <a:avLst/>
          </a:prstGeom>
        </p:spPr>
        <p:txBody>
          <a:bodyPr anchor="ctr"/>
          <a:lstStyle>
            <a:lvl1pPr marL="0" indent="0" algn="ctr">
              <a:buNone/>
              <a:defRPr sz="1200"/>
            </a:lvl1pPr>
          </a:lstStyle>
          <a:p>
            <a:r>
              <a:rPr lang="de-DE"/>
              <a:t>icon</a:t>
            </a:r>
            <a:endParaRPr lang="en-US"/>
          </a:p>
        </p:txBody>
      </p:sp>
      <p:sp>
        <p:nvSpPr>
          <p:cNvPr id="107" name="Picture Placeholder 103">
            <a:extLst>
              <a:ext uri="{FF2B5EF4-FFF2-40B4-BE49-F238E27FC236}">
                <a16:creationId xmlns:a16="http://schemas.microsoft.com/office/drawing/2014/main" id="{D0AD8288-063C-4AFB-A72F-57580A30078A}"/>
              </a:ext>
            </a:extLst>
          </p:cNvPr>
          <p:cNvSpPr>
            <a:spLocks noGrp="1"/>
          </p:cNvSpPr>
          <p:nvPr>
            <p:ph type="pic" sz="quarter" idx="22" hasCustomPrompt="1"/>
          </p:nvPr>
        </p:nvSpPr>
        <p:spPr>
          <a:xfrm>
            <a:off x="3842463" y="3510235"/>
            <a:ext cx="627938" cy="657449"/>
          </a:xfrm>
          <a:prstGeom prst="rect">
            <a:avLst/>
          </a:prstGeom>
        </p:spPr>
        <p:txBody>
          <a:bodyPr anchor="ctr"/>
          <a:lstStyle>
            <a:lvl1pPr marL="0" indent="0" algn="ctr">
              <a:buNone/>
              <a:defRPr sz="1200"/>
            </a:lvl1pPr>
          </a:lstStyle>
          <a:p>
            <a:r>
              <a:rPr lang="de-DE"/>
              <a:t>icon</a:t>
            </a:r>
            <a:endParaRPr lang="en-US"/>
          </a:p>
        </p:txBody>
      </p:sp>
      <p:sp>
        <p:nvSpPr>
          <p:cNvPr id="108" name="Picture Placeholder 103">
            <a:extLst>
              <a:ext uri="{FF2B5EF4-FFF2-40B4-BE49-F238E27FC236}">
                <a16:creationId xmlns:a16="http://schemas.microsoft.com/office/drawing/2014/main" id="{034CA82A-D579-48A9-83B7-3EE690E9F8B7}"/>
              </a:ext>
            </a:extLst>
          </p:cNvPr>
          <p:cNvSpPr>
            <a:spLocks noGrp="1"/>
          </p:cNvSpPr>
          <p:nvPr>
            <p:ph type="pic" sz="quarter" idx="23" hasCustomPrompt="1"/>
          </p:nvPr>
        </p:nvSpPr>
        <p:spPr>
          <a:xfrm>
            <a:off x="3842463" y="4371138"/>
            <a:ext cx="627938" cy="657449"/>
          </a:xfrm>
          <a:prstGeom prst="rect">
            <a:avLst/>
          </a:prstGeom>
        </p:spPr>
        <p:txBody>
          <a:bodyPr anchor="ctr"/>
          <a:lstStyle>
            <a:lvl1pPr marL="0" indent="0" algn="ctr">
              <a:buNone/>
              <a:defRPr sz="1200"/>
            </a:lvl1pPr>
          </a:lstStyle>
          <a:p>
            <a:r>
              <a:rPr lang="de-DE"/>
              <a:t>icon</a:t>
            </a:r>
            <a:endParaRPr lang="en-US"/>
          </a:p>
        </p:txBody>
      </p:sp>
      <p:sp>
        <p:nvSpPr>
          <p:cNvPr id="109" name="Picture Placeholder 103">
            <a:extLst>
              <a:ext uri="{FF2B5EF4-FFF2-40B4-BE49-F238E27FC236}">
                <a16:creationId xmlns:a16="http://schemas.microsoft.com/office/drawing/2014/main" id="{C8ACF470-79B9-47FC-8165-19C8D1377E0C}"/>
              </a:ext>
            </a:extLst>
          </p:cNvPr>
          <p:cNvSpPr>
            <a:spLocks noGrp="1"/>
          </p:cNvSpPr>
          <p:nvPr>
            <p:ph type="pic" sz="quarter" idx="24" hasCustomPrompt="1"/>
          </p:nvPr>
        </p:nvSpPr>
        <p:spPr>
          <a:xfrm>
            <a:off x="3842463" y="5229652"/>
            <a:ext cx="627938" cy="657449"/>
          </a:xfrm>
          <a:prstGeom prst="rect">
            <a:avLst/>
          </a:prstGeom>
        </p:spPr>
        <p:txBody>
          <a:bodyPr anchor="ctr"/>
          <a:lstStyle>
            <a:lvl1pPr marL="0" indent="0" algn="ctr">
              <a:buNone/>
              <a:defRPr sz="1200"/>
            </a:lvl1pPr>
          </a:lstStyle>
          <a:p>
            <a:r>
              <a:rPr lang="de-DE"/>
              <a:t>icon</a:t>
            </a:r>
            <a:endParaRPr lang="en-US"/>
          </a:p>
        </p:txBody>
      </p:sp>
      <p:sp>
        <p:nvSpPr>
          <p:cNvPr id="51" name="Rectangle 50">
            <a:extLst>
              <a:ext uri="{FF2B5EF4-FFF2-40B4-BE49-F238E27FC236}">
                <a16:creationId xmlns:a16="http://schemas.microsoft.com/office/drawing/2014/main" id="{4B01A510-5DAC-4810-BC81-4FB0DAA75817}"/>
              </a:ext>
            </a:extLst>
          </p:cNvPr>
          <p:cNvSpPr/>
          <p:nvPr userDrawn="1"/>
        </p:nvSpPr>
        <p:spPr>
          <a:xfrm>
            <a:off x="0" y="-228598"/>
            <a:ext cx="2971800" cy="73886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73E6253-1AB8-4756-AB40-D60C17E2D80D}"/>
              </a:ext>
            </a:extLst>
          </p:cNvPr>
          <p:cNvSpPr txBox="1"/>
          <p:nvPr userDrawn="1"/>
        </p:nvSpPr>
        <p:spPr>
          <a:xfrm>
            <a:off x="2351" y="537439"/>
            <a:ext cx="2969449" cy="5783122"/>
          </a:xfrm>
          <a:prstGeom prst="rect">
            <a:avLst/>
          </a:prstGeom>
          <a:noFill/>
        </p:spPr>
        <p:txBody>
          <a:bodyPr vert="wordArtVert" wrap="none" rtlCol="0" anchor="ctr">
            <a:noAutofit/>
          </a:bodyPr>
          <a:lstStyle/>
          <a:p>
            <a:pPr algn="ctr"/>
            <a:r>
              <a:rPr lang="de-DE" sz="5400" b="1">
                <a:solidFill>
                  <a:schemeClr val="bg1"/>
                </a:solidFill>
                <a:latin typeface="Raleway" panose="020B0503030101060003" pitchFamily="34" charset="0"/>
              </a:rPr>
              <a:t>AGENDA</a:t>
            </a:r>
            <a:endParaRPr lang="en-US" sz="5400" b="1">
              <a:solidFill>
                <a:schemeClr val="bg1"/>
              </a:solidFill>
              <a:latin typeface="Raleway" panose="020B0503030101060003" pitchFamily="34" charset="0"/>
            </a:endParaRPr>
          </a:p>
        </p:txBody>
      </p:sp>
    </p:spTree>
    <p:extLst>
      <p:ext uri="{BB962C8B-B14F-4D97-AF65-F5344CB8AC3E}">
        <p14:creationId xmlns:p14="http://schemas.microsoft.com/office/powerpoint/2010/main" val="7375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fill="hold"/>
                                        <p:tgtEl>
                                          <p:spTgt spid="96"/>
                                        </p:tgtEl>
                                        <p:attrNameLst>
                                          <p:attrName>ppt_x</p:attrName>
                                        </p:attrNameLst>
                                      </p:cBhvr>
                                      <p:tavLst>
                                        <p:tav tm="0">
                                          <p:val>
                                            <p:strVal val="0-#ppt_w/2"/>
                                          </p:val>
                                        </p:tav>
                                        <p:tav tm="100000">
                                          <p:val>
                                            <p:strVal val="#ppt_x"/>
                                          </p:val>
                                        </p:tav>
                                      </p:tavLst>
                                    </p:anim>
                                    <p:anim calcmode="lin" valueType="num">
                                      <p:cBhvr additive="base">
                                        <p:cTn id="48" dur="500" fill="hold"/>
                                        <p:tgtEl>
                                          <p:spTgt spid="9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0-#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 calcmode="lin" valueType="num">
                                      <p:cBhvr additive="base">
                                        <p:cTn id="79" dur="500" fill="hold"/>
                                        <p:tgtEl>
                                          <p:spTgt spid="98"/>
                                        </p:tgtEl>
                                        <p:attrNameLst>
                                          <p:attrName>ppt_x</p:attrName>
                                        </p:attrNameLst>
                                      </p:cBhvr>
                                      <p:tavLst>
                                        <p:tav tm="0">
                                          <p:val>
                                            <p:strVal val="0-#ppt_w/2"/>
                                          </p:val>
                                        </p:tav>
                                        <p:tav tm="100000">
                                          <p:val>
                                            <p:strVal val="#ppt_x"/>
                                          </p:val>
                                        </p:tav>
                                      </p:tavLst>
                                    </p:anim>
                                    <p:anim calcmode="lin" valueType="num">
                                      <p:cBhvr additive="base">
                                        <p:cTn id="80" dur="500" fill="hold"/>
                                        <p:tgtEl>
                                          <p:spTgt spid="98"/>
                                        </p:tgtEl>
                                        <p:attrNameLst>
                                          <p:attrName>ppt_y</p:attrName>
                                        </p:attrNameLst>
                                      </p:cBhvr>
                                      <p:tavLst>
                                        <p:tav tm="0">
                                          <p:val>
                                            <p:strVal val="#ppt_y"/>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0-#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additive="base">
                                        <p:cTn id="95" dur="500" fill="hold"/>
                                        <p:tgtEl>
                                          <p:spTgt spid="99"/>
                                        </p:tgtEl>
                                        <p:attrNameLst>
                                          <p:attrName>ppt_x</p:attrName>
                                        </p:attrNameLst>
                                      </p:cBhvr>
                                      <p:tavLst>
                                        <p:tav tm="0">
                                          <p:val>
                                            <p:strVal val="0-#ppt_w/2"/>
                                          </p:val>
                                        </p:tav>
                                        <p:tav tm="100000">
                                          <p:val>
                                            <p:strVal val="#ppt_x"/>
                                          </p:val>
                                        </p:tav>
                                      </p:tavLst>
                                    </p:anim>
                                    <p:anim calcmode="lin" valueType="num">
                                      <p:cBhvr additive="base">
                                        <p:cTn id="96" dur="500" fill="hold"/>
                                        <p:tgtEl>
                                          <p:spTgt spid="99"/>
                                        </p:tgtEl>
                                        <p:attrNameLst>
                                          <p:attrName>ppt_y</p:attrName>
                                        </p:attrNameLst>
                                      </p:cBhvr>
                                      <p:tavLst>
                                        <p:tav tm="0">
                                          <p:val>
                                            <p:strVal val="#ppt_y"/>
                                          </p:val>
                                        </p:tav>
                                        <p:tav tm="100000">
                                          <p:val>
                                            <p:strVal val="#ppt_y"/>
                                          </p:val>
                                        </p:tav>
                                      </p:tavLst>
                                    </p:anim>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94" grpId="0"/>
      <p:bldP spid="95" grpId="0"/>
      <p:bldP spid="96" grpId="0"/>
      <p:bldP spid="97" grpId="0"/>
      <p:bldP spid="98" grpId="0"/>
      <p:bldP spid="99" grpId="0"/>
      <p:bldP spid="104" grpId="0"/>
      <p:bldP spid="105" grpId="0"/>
      <p:bldP spid="106" grpId="0"/>
      <p:bldP spid="107" grpId="0"/>
      <p:bldP spid="108" grpId="0"/>
      <p:bldP spid="109"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 Fly Out 9 Item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1A1F2117-C837-490D-BE9A-FF19CC275E1F}"/>
              </a:ext>
            </a:extLst>
          </p:cNvPr>
          <p:cNvSpPr/>
          <p:nvPr userDrawn="1"/>
        </p:nvSpPr>
        <p:spPr>
          <a:xfrm>
            <a:off x="2819400" y="838200"/>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90FCFD98-3EA4-49B4-B757-E03BFA23FEC4}"/>
              </a:ext>
            </a:extLst>
          </p:cNvPr>
          <p:cNvSpPr/>
          <p:nvPr userDrawn="1"/>
        </p:nvSpPr>
        <p:spPr>
          <a:xfrm>
            <a:off x="10668000" y="838200"/>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C07AAA24-8572-4D2D-AFDA-34C0D2CDE056}"/>
              </a:ext>
            </a:extLst>
          </p:cNvPr>
          <p:cNvSpPr/>
          <p:nvPr userDrawn="1"/>
        </p:nvSpPr>
        <p:spPr>
          <a:xfrm>
            <a:off x="2819400" y="1453252"/>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89F732CC-4E02-412F-B41E-92565AD0694F}"/>
              </a:ext>
            </a:extLst>
          </p:cNvPr>
          <p:cNvSpPr/>
          <p:nvPr userDrawn="1"/>
        </p:nvSpPr>
        <p:spPr>
          <a:xfrm>
            <a:off x="10668000" y="1453252"/>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E50E21B6-128C-4788-ACCB-027ADDA90BC0}"/>
              </a:ext>
            </a:extLst>
          </p:cNvPr>
          <p:cNvSpPr/>
          <p:nvPr userDrawn="1"/>
        </p:nvSpPr>
        <p:spPr>
          <a:xfrm>
            <a:off x="2819400" y="2068304"/>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D34C0A1-C069-49E2-99C6-4080E17BD4CA}"/>
              </a:ext>
            </a:extLst>
          </p:cNvPr>
          <p:cNvSpPr/>
          <p:nvPr userDrawn="1"/>
        </p:nvSpPr>
        <p:spPr>
          <a:xfrm>
            <a:off x="10668000" y="2065867"/>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3B7AE163-CEEA-4892-9498-3C95B66F5FE4}"/>
              </a:ext>
            </a:extLst>
          </p:cNvPr>
          <p:cNvSpPr/>
          <p:nvPr userDrawn="1"/>
        </p:nvSpPr>
        <p:spPr>
          <a:xfrm>
            <a:off x="2819400" y="2683356"/>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ACCBCBB0-9031-4EC5-8D10-FC7DF64E94D5}"/>
              </a:ext>
            </a:extLst>
          </p:cNvPr>
          <p:cNvSpPr/>
          <p:nvPr userDrawn="1"/>
        </p:nvSpPr>
        <p:spPr>
          <a:xfrm>
            <a:off x="10668000" y="2683356"/>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8439B13-BA50-41E3-AA0B-7531F55D66C0}"/>
              </a:ext>
            </a:extLst>
          </p:cNvPr>
          <p:cNvSpPr/>
          <p:nvPr userDrawn="1"/>
        </p:nvSpPr>
        <p:spPr>
          <a:xfrm>
            <a:off x="2819400" y="3298408"/>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C576FC0-6569-4A7A-B585-865946A7F13D}"/>
              </a:ext>
            </a:extLst>
          </p:cNvPr>
          <p:cNvSpPr/>
          <p:nvPr userDrawn="1"/>
        </p:nvSpPr>
        <p:spPr>
          <a:xfrm>
            <a:off x="10668000" y="3298408"/>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FDF00744-842B-4515-A2EA-6B9A13F81AB6}"/>
              </a:ext>
            </a:extLst>
          </p:cNvPr>
          <p:cNvSpPr/>
          <p:nvPr userDrawn="1"/>
        </p:nvSpPr>
        <p:spPr>
          <a:xfrm>
            <a:off x="2819400" y="3913460"/>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7D431E8A-25A1-4D1F-BF52-0A804503236E}"/>
              </a:ext>
            </a:extLst>
          </p:cNvPr>
          <p:cNvSpPr/>
          <p:nvPr userDrawn="1"/>
        </p:nvSpPr>
        <p:spPr>
          <a:xfrm>
            <a:off x="10668000" y="3913460"/>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2827EE72-8E41-4B04-83E8-90A1DD05035D}"/>
              </a:ext>
            </a:extLst>
          </p:cNvPr>
          <p:cNvSpPr/>
          <p:nvPr userDrawn="1"/>
        </p:nvSpPr>
        <p:spPr>
          <a:xfrm>
            <a:off x="2819400" y="4528512"/>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38CF2DE2-93BA-4481-944E-79F7CC5C1917}"/>
              </a:ext>
            </a:extLst>
          </p:cNvPr>
          <p:cNvSpPr/>
          <p:nvPr userDrawn="1"/>
        </p:nvSpPr>
        <p:spPr>
          <a:xfrm>
            <a:off x="10668000" y="4528512"/>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693644DF-8B02-455F-A6E1-4FE7746B844F}"/>
              </a:ext>
            </a:extLst>
          </p:cNvPr>
          <p:cNvSpPr/>
          <p:nvPr userDrawn="1"/>
        </p:nvSpPr>
        <p:spPr>
          <a:xfrm>
            <a:off x="2819400" y="5143564"/>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83FFA59-95D5-44D2-9EB5-65440EB90079}"/>
              </a:ext>
            </a:extLst>
          </p:cNvPr>
          <p:cNvSpPr/>
          <p:nvPr userDrawn="1"/>
        </p:nvSpPr>
        <p:spPr>
          <a:xfrm>
            <a:off x="10668000" y="5143564"/>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F00A29D3-921B-45D4-8955-1F06A9F6805A}"/>
              </a:ext>
            </a:extLst>
          </p:cNvPr>
          <p:cNvSpPr/>
          <p:nvPr userDrawn="1"/>
        </p:nvSpPr>
        <p:spPr>
          <a:xfrm>
            <a:off x="2819400" y="5758616"/>
            <a:ext cx="8991600" cy="48705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434CC00-D001-4F1D-B5B1-6361ED246B2C}"/>
              </a:ext>
            </a:extLst>
          </p:cNvPr>
          <p:cNvSpPr/>
          <p:nvPr userDrawn="1"/>
        </p:nvSpPr>
        <p:spPr>
          <a:xfrm>
            <a:off x="10668000" y="5758616"/>
            <a:ext cx="914400" cy="487058"/>
          </a:xfrm>
          <a:prstGeom prst="parallelogram">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018D5F-7024-40B7-94CE-476D76D0AEF4}"/>
              </a:ext>
            </a:extLst>
          </p:cNvPr>
          <p:cNvSpPr/>
          <p:nvPr userDrawn="1"/>
        </p:nvSpPr>
        <p:spPr>
          <a:xfrm>
            <a:off x="0" y="-228598"/>
            <a:ext cx="3459939" cy="7388672"/>
          </a:xfrm>
          <a:prstGeom prst="rect">
            <a:avLst/>
          </a:prstGeom>
          <a:solidFill>
            <a:schemeClr val="bg1"/>
          </a:solidFill>
          <a:ln>
            <a:noFill/>
          </a:ln>
          <a:effectLst>
            <a:outerShdw blurRad="190500" dist="127000" algn="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03FD5865-E25E-49E6-A3D7-C2730A65D31F}"/>
              </a:ext>
            </a:extLst>
          </p:cNvPr>
          <p:cNvSpPr/>
          <p:nvPr userDrawn="1"/>
        </p:nvSpPr>
        <p:spPr>
          <a:xfrm>
            <a:off x="0" y="0"/>
            <a:ext cx="16764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08BB8C8-B4F0-46A6-8979-6971DFDF483F}"/>
              </a:ext>
            </a:extLst>
          </p:cNvPr>
          <p:cNvSpPr/>
          <p:nvPr userDrawn="1"/>
        </p:nvSpPr>
        <p:spPr>
          <a:xfrm>
            <a:off x="11140" y="6258064"/>
            <a:ext cx="1676400" cy="59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3">
            <a:extLst>
              <a:ext uri="{FF2B5EF4-FFF2-40B4-BE49-F238E27FC236}">
                <a16:creationId xmlns:a16="http://schemas.microsoft.com/office/drawing/2014/main" id="{AFE9439B-1603-47E6-941C-BD7EB61EBBB7}"/>
              </a:ext>
            </a:extLst>
          </p:cNvPr>
          <p:cNvSpPr>
            <a:spLocks noGrp="1"/>
          </p:cNvSpPr>
          <p:nvPr>
            <p:ph type="body" sz="quarter" idx="10" hasCustomPrompt="1"/>
          </p:nvPr>
        </p:nvSpPr>
        <p:spPr>
          <a:xfrm>
            <a:off x="4724400" y="833744"/>
            <a:ext cx="5689600" cy="487058"/>
          </a:xfrm>
          <a:prstGeom prst="rect">
            <a:avLst/>
          </a:prstGeom>
        </p:spPr>
        <p:txBody>
          <a:bodyPr anchor="ctr"/>
          <a:lstStyle>
            <a:lvl1pPr marL="0" indent="0" algn="l">
              <a:buNone/>
              <a:defRPr sz="2800"/>
            </a:lvl1pPr>
          </a:lstStyle>
          <a:p>
            <a:pPr lvl="0"/>
            <a:r>
              <a:rPr lang="de-DE"/>
              <a:t>Agenda Item 1</a:t>
            </a:r>
            <a:endParaRPr lang="en-US"/>
          </a:p>
        </p:txBody>
      </p:sp>
      <p:sp>
        <p:nvSpPr>
          <p:cNvPr id="64" name="Text Placeholder 53">
            <a:extLst>
              <a:ext uri="{FF2B5EF4-FFF2-40B4-BE49-F238E27FC236}">
                <a16:creationId xmlns:a16="http://schemas.microsoft.com/office/drawing/2014/main" id="{0A9EF312-A500-4CA0-90AC-CB8CB4891BA5}"/>
              </a:ext>
            </a:extLst>
          </p:cNvPr>
          <p:cNvSpPr>
            <a:spLocks noGrp="1"/>
          </p:cNvSpPr>
          <p:nvPr>
            <p:ph type="body" sz="quarter" idx="11" hasCustomPrompt="1"/>
          </p:nvPr>
        </p:nvSpPr>
        <p:spPr>
          <a:xfrm>
            <a:off x="4724400" y="1448796"/>
            <a:ext cx="5689600" cy="487058"/>
          </a:xfrm>
          <a:prstGeom prst="rect">
            <a:avLst/>
          </a:prstGeom>
        </p:spPr>
        <p:txBody>
          <a:bodyPr anchor="ctr"/>
          <a:lstStyle>
            <a:lvl1pPr marL="0" indent="0" algn="l">
              <a:buNone/>
              <a:defRPr sz="2800"/>
            </a:lvl1pPr>
          </a:lstStyle>
          <a:p>
            <a:pPr lvl="0"/>
            <a:r>
              <a:rPr lang="de-DE"/>
              <a:t>Agenda Item 2</a:t>
            </a:r>
            <a:endParaRPr lang="en-US"/>
          </a:p>
        </p:txBody>
      </p:sp>
      <p:sp>
        <p:nvSpPr>
          <p:cNvPr id="65" name="Text Placeholder 53">
            <a:extLst>
              <a:ext uri="{FF2B5EF4-FFF2-40B4-BE49-F238E27FC236}">
                <a16:creationId xmlns:a16="http://schemas.microsoft.com/office/drawing/2014/main" id="{AEE8C146-5581-4C0C-A0F7-3B62FD922FAC}"/>
              </a:ext>
            </a:extLst>
          </p:cNvPr>
          <p:cNvSpPr>
            <a:spLocks noGrp="1"/>
          </p:cNvSpPr>
          <p:nvPr>
            <p:ph type="body" sz="quarter" idx="12" hasCustomPrompt="1"/>
          </p:nvPr>
        </p:nvSpPr>
        <p:spPr>
          <a:xfrm>
            <a:off x="4724400" y="2063848"/>
            <a:ext cx="5689600" cy="487058"/>
          </a:xfrm>
          <a:prstGeom prst="rect">
            <a:avLst/>
          </a:prstGeom>
        </p:spPr>
        <p:txBody>
          <a:bodyPr anchor="ctr"/>
          <a:lstStyle>
            <a:lvl1pPr marL="0" indent="0" algn="l">
              <a:buNone/>
              <a:defRPr sz="2800"/>
            </a:lvl1pPr>
          </a:lstStyle>
          <a:p>
            <a:pPr lvl="0"/>
            <a:r>
              <a:rPr lang="de-DE"/>
              <a:t>Agenda Item 3</a:t>
            </a:r>
            <a:endParaRPr lang="en-US"/>
          </a:p>
        </p:txBody>
      </p:sp>
      <p:sp>
        <p:nvSpPr>
          <p:cNvPr id="66" name="Text Placeholder 53">
            <a:extLst>
              <a:ext uri="{FF2B5EF4-FFF2-40B4-BE49-F238E27FC236}">
                <a16:creationId xmlns:a16="http://schemas.microsoft.com/office/drawing/2014/main" id="{7FBBEF24-393E-45EF-85F9-5C71CD210400}"/>
              </a:ext>
            </a:extLst>
          </p:cNvPr>
          <p:cNvSpPr>
            <a:spLocks noGrp="1"/>
          </p:cNvSpPr>
          <p:nvPr>
            <p:ph type="body" sz="quarter" idx="13" hasCustomPrompt="1"/>
          </p:nvPr>
        </p:nvSpPr>
        <p:spPr>
          <a:xfrm>
            <a:off x="4724400" y="2678900"/>
            <a:ext cx="5689600" cy="487058"/>
          </a:xfrm>
          <a:prstGeom prst="rect">
            <a:avLst/>
          </a:prstGeom>
        </p:spPr>
        <p:txBody>
          <a:bodyPr anchor="ctr"/>
          <a:lstStyle>
            <a:lvl1pPr marL="0" indent="0" algn="l">
              <a:buNone/>
              <a:defRPr sz="2800"/>
            </a:lvl1pPr>
          </a:lstStyle>
          <a:p>
            <a:pPr lvl="0"/>
            <a:r>
              <a:rPr lang="de-DE"/>
              <a:t>Agenda Item 4</a:t>
            </a:r>
            <a:endParaRPr lang="en-US"/>
          </a:p>
        </p:txBody>
      </p:sp>
      <p:sp>
        <p:nvSpPr>
          <p:cNvPr id="67" name="Text Placeholder 53">
            <a:extLst>
              <a:ext uri="{FF2B5EF4-FFF2-40B4-BE49-F238E27FC236}">
                <a16:creationId xmlns:a16="http://schemas.microsoft.com/office/drawing/2014/main" id="{D5A4BE51-FADF-453A-B374-986CCC847E6A}"/>
              </a:ext>
            </a:extLst>
          </p:cNvPr>
          <p:cNvSpPr>
            <a:spLocks noGrp="1"/>
          </p:cNvSpPr>
          <p:nvPr>
            <p:ph type="body" sz="quarter" idx="14" hasCustomPrompt="1"/>
          </p:nvPr>
        </p:nvSpPr>
        <p:spPr>
          <a:xfrm>
            <a:off x="4724400" y="3293952"/>
            <a:ext cx="5689600" cy="487058"/>
          </a:xfrm>
          <a:prstGeom prst="rect">
            <a:avLst/>
          </a:prstGeom>
        </p:spPr>
        <p:txBody>
          <a:bodyPr anchor="ctr"/>
          <a:lstStyle>
            <a:lvl1pPr marL="0" indent="0" algn="l">
              <a:buNone/>
              <a:defRPr sz="2800"/>
            </a:lvl1pPr>
          </a:lstStyle>
          <a:p>
            <a:pPr lvl="0"/>
            <a:r>
              <a:rPr lang="de-DE"/>
              <a:t>Agenda Item 5</a:t>
            </a:r>
            <a:endParaRPr lang="en-US"/>
          </a:p>
        </p:txBody>
      </p:sp>
      <p:sp>
        <p:nvSpPr>
          <p:cNvPr id="68" name="Text Placeholder 53">
            <a:extLst>
              <a:ext uri="{FF2B5EF4-FFF2-40B4-BE49-F238E27FC236}">
                <a16:creationId xmlns:a16="http://schemas.microsoft.com/office/drawing/2014/main" id="{7EB7482D-320C-4212-9638-5FC52EAE8932}"/>
              </a:ext>
            </a:extLst>
          </p:cNvPr>
          <p:cNvSpPr>
            <a:spLocks noGrp="1"/>
          </p:cNvSpPr>
          <p:nvPr>
            <p:ph type="body" sz="quarter" idx="15" hasCustomPrompt="1"/>
          </p:nvPr>
        </p:nvSpPr>
        <p:spPr>
          <a:xfrm>
            <a:off x="4724400" y="3909004"/>
            <a:ext cx="5689600" cy="487058"/>
          </a:xfrm>
          <a:prstGeom prst="rect">
            <a:avLst/>
          </a:prstGeom>
        </p:spPr>
        <p:txBody>
          <a:bodyPr anchor="ctr"/>
          <a:lstStyle>
            <a:lvl1pPr marL="0" indent="0" algn="l">
              <a:buNone/>
              <a:defRPr sz="2800"/>
            </a:lvl1pPr>
          </a:lstStyle>
          <a:p>
            <a:pPr lvl="0"/>
            <a:r>
              <a:rPr lang="de-DE"/>
              <a:t>Agenda Item 6</a:t>
            </a:r>
            <a:endParaRPr lang="en-US"/>
          </a:p>
        </p:txBody>
      </p:sp>
      <p:sp>
        <p:nvSpPr>
          <p:cNvPr id="69" name="Text Placeholder 53">
            <a:extLst>
              <a:ext uri="{FF2B5EF4-FFF2-40B4-BE49-F238E27FC236}">
                <a16:creationId xmlns:a16="http://schemas.microsoft.com/office/drawing/2014/main" id="{E82EE442-7278-478D-866D-BD7B39AF8EFC}"/>
              </a:ext>
            </a:extLst>
          </p:cNvPr>
          <p:cNvSpPr>
            <a:spLocks noGrp="1"/>
          </p:cNvSpPr>
          <p:nvPr>
            <p:ph type="body" sz="quarter" idx="16" hasCustomPrompt="1"/>
          </p:nvPr>
        </p:nvSpPr>
        <p:spPr>
          <a:xfrm>
            <a:off x="4724400" y="4524056"/>
            <a:ext cx="5689600" cy="487058"/>
          </a:xfrm>
          <a:prstGeom prst="rect">
            <a:avLst/>
          </a:prstGeom>
        </p:spPr>
        <p:txBody>
          <a:bodyPr anchor="ctr"/>
          <a:lstStyle>
            <a:lvl1pPr marL="0" indent="0" algn="l">
              <a:buNone/>
              <a:defRPr sz="2800"/>
            </a:lvl1pPr>
          </a:lstStyle>
          <a:p>
            <a:pPr lvl="0"/>
            <a:r>
              <a:rPr lang="de-DE"/>
              <a:t>Agenda Item 7</a:t>
            </a:r>
            <a:endParaRPr lang="en-US"/>
          </a:p>
        </p:txBody>
      </p:sp>
      <p:sp>
        <p:nvSpPr>
          <p:cNvPr id="70" name="Text Placeholder 53">
            <a:extLst>
              <a:ext uri="{FF2B5EF4-FFF2-40B4-BE49-F238E27FC236}">
                <a16:creationId xmlns:a16="http://schemas.microsoft.com/office/drawing/2014/main" id="{5AAAF913-A5A2-4394-8531-16AD69D0BF2F}"/>
              </a:ext>
            </a:extLst>
          </p:cNvPr>
          <p:cNvSpPr>
            <a:spLocks noGrp="1"/>
          </p:cNvSpPr>
          <p:nvPr>
            <p:ph type="body" sz="quarter" idx="17" hasCustomPrompt="1"/>
          </p:nvPr>
        </p:nvSpPr>
        <p:spPr>
          <a:xfrm>
            <a:off x="4724400" y="5139108"/>
            <a:ext cx="5689600" cy="487058"/>
          </a:xfrm>
          <a:prstGeom prst="rect">
            <a:avLst/>
          </a:prstGeom>
        </p:spPr>
        <p:txBody>
          <a:bodyPr anchor="ctr"/>
          <a:lstStyle>
            <a:lvl1pPr marL="0" indent="0" algn="l">
              <a:buNone/>
              <a:defRPr sz="2800"/>
            </a:lvl1pPr>
          </a:lstStyle>
          <a:p>
            <a:pPr lvl="0"/>
            <a:r>
              <a:rPr lang="de-DE"/>
              <a:t>Agenda Item 8</a:t>
            </a:r>
            <a:endParaRPr lang="en-US"/>
          </a:p>
        </p:txBody>
      </p:sp>
      <p:sp>
        <p:nvSpPr>
          <p:cNvPr id="71" name="Text Placeholder 53">
            <a:extLst>
              <a:ext uri="{FF2B5EF4-FFF2-40B4-BE49-F238E27FC236}">
                <a16:creationId xmlns:a16="http://schemas.microsoft.com/office/drawing/2014/main" id="{F6CD3E5B-A257-4F9D-8A0E-B178739AAC63}"/>
              </a:ext>
            </a:extLst>
          </p:cNvPr>
          <p:cNvSpPr>
            <a:spLocks noGrp="1"/>
          </p:cNvSpPr>
          <p:nvPr>
            <p:ph type="body" sz="quarter" idx="18" hasCustomPrompt="1"/>
          </p:nvPr>
        </p:nvSpPr>
        <p:spPr>
          <a:xfrm>
            <a:off x="4724400" y="5754160"/>
            <a:ext cx="5689600" cy="487058"/>
          </a:xfrm>
          <a:prstGeom prst="rect">
            <a:avLst/>
          </a:prstGeom>
        </p:spPr>
        <p:txBody>
          <a:bodyPr anchor="ctr"/>
          <a:lstStyle>
            <a:lvl1pPr marL="0" indent="0" algn="l">
              <a:buNone/>
              <a:defRPr sz="2800"/>
            </a:lvl1pPr>
          </a:lstStyle>
          <a:p>
            <a:pPr lvl="0"/>
            <a:r>
              <a:rPr lang="de-DE"/>
              <a:t>Agenda Item 9</a:t>
            </a:r>
            <a:endParaRPr lang="en-US"/>
          </a:p>
        </p:txBody>
      </p:sp>
      <p:sp>
        <p:nvSpPr>
          <p:cNvPr id="94" name="TextBox 93">
            <a:extLst>
              <a:ext uri="{FF2B5EF4-FFF2-40B4-BE49-F238E27FC236}">
                <a16:creationId xmlns:a16="http://schemas.microsoft.com/office/drawing/2014/main" id="{F0AAF27E-7C18-46DA-8277-629F24D0CA7A}"/>
              </a:ext>
            </a:extLst>
          </p:cNvPr>
          <p:cNvSpPr txBox="1"/>
          <p:nvPr userDrawn="1"/>
        </p:nvSpPr>
        <p:spPr>
          <a:xfrm>
            <a:off x="10796524" y="767809"/>
            <a:ext cx="612668" cy="584775"/>
          </a:xfrm>
          <a:prstGeom prst="rect">
            <a:avLst/>
          </a:prstGeom>
          <a:noFill/>
        </p:spPr>
        <p:txBody>
          <a:bodyPr wrap="none" rtlCol="0">
            <a:spAutoFit/>
          </a:bodyPr>
          <a:lstStyle/>
          <a:p>
            <a:r>
              <a:rPr lang="de-DE" sz="3200">
                <a:solidFill>
                  <a:schemeClr val="bg1"/>
                </a:solidFill>
                <a:latin typeface="Raleway" panose="020B0503030101060003" pitchFamily="34" charset="0"/>
              </a:rPr>
              <a:t>01</a:t>
            </a:r>
            <a:endParaRPr lang="en-US" sz="3200">
              <a:solidFill>
                <a:schemeClr val="bg1"/>
              </a:solidFill>
              <a:latin typeface="Raleway" panose="020B0503030101060003" pitchFamily="34" charset="0"/>
            </a:endParaRPr>
          </a:p>
        </p:txBody>
      </p:sp>
      <p:sp>
        <p:nvSpPr>
          <p:cNvPr id="95" name="TextBox 94">
            <a:extLst>
              <a:ext uri="{FF2B5EF4-FFF2-40B4-BE49-F238E27FC236}">
                <a16:creationId xmlns:a16="http://schemas.microsoft.com/office/drawing/2014/main" id="{25D7A292-BF59-499C-A669-83495CC144AA}"/>
              </a:ext>
            </a:extLst>
          </p:cNvPr>
          <p:cNvSpPr txBox="1"/>
          <p:nvPr userDrawn="1"/>
        </p:nvSpPr>
        <p:spPr>
          <a:xfrm>
            <a:off x="10782300" y="1389927"/>
            <a:ext cx="649537" cy="584775"/>
          </a:xfrm>
          <a:prstGeom prst="rect">
            <a:avLst/>
          </a:prstGeom>
          <a:noFill/>
        </p:spPr>
        <p:txBody>
          <a:bodyPr wrap="none" rtlCol="0">
            <a:spAutoFit/>
          </a:bodyPr>
          <a:lstStyle/>
          <a:p>
            <a:r>
              <a:rPr lang="de-DE" sz="3200">
                <a:solidFill>
                  <a:schemeClr val="bg1"/>
                </a:solidFill>
                <a:latin typeface="Raleway" panose="020B0503030101060003" pitchFamily="34" charset="0"/>
              </a:rPr>
              <a:t>02</a:t>
            </a:r>
            <a:endParaRPr lang="en-US" sz="3200">
              <a:solidFill>
                <a:schemeClr val="bg1"/>
              </a:solidFill>
              <a:latin typeface="Raleway" panose="020B0503030101060003" pitchFamily="34" charset="0"/>
            </a:endParaRPr>
          </a:p>
        </p:txBody>
      </p:sp>
      <p:sp>
        <p:nvSpPr>
          <p:cNvPr id="96" name="TextBox 95">
            <a:extLst>
              <a:ext uri="{FF2B5EF4-FFF2-40B4-BE49-F238E27FC236}">
                <a16:creationId xmlns:a16="http://schemas.microsoft.com/office/drawing/2014/main" id="{A9645BA3-8D29-4EF9-AFE6-AF0911A90747}"/>
              </a:ext>
            </a:extLst>
          </p:cNvPr>
          <p:cNvSpPr txBox="1"/>
          <p:nvPr userDrawn="1"/>
        </p:nvSpPr>
        <p:spPr>
          <a:xfrm>
            <a:off x="10796524" y="1974811"/>
            <a:ext cx="655949" cy="584775"/>
          </a:xfrm>
          <a:prstGeom prst="rect">
            <a:avLst/>
          </a:prstGeom>
          <a:noFill/>
        </p:spPr>
        <p:txBody>
          <a:bodyPr wrap="none" rtlCol="0">
            <a:spAutoFit/>
          </a:bodyPr>
          <a:lstStyle/>
          <a:p>
            <a:r>
              <a:rPr lang="de-DE" sz="3200">
                <a:solidFill>
                  <a:schemeClr val="bg1"/>
                </a:solidFill>
                <a:latin typeface="Raleway" panose="020B0503030101060003" pitchFamily="34" charset="0"/>
              </a:rPr>
              <a:t>03</a:t>
            </a:r>
            <a:endParaRPr lang="en-US" sz="3200">
              <a:solidFill>
                <a:schemeClr val="bg1"/>
              </a:solidFill>
              <a:latin typeface="Raleway" panose="020B0503030101060003" pitchFamily="34" charset="0"/>
            </a:endParaRPr>
          </a:p>
        </p:txBody>
      </p:sp>
      <p:sp>
        <p:nvSpPr>
          <p:cNvPr id="97" name="TextBox 96">
            <a:extLst>
              <a:ext uri="{FF2B5EF4-FFF2-40B4-BE49-F238E27FC236}">
                <a16:creationId xmlns:a16="http://schemas.microsoft.com/office/drawing/2014/main" id="{AA60EEFD-85E0-45D3-BFED-3FB9CBF80404}"/>
              </a:ext>
            </a:extLst>
          </p:cNvPr>
          <p:cNvSpPr txBox="1"/>
          <p:nvPr userDrawn="1"/>
        </p:nvSpPr>
        <p:spPr>
          <a:xfrm>
            <a:off x="10796524" y="2611217"/>
            <a:ext cx="660758" cy="584775"/>
          </a:xfrm>
          <a:prstGeom prst="rect">
            <a:avLst/>
          </a:prstGeom>
          <a:noFill/>
        </p:spPr>
        <p:txBody>
          <a:bodyPr wrap="none" rtlCol="0">
            <a:spAutoFit/>
          </a:bodyPr>
          <a:lstStyle/>
          <a:p>
            <a:r>
              <a:rPr lang="de-DE" sz="3200">
                <a:solidFill>
                  <a:schemeClr val="bg1"/>
                </a:solidFill>
                <a:latin typeface="Raleway" panose="020B0503030101060003" pitchFamily="34" charset="0"/>
              </a:rPr>
              <a:t>04</a:t>
            </a:r>
            <a:endParaRPr lang="en-US" sz="3200">
              <a:solidFill>
                <a:schemeClr val="bg1"/>
              </a:solidFill>
              <a:latin typeface="Raleway" panose="020B0503030101060003" pitchFamily="34" charset="0"/>
            </a:endParaRPr>
          </a:p>
        </p:txBody>
      </p:sp>
      <p:sp>
        <p:nvSpPr>
          <p:cNvPr id="98" name="TextBox 97">
            <a:extLst>
              <a:ext uri="{FF2B5EF4-FFF2-40B4-BE49-F238E27FC236}">
                <a16:creationId xmlns:a16="http://schemas.microsoft.com/office/drawing/2014/main" id="{C6DC9E48-0DA6-4349-B1F8-CBF8543E65D5}"/>
              </a:ext>
            </a:extLst>
          </p:cNvPr>
          <p:cNvSpPr txBox="1"/>
          <p:nvPr userDrawn="1"/>
        </p:nvSpPr>
        <p:spPr>
          <a:xfrm>
            <a:off x="10796524" y="3235558"/>
            <a:ext cx="660758" cy="584775"/>
          </a:xfrm>
          <a:prstGeom prst="rect">
            <a:avLst/>
          </a:prstGeom>
          <a:noFill/>
        </p:spPr>
        <p:txBody>
          <a:bodyPr wrap="none" rtlCol="0">
            <a:spAutoFit/>
          </a:bodyPr>
          <a:lstStyle/>
          <a:p>
            <a:r>
              <a:rPr lang="de-DE" sz="3200">
                <a:solidFill>
                  <a:schemeClr val="bg1"/>
                </a:solidFill>
                <a:latin typeface="Raleway" panose="020B0503030101060003" pitchFamily="34" charset="0"/>
              </a:rPr>
              <a:t>05</a:t>
            </a:r>
            <a:endParaRPr lang="en-US" sz="3200">
              <a:solidFill>
                <a:schemeClr val="bg1"/>
              </a:solidFill>
              <a:latin typeface="Raleway" panose="020B0503030101060003" pitchFamily="34" charset="0"/>
            </a:endParaRPr>
          </a:p>
        </p:txBody>
      </p:sp>
      <p:sp>
        <p:nvSpPr>
          <p:cNvPr id="99" name="TextBox 98">
            <a:extLst>
              <a:ext uri="{FF2B5EF4-FFF2-40B4-BE49-F238E27FC236}">
                <a16:creationId xmlns:a16="http://schemas.microsoft.com/office/drawing/2014/main" id="{3431BD08-9282-4061-85E7-4AAE3577A3A3}"/>
              </a:ext>
            </a:extLst>
          </p:cNvPr>
          <p:cNvSpPr txBox="1"/>
          <p:nvPr userDrawn="1"/>
        </p:nvSpPr>
        <p:spPr>
          <a:xfrm>
            <a:off x="10796524" y="3828134"/>
            <a:ext cx="683200" cy="584775"/>
          </a:xfrm>
          <a:prstGeom prst="rect">
            <a:avLst/>
          </a:prstGeom>
          <a:noFill/>
        </p:spPr>
        <p:txBody>
          <a:bodyPr wrap="none" rtlCol="0">
            <a:spAutoFit/>
          </a:bodyPr>
          <a:lstStyle/>
          <a:p>
            <a:r>
              <a:rPr lang="de-DE" sz="3200">
                <a:solidFill>
                  <a:schemeClr val="bg1"/>
                </a:solidFill>
                <a:latin typeface="Raleway" panose="020B0503030101060003" pitchFamily="34" charset="0"/>
              </a:rPr>
              <a:t>06</a:t>
            </a:r>
            <a:endParaRPr lang="en-US" sz="3200">
              <a:solidFill>
                <a:schemeClr val="bg1"/>
              </a:solidFill>
              <a:latin typeface="Raleway" panose="020B0503030101060003" pitchFamily="34" charset="0"/>
            </a:endParaRPr>
          </a:p>
        </p:txBody>
      </p:sp>
      <p:sp>
        <p:nvSpPr>
          <p:cNvPr id="100" name="TextBox 99">
            <a:extLst>
              <a:ext uri="{FF2B5EF4-FFF2-40B4-BE49-F238E27FC236}">
                <a16:creationId xmlns:a16="http://schemas.microsoft.com/office/drawing/2014/main" id="{2B5DBF2C-4FBF-46C7-892F-B003D5D5912A}"/>
              </a:ext>
            </a:extLst>
          </p:cNvPr>
          <p:cNvSpPr txBox="1"/>
          <p:nvPr userDrawn="1"/>
        </p:nvSpPr>
        <p:spPr>
          <a:xfrm>
            <a:off x="10814405" y="4437237"/>
            <a:ext cx="655949" cy="584775"/>
          </a:xfrm>
          <a:prstGeom prst="rect">
            <a:avLst/>
          </a:prstGeom>
          <a:noFill/>
        </p:spPr>
        <p:txBody>
          <a:bodyPr wrap="none" rtlCol="0">
            <a:spAutoFit/>
          </a:bodyPr>
          <a:lstStyle/>
          <a:p>
            <a:r>
              <a:rPr lang="de-DE" sz="3200">
                <a:solidFill>
                  <a:schemeClr val="bg1"/>
                </a:solidFill>
                <a:latin typeface="Raleway" panose="020B0503030101060003" pitchFamily="34" charset="0"/>
              </a:rPr>
              <a:t>07</a:t>
            </a:r>
            <a:endParaRPr lang="en-US" sz="3200">
              <a:solidFill>
                <a:schemeClr val="bg1"/>
              </a:solidFill>
              <a:latin typeface="Raleway" panose="020B0503030101060003" pitchFamily="34" charset="0"/>
            </a:endParaRPr>
          </a:p>
        </p:txBody>
      </p:sp>
      <p:sp>
        <p:nvSpPr>
          <p:cNvPr id="101" name="TextBox 100">
            <a:extLst>
              <a:ext uri="{FF2B5EF4-FFF2-40B4-BE49-F238E27FC236}">
                <a16:creationId xmlns:a16="http://schemas.microsoft.com/office/drawing/2014/main" id="{9A14C85F-A7BF-4D1E-B8DE-24B923E66705}"/>
              </a:ext>
            </a:extLst>
          </p:cNvPr>
          <p:cNvSpPr txBox="1"/>
          <p:nvPr userDrawn="1"/>
        </p:nvSpPr>
        <p:spPr>
          <a:xfrm>
            <a:off x="10814405" y="5035894"/>
            <a:ext cx="679994" cy="584775"/>
          </a:xfrm>
          <a:prstGeom prst="rect">
            <a:avLst/>
          </a:prstGeom>
          <a:noFill/>
        </p:spPr>
        <p:txBody>
          <a:bodyPr wrap="none" rtlCol="0">
            <a:spAutoFit/>
          </a:bodyPr>
          <a:lstStyle/>
          <a:p>
            <a:r>
              <a:rPr lang="de-DE" sz="3200">
                <a:solidFill>
                  <a:schemeClr val="bg1"/>
                </a:solidFill>
                <a:latin typeface="Raleway" panose="020B0503030101060003" pitchFamily="34" charset="0"/>
              </a:rPr>
              <a:t>08</a:t>
            </a:r>
            <a:endParaRPr lang="en-US" sz="3200">
              <a:solidFill>
                <a:schemeClr val="bg1"/>
              </a:solidFill>
              <a:latin typeface="Raleway" panose="020B0503030101060003" pitchFamily="34" charset="0"/>
            </a:endParaRPr>
          </a:p>
        </p:txBody>
      </p:sp>
      <p:sp>
        <p:nvSpPr>
          <p:cNvPr id="102" name="TextBox 101">
            <a:extLst>
              <a:ext uri="{FF2B5EF4-FFF2-40B4-BE49-F238E27FC236}">
                <a16:creationId xmlns:a16="http://schemas.microsoft.com/office/drawing/2014/main" id="{256D9DA7-BE23-4811-A053-8631C140190B}"/>
              </a:ext>
            </a:extLst>
          </p:cNvPr>
          <p:cNvSpPr txBox="1"/>
          <p:nvPr userDrawn="1"/>
        </p:nvSpPr>
        <p:spPr>
          <a:xfrm>
            <a:off x="10814405" y="5673290"/>
            <a:ext cx="676788" cy="584775"/>
          </a:xfrm>
          <a:prstGeom prst="rect">
            <a:avLst/>
          </a:prstGeom>
          <a:noFill/>
        </p:spPr>
        <p:txBody>
          <a:bodyPr wrap="none" rtlCol="0">
            <a:spAutoFit/>
          </a:bodyPr>
          <a:lstStyle/>
          <a:p>
            <a:r>
              <a:rPr lang="de-DE" sz="3200">
                <a:solidFill>
                  <a:schemeClr val="bg1"/>
                </a:solidFill>
                <a:latin typeface="Raleway" panose="020B0503030101060003" pitchFamily="34" charset="0"/>
              </a:rPr>
              <a:t>09</a:t>
            </a:r>
            <a:endParaRPr lang="en-US" sz="3200">
              <a:solidFill>
                <a:schemeClr val="bg1"/>
              </a:solidFill>
              <a:latin typeface="Raleway" panose="020B0503030101060003" pitchFamily="34" charset="0"/>
            </a:endParaRPr>
          </a:p>
        </p:txBody>
      </p:sp>
      <p:sp>
        <p:nvSpPr>
          <p:cNvPr id="104" name="Picture Placeholder 103">
            <a:extLst>
              <a:ext uri="{FF2B5EF4-FFF2-40B4-BE49-F238E27FC236}">
                <a16:creationId xmlns:a16="http://schemas.microsoft.com/office/drawing/2014/main" id="{5552C28A-3F69-4889-B682-5E3ADC798D2B}"/>
              </a:ext>
            </a:extLst>
          </p:cNvPr>
          <p:cNvSpPr>
            <a:spLocks noGrp="1"/>
          </p:cNvSpPr>
          <p:nvPr>
            <p:ph type="pic" sz="quarter" idx="19" hasCustomPrompt="1"/>
          </p:nvPr>
        </p:nvSpPr>
        <p:spPr>
          <a:xfrm>
            <a:off x="3842463" y="833744"/>
            <a:ext cx="627938" cy="493951"/>
          </a:xfrm>
          <a:prstGeom prst="rect">
            <a:avLst/>
          </a:prstGeom>
        </p:spPr>
        <p:txBody>
          <a:bodyPr anchor="ctr"/>
          <a:lstStyle>
            <a:lvl1pPr marL="0" indent="0" algn="ctr">
              <a:buNone/>
              <a:defRPr sz="1200"/>
            </a:lvl1pPr>
          </a:lstStyle>
          <a:p>
            <a:r>
              <a:rPr lang="de-DE"/>
              <a:t>icon</a:t>
            </a:r>
            <a:endParaRPr lang="en-US"/>
          </a:p>
        </p:txBody>
      </p:sp>
      <p:sp>
        <p:nvSpPr>
          <p:cNvPr id="105" name="Picture Placeholder 103">
            <a:extLst>
              <a:ext uri="{FF2B5EF4-FFF2-40B4-BE49-F238E27FC236}">
                <a16:creationId xmlns:a16="http://schemas.microsoft.com/office/drawing/2014/main" id="{826C7A3D-691E-4F4B-AA3C-8956764381C0}"/>
              </a:ext>
            </a:extLst>
          </p:cNvPr>
          <p:cNvSpPr>
            <a:spLocks noGrp="1"/>
          </p:cNvSpPr>
          <p:nvPr>
            <p:ph type="pic" sz="quarter" idx="20" hasCustomPrompt="1"/>
          </p:nvPr>
        </p:nvSpPr>
        <p:spPr>
          <a:xfrm>
            <a:off x="3842463" y="1451465"/>
            <a:ext cx="627938" cy="493951"/>
          </a:xfrm>
          <a:prstGeom prst="rect">
            <a:avLst/>
          </a:prstGeom>
        </p:spPr>
        <p:txBody>
          <a:bodyPr anchor="ctr"/>
          <a:lstStyle>
            <a:lvl1pPr marL="0" indent="0" algn="ctr">
              <a:buNone/>
              <a:defRPr sz="1200"/>
            </a:lvl1pPr>
          </a:lstStyle>
          <a:p>
            <a:r>
              <a:rPr lang="de-DE"/>
              <a:t>icon</a:t>
            </a:r>
            <a:endParaRPr lang="en-US"/>
          </a:p>
        </p:txBody>
      </p:sp>
      <p:sp>
        <p:nvSpPr>
          <p:cNvPr id="106" name="Picture Placeholder 103">
            <a:extLst>
              <a:ext uri="{FF2B5EF4-FFF2-40B4-BE49-F238E27FC236}">
                <a16:creationId xmlns:a16="http://schemas.microsoft.com/office/drawing/2014/main" id="{852FA11E-C810-45AC-894E-7B9CF219AC8E}"/>
              </a:ext>
            </a:extLst>
          </p:cNvPr>
          <p:cNvSpPr>
            <a:spLocks noGrp="1"/>
          </p:cNvSpPr>
          <p:nvPr>
            <p:ph type="pic" sz="quarter" idx="21" hasCustomPrompt="1"/>
          </p:nvPr>
        </p:nvSpPr>
        <p:spPr>
          <a:xfrm>
            <a:off x="3842463" y="2069186"/>
            <a:ext cx="627938" cy="493951"/>
          </a:xfrm>
          <a:prstGeom prst="rect">
            <a:avLst/>
          </a:prstGeom>
        </p:spPr>
        <p:txBody>
          <a:bodyPr anchor="ctr"/>
          <a:lstStyle>
            <a:lvl1pPr marL="0" indent="0" algn="ctr">
              <a:buNone/>
              <a:defRPr sz="1200"/>
            </a:lvl1pPr>
          </a:lstStyle>
          <a:p>
            <a:r>
              <a:rPr lang="de-DE"/>
              <a:t>icon</a:t>
            </a:r>
            <a:endParaRPr lang="en-US"/>
          </a:p>
        </p:txBody>
      </p:sp>
      <p:sp>
        <p:nvSpPr>
          <p:cNvPr id="107" name="Picture Placeholder 103">
            <a:extLst>
              <a:ext uri="{FF2B5EF4-FFF2-40B4-BE49-F238E27FC236}">
                <a16:creationId xmlns:a16="http://schemas.microsoft.com/office/drawing/2014/main" id="{D0AD8288-063C-4AFB-A72F-57580A30078A}"/>
              </a:ext>
            </a:extLst>
          </p:cNvPr>
          <p:cNvSpPr>
            <a:spLocks noGrp="1"/>
          </p:cNvSpPr>
          <p:nvPr>
            <p:ph type="pic" sz="quarter" idx="22" hasCustomPrompt="1"/>
          </p:nvPr>
        </p:nvSpPr>
        <p:spPr>
          <a:xfrm>
            <a:off x="3842463" y="2686907"/>
            <a:ext cx="627938" cy="493951"/>
          </a:xfrm>
          <a:prstGeom prst="rect">
            <a:avLst/>
          </a:prstGeom>
        </p:spPr>
        <p:txBody>
          <a:bodyPr anchor="ctr"/>
          <a:lstStyle>
            <a:lvl1pPr marL="0" indent="0" algn="ctr">
              <a:buNone/>
              <a:defRPr sz="1200"/>
            </a:lvl1pPr>
          </a:lstStyle>
          <a:p>
            <a:r>
              <a:rPr lang="de-DE"/>
              <a:t>icon</a:t>
            </a:r>
            <a:endParaRPr lang="en-US"/>
          </a:p>
        </p:txBody>
      </p:sp>
      <p:sp>
        <p:nvSpPr>
          <p:cNvPr id="108" name="Picture Placeholder 103">
            <a:extLst>
              <a:ext uri="{FF2B5EF4-FFF2-40B4-BE49-F238E27FC236}">
                <a16:creationId xmlns:a16="http://schemas.microsoft.com/office/drawing/2014/main" id="{034CA82A-D579-48A9-83B7-3EE690E9F8B7}"/>
              </a:ext>
            </a:extLst>
          </p:cNvPr>
          <p:cNvSpPr>
            <a:spLocks noGrp="1"/>
          </p:cNvSpPr>
          <p:nvPr>
            <p:ph type="pic" sz="quarter" idx="23" hasCustomPrompt="1"/>
          </p:nvPr>
        </p:nvSpPr>
        <p:spPr>
          <a:xfrm>
            <a:off x="3842463" y="3304628"/>
            <a:ext cx="627938" cy="493951"/>
          </a:xfrm>
          <a:prstGeom prst="rect">
            <a:avLst/>
          </a:prstGeom>
        </p:spPr>
        <p:txBody>
          <a:bodyPr anchor="ctr"/>
          <a:lstStyle>
            <a:lvl1pPr marL="0" indent="0" algn="ctr">
              <a:buNone/>
              <a:defRPr sz="1200"/>
            </a:lvl1pPr>
          </a:lstStyle>
          <a:p>
            <a:r>
              <a:rPr lang="de-DE"/>
              <a:t>icon</a:t>
            </a:r>
            <a:endParaRPr lang="en-US"/>
          </a:p>
        </p:txBody>
      </p:sp>
      <p:sp>
        <p:nvSpPr>
          <p:cNvPr id="109" name="Picture Placeholder 103">
            <a:extLst>
              <a:ext uri="{FF2B5EF4-FFF2-40B4-BE49-F238E27FC236}">
                <a16:creationId xmlns:a16="http://schemas.microsoft.com/office/drawing/2014/main" id="{C8ACF470-79B9-47FC-8165-19C8D1377E0C}"/>
              </a:ext>
            </a:extLst>
          </p:cNvPr>
          <p:cNvSpPr>
            <a:spLocks noGrp="1"/>
          </p:cNvSpPr>
          <p:nvPr>
            <p:ph type="pic" sz="quarter" idx="24" hasCustomPrompt="1"/>
          </p:nvPr>
        </p:nvSpPr>
        <p:spPr>
          <a:xfrm>
            <a:off x="3842463" y="3922349"/>
            <a:ext cx="627938" cy="493951"/>
          </a:xfrm>
          <a:prstGeom prst="rect">
            <a:avLst/>
          </a:prstGeom>
        </p:spPr>
        <p:txBody>
          <a:bodyPr anchor="ctr"/>
          <a:lstStyle>
            <a:lvl1pPr marL="0" indent="0" algn="ctr">
              <a:buNone/>
              <a:defRPr sz="1200"/>
            </a:lvl1pPr>
          </a:lstStyle>
          <a:p>
            <a:r>
              <a:rPr lang="de-DE"/>
              <a:t>icon</a:t>
            </a:r>
            <a:endParaRPr lang="en-US"/>
          </a:p>
        </p:txBody>
      </p:sp>
      <p:sp>
        <p:nvSpPr>
          <p:cNvPr id="110" name="Picture Placeholder 103">
            <a:extLst>
              <a:ext uri="{FF2B5EF4-FFF2-40B4-BE49-F238E27FC236}">
                <a16:creationId xmlns:a16="http://schemas.microsoft.com/office/drawing/2014/main" id="{502F2DD7-9E62-4462-88CD-2D00FF8101B0}"/>
              </a:ext>
            </a:extLst>
          </p:cNvPr>
          <p:cNvSpPr>
            <a:spLocks noGrp="1"/>
          </p:cNvSpPr>
          <p:nvPr>
            <p:ph type="pic" sz="quarter" idx="25" hasCustomPrompt="1"/>
          </p:nvPr>
        </p:nvSpPr>
        <p:spPr>
          <a:xfrm>
            <a:off x="3842463" y="4540070"/>
            <a:ext cx="627938" cy="493951"/>
          </a:xfrm>
          <a:prstGeom prst="rect">
            <a:avLst/>
          </a:prstGeom>
        </p:spPr>
        <p:txBody>
          <a:bodyPr anchor="ctr"/>
          <a:lstStyle>
            <a:lvl1pPr marL="0" indent="0" algn="ctr">
              <a:buNone/>
              <a:defRPr sz="1200"/>
            </a:lvl1pPr>
          </a:lstStyle>
          <a:p>
            <a:r>
              <a:rPr lang="de-DE"/>
              <a:t>icon</a:t>
            </a:r>
            <a:endParaRPr lang="en-US"/>
          </a:p>
        </p:txBody>
      </p:sp>
      <p:sp>
        <p:nvSpPr>
          <p:cNvPr id="111" name="Picture Placeholder 103">
            <a:extLst>
              <a:ext uri="{FF2B5EF4-FFF2-40B4-BE49-F238E27FC236}">
                <a16:creationId xmlns:a16="http://schemas.microsoft.com/office/drawing/2014/main" id="{872DDA88-151C-4386-8F11-657AD38E458C}"/>
              </a:ext>
            </a:extLst>
          </p:cNvPr>
          <p:cNvSpPr>
            <a:spLocks noGrp="1"/>
          </p:cNvSpPr>
          <p:nvPr>
            <p:ph type="pic" sz="quarter" idx="26" hasCustomPrompt="1"/>
          </p:nvPr>
        </p:nvSpPr>
        <p:spPr>
          <a:xfrm>
            <a:off x="3842463" y="5157791"/>
            <a:ext cx="627938" cy="493951"/>
          </a:xfrm>
          <a:prstGeom prst="rect">
            <a:avLst/>
          </a:prstGeom>
        </p:spPr>
        <p:txBody>
          <a:bodyPr anchor="ctr"/>
          <a:lstStyle>
            <a:lvl1pPr marL="0" indent="0" algn="ctr">
              <a:buNone/>
              <a:defRPr sz="1200"/>
            </a:lvl1pPr>
          </a:lstStyle>
          <a:p>
            <a:r>
              <a:rPr lang="de-DE"/>
              <a:t>icon</a:t>
            </a:r>
            <a:endParaRPr lang="en-US"/>
          </a:p>
        </p:txBody>
      </p:sp>
      <p:sp>
        <p:nvSpPr>
          <p:cNvPr id="112" name="Picture Placeholder 103">
            <a:extLst>
              <a:ext uri="{FF2B5EF4-FFF2-40B4-BE49-F238E27FC236}">
                <a16:creationId xmlns:a16="http://schemas.microsoft.com/office/drawing/2014/main" id="{795DDBE8-954D-4390-A689-0E4AEC4631BE}"/>
              </a:ext>
            </a:extLst>
          </p:cNvPr>
          <p:cNvSpPr>
            <a:spLocks noGrp="1"/>
          </p:cNvSpPr>
          <p:nvPr>
            <p:ph type="pic" sz="quarter" idx="27" hasCustomPrompt="1"/>
          </p:nvPr>
        </p:nvSpPr>
        <p:spPr>
          <a:xfrm>
            <a:off x="3842463" y="5775512"/>
            <a:ext cx="627938" cy="493951"/>
          </a:xfrm>
          <a:prstGeom prst="rect">
            <a:avLst/>
          </a:prstGeom>
        </p:spPr>
        <p:txBody>
          <a:bodyPr anchor="ctr"/>
          <a:lstStyle>
            <a:lvl1pPr marL="0" indent="0" algn="ctr">
              <a:buNone/>
              <a:defRPr sz="1200"/>
            </a:lvl1pPr>
          </a:lstStyle>
          <a:p>
            <a:r>
              <a:rPr lang="de-DE"/>
              <a:t>icon</a:t>
            </a:r>
            <a:endParaRPr lang="en-US"/>
          </a:p>
        </p:txBody>
      </p:sp>
      <p:sp>
        <p:nvSpPr>
          <p:cNvPr id="51" name="Rectangle 50">
            <a:extLst>
              <a:ext uri="{FF2B5EF4-FFF2-40B4-BE49-F238E27FC236}">
                <a16:creationId xmlns:a16="http://schemas.microsoft.com/office/drawing/2014/main" id="{4B01A510-5DAC-4810-BC81-4FB0DAA75817}"/>
              </a:ext>
            </a:extLst>
          </p:cNvPr>
          <p:cNvSpPr/>
          <p:nvPr userDrawn="1"/>
        </p:nvSpPr>
        <p:spPr>
          <a:xfrm>
            <a:off x="0" y="-228598"/>
            <a:ext cx="2971800" cy="73886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73E6253-1AB8-4756-AB40-D60C17E2D80D}"/>
              </a:ext>
            </a:extLst>
          </p:cNvPr>
          <p:cNvSpPr txBox="1"/>
          <p:nvPr userDrawn="1"/>
        </p:nvSpPr>
        <p:spPr>
          <a:xfrm>
            <a:off x="2351" y="537439"/>
            <a:ext cx="2969449" cy="5783122"/>
          </a:xfrm>
          <a:prstGeom prst="rect">
            <a:avLst/>
          </a:prstGeom>
          <a:noFill/>
        </p:spPr>
        <p:txBody>
          <a:bodyPr vert="wordArtVert" wrap="none" rtlCol="0" anchor="ctr">
            <a:noAutofit/>
          </a:bodyPr>
          <a:lstStyle/>
          <a:p>
            <a:pPr algn="ctr"/>
            <a:r>
              <a:rPr lang="de-DE" sz="5400" b="1">
                <a:solidFill>
                  <a:schemeClr val="bg1"/>
                </a:solidFill>
                <a:latin typeface="Raleway" panose="020B0503030101060003" pitchFamily="34" charset="0"/>
              </a:rPr>
              <a:t>AGENDA</a:t>
            </a:r>
            <a:endParaRPr lang="en-US" sz="5400" b="1">
              <a:solidFill>
                <a:schemeClr val="bg1"/>
              </a:solidFill>
              <a:latin typeface="Raleway" panose="020B0503030101060003" pitchFamily="34" charset="0"/>
            </a:endParaRPr>
          </a:p>
        </p:txBody>
      </p:sp>
    </p:spTree>
    <p:extLst>
      <p:ext uri="{BB962C8B-B14F-4D97-AF65-F5344CB8AC3E}">
        <p14:creationId xmlns:p14="http://schemas.microsoft.com/office/powerpoint/2010/main" val="39109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fill="hold"/>
                                        <p:tgtEl>
                                          <p:spTgt spid="96"/>
                                        </p:tgtEl>
                                        <p:attrNameLst>
                                          <p:attrName>ppt_x</p:attrName>
                                        </p:attrNameLst>
                                      </p:cBhvr>
                                      <p:tavLst>
                                        <p:tav tm="0">
                                          <p:val>
                                            <p:strVal val="0-#ppt_w/2"/>
                                          </p:val>
                                        </p:tav>
                                        <p:tav tm="100000">
                                          <p:val>
                                            <p:strVal val="#ppt_x"/>
                                          </p:val>
                                        </p:tav>
                                      </p:tavLst>
                                    </p:anim>
                                    <p:anim calcmode="lin" valueType="num">
                                      <p:cBhvr additive="base">
                                        <p:cTn id="48" dur="500" fill="hold"/>
                                        <p:tgtEl>
                                          <p:spTgt spid="9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0-#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 calcmode="lin" valueType="num">
                                      <p:cBhvr additive="base">
                                        <p:cTn id="79" dur="500" fill="hold"/>
                                        <p:tgtEl>
                                          <p:spTgt spid="98"/>
                                        </p:tgtEl>
                                        <p:attrNameLst>
                                          <p:attrName>ppt_x</p:attrName>
                                        </p:attrNameLst>
                                      </p:cBhvr>
                                      <p:tavLst>
                                        <p:tav tm="0">
                                          <p:val>
                                            <p:strVal val="0-#ppt_w/2"/>
                                          </p:val>
                                        </p:tav>
                                        <p:tav tm="100000">
                                          <p:val>
                                            <p:strVal val="#ppt_x"/>
                                          </p:val>
                                        </p:tav>
                                      </p:tavLst>
                                    </p:anim>
                                    <p:anim calcmode="lin" valueType="num">
                                      <p:cBhvr additive="base">
                                        <p:cTn id="80" dur="500" fill="hold"/>
                                        <p:tgtEl>
                                          <p:spTgt spid="98"/>
                                        </p:tgtEl>
                                        <p:attrNameLst>
                                          <p:attrName>ppt_y</p:attrName>
                                        </p:attrNameLst>
                                      </p:cBhvr>
                                      <p:tavLst>
                                        <p:tav tm="0">
                                          <p:val>
                                            <p:strVal val="#ppt_y"/>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0-#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additive="base">
                                        <p:cTn id="95" dur="500" fill="hold"/>
                                        <p:tgtEl>
                                          <p:spTgt spid="99"/>
                                        </p:tgtEl>
                                        <p:attrNameLst>
                                          <p:attrName>ppt_x</p:attrName>
                                        </p:attrNameLst>
                                      </p:cBhvr>
                                      <p:tavLst>
                                        <p:tav tm="0">
                                          <p:val>
                                            <p:strVal val="0-#ppt_w/2"/>
                                          </p:val>
                                        </p:tav>
                                        <p:tav tm="100000">
                                          <p:val>
                                            <p:strVal val="#ppt_x"/>
                                          </p:val>
                                        </p:tav>
                                      </p:tavLst>
                                    </p:anim>
                                    <p:anim calcmode="lin" valueType="num">
                                      <p:cBhvr additive="base">
                                        <p:cTn id="96" dur="500" fill="hold"/>
                                        <p:tgtEl>
                                          <p:spTgt spid="99"/>
                                        </p:tgtEl>
                                        <p:attrNameLst>
                                          <p:attrName>ppt_y</p:attrName>
                                        </p:attrNameLst>
                                      </p:cBhvr>
                                      <p:tavLst>
                                        <p:tav tm="0">
                                          <p:val>
                                            <p:strVal val="#ppt_y"/>
                                          </p:val>
                                        </p:tav>
                                        <p:tav tm="100000">
                                          <p:val>
                                            <p:strVal val="#ppt_y"/>
                                          </p:val>
                                        </p:tav>
                                      </p:tavLst>
                                    </p:anim>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0-#ppt_w/2"/>
                                          </p:val>
                                        </p:tav>
                                        <p:tav tm="100000">
                                          <p:val>
                                            <p:strVal val="#ppt_x"/>
                                          </p:val>
                                        </p:tav>
                                      </p:tavLst>
                                    </p:anim>
                                    <p:anim calcmode="lin" valueType="num">
                                      <p:cBhvr additive="base">
                                        <p:cTn id="104" dur="500" fill="hold"/>
                                        <p:tgtEl>
                                          <p:spTgt spid="1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0-#ppt_w/2"/>
                                          </p:val>
                                        </p:tav>
                                        <p:tav tm="100000">
                                          <p:val>
                                            <p:strVal val="#ppt_x"/>
                                          </p:val>
                                        </p:tav>
                                      </p:tavLst>
                                    </p:anim>
                                    <p:anim calcmode="lin" valueType="num">
                                      <p:cBhvr additive="base">
                                        <p:cTn id="108" dur="500" fill="hold"/>
                                        <p:tgtEl>
                                          <p:spTgt spid="16"/>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0-#ppt_w/2"/>
                                          </p:val>
                                        </p:tav>
                                        <p:tav tm="100000">
                                          <p:val>
                                            <p:strVal val="#ppt_x"/>
                                          </p:val>
                                        </p:tav>
                                      </p:tavLst>
                                    </p:anim>
                                    <p:anim calcmode="lin" valueType="num">
                                      <p:cBhvr additive="base">
                                        <p:cTn id="112" dur="500" fill="hold"/>
                                        <p:tgtEl>
                                          <p:spTgt spid="100"/>
                                        </p:tgtEl>
                                        <p:attrNameLst>
                                          <p:attrName>ppt_y</p:attrName>
                                        </p:attrNameLst>
                                      </p:cBhvr>
                                      <p:tavLst>
                                        <p:tav tm="0">
                                          <p:val>
                                            <p:strVal val="#ppt_y"/>
                                          </p:val>
                                        </p:tav>
                                        <p:tav tm="100000">
                                          <p:val>
                                            <p:strVal val="#ppt_y"/>
                                          </p:val>
                                        </p:tav>
                                      </p:tavLst>
                                    </p:anim>
                                  </p:childTnLst>
                                </p:cTn>
                              </p:par>
                              <p:par>
                                <p:cTn id="113" presetID="1" presetClass="entr" presetSubtype="0"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0-#ppt_w/2"/>
                                          </p:val>
                                        </p:tav>
                                        <p:tav tm="100000">
                                          <p:val>
                                            <p:strVal val="#ppt_x"/>
                                          </p:val>
                                        </p:tav>
                                      </p:tavLst>
                                    </p:anim>
                                    <p:anim calcmode="lin" valueType="num">
                                      <p:cBhvr additive="base">
                                        <p:cTn id="120" dur="500" fill="hold"/>
                                        <p:tgtEl>
                                          <p:spTgt spid="17"/>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500" fill="hold"/>
                                        <p:tgtEl>
                                          <p:spTgt spid="18"/>
                                        </p:tgtEl>
                                        <p:attrNameLst>
                                          <p:attrName>ppt_x</p:attrName>
                                        </p:attrNameLst>
                                      </p:cBhvr>
                                      <p:tavLst>
                                        <p:tav tm="0">
                                          <p:val>
                                            <p:strVal val="0-#ppt_w/2"/>
                                          </p:val>
                                        </p:tav>
                                        <p:tav tm="100000">
                                          <p:val>
                                            <p:strVal val="#ppt_x"/>
                                          </p:val>
                                        </p:tav>
                                      </p:tavLst>
                                    </p:anim>
                                    <p:anim calcmode="lin" valueType="num">
                                      <p:cBhvr additive="base">
                                        <p:cTn id="124" dur="500" fill="hold"/>
                                        <p:tgtEl>
                                          <p:spTgt spid="1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additive="base">
                                        <p:cTn id="127" dur="500" fill="hold"/>
                                        <p:tgtEl>
                                          <p:spTgt spid="101"/>
                                        </p:tgtEl>
                                        <p:attrNameLst>
                                          <p:attrName>ppt_x</p:attrName>
                                        </p:attrNameLst>
                                      </p:cBhvr>
                                      <p:tavLst>
                                        <p:tav tm="0">
                                          <p:val>
                                            <p:strVal val="0-#ppt_w/2"/>
                                          </p:val>
                                        </p:tav>
                                        <p:tav tm="100000">
                                          <p:val>
                                            <p:strVal val="#ppt_x"/>
                                          </p:val>
                                        </p:tav>
                                      </p:tavLst>
                                    </p:anim>
                                    <p:anim calcmode="lin" valueType="num">
                                      <p:cBhvr additive="base">
                                        <p:cTn id="128" dur="500" fill="hold"/>
                                        <p:tgtEl>
                                          <p:spTgt spid="101"/>
                                        </p:tgtEl>
                                        <p:attrNameLst>
                                          <p:attrName>ppt_y</p:attrName>
                                        </p:attrNameLst>
                                      </p:cBhvr>
                                      <p:tavLst>
                                        <p:tav tm="0">
                                          <p:val>
                                            <p:strVal val="#ppt_y"/>
                                          </p:val>
                                        </p:tav>
                                        <p:tav tm="100000">
                                          <p:val>
                                            <p:strVal val="#ppt_y"/>
                                          </p:val>
                                        </p:tav>
                                      </p:tavLst>
                                    </p:anim>
                                  </p:childTnLst>
                                </p:cTn>
                              </p:par>
                              <p:par>
                                <p:cTn id="129" presetID="1"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 calcmode="lin" valueType="num">
                                      <p:cBhvr additive="base">
                                        <p:cTn id="135" dur="500" fill="hold"/>
                                        <p:tgtEl>
                                          <p:spTgt spid="19"/>
                                        </p:tgtEl>
                                        <p:attrNameLst>
                                          <p:attrName>ppt_x</p:attrName>
                                        </p:attrNameLst>
                                      </p:cBhvr>
                                      <p:tavLst>
                                        <p:tav tm="0">
                                          <p:val>
                                            <p:strVal val="0-#ppt_w/2"/>
                                          </p:val>
                                        </p:tav>
                                        <p:tav tm="100000">
                                          <p:val>
                                            <p:strVal val="#ppt_x"/>
                                          </p:val>
                                        </p:tav>
                                      </p:tavLst>
                                    </p:anim>
                                    <p:anim calcmode="lin" valueType="num">
                                      <p:cBhvr additive="base">
                                        <p:cTn id="136" dur="500" fill="hold"/>
                                        <p:tgtEl>
                                          <p:spTgt spid="19"/>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 calcmode="lin" valueType="num">
                                      <p:cBhvr additive="base">
                                        <p:cTn id="139" dur="500" fill="hold"/>
                                        <p:tgtEl>
                                          <p:spTgt spid="20"/>
                                        </p:tgtEl>
                                        <p:attrNameLst>
                                          <p:attrName>ppt_x</p:attrName>
                                        </p:attrNameLst>
                                      </p:cBhvr>
                                      <p:tavLst>
                                        <p:tav tm="0">
                                          <p:val>
                                            <p:strVal val="0-#ppt_w/2"/>
                                          </p:val>
                                        </p:tav>
                                        <p:tav tm="100000">
                                          <p:val>
                                            <p:strVal val="#ppt_x"/>
                                          </p:val>
                                        </p:tav>
                                      </p:tavLst>
                                    </p:anim>
                                    <p:anim calcmode="lin" valueType="num">
                                      <p:cBhvr additive="base">
                                        <p:cTn id="140" dur="500" fill="hold"/>
                                        <p:tgtEl>
                                          <p:spTgt spid="20"/>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02"/>
                                        </p:tgtEl>
                                        <p:attrNameLst>
                                          <p:attrName>style.visibility</p:attrName>
                                        </p:attrNameLst>
                                      </p:cBhvr>
                                      <p:to>
                                        <p:strVal val="visible"/>
                                      </p:to>
                                    </p:set>
                                    <p:anim calcmode="lin" valueType="num">
                                      <p:cBhvr additive="base">
                                        <p:cTn id="143" dur="500" fill="hold"/>
                                        <p:tgtEl>
                                          <p:spTgt spid="102"/>
                                        </p:tgtEl>
                                        <p:attrNameLst>
                                          <p:attrName>ppt_x</p:attrName>
                                        </p:attrNameLst>
                                      </p:cBhvr>
                                      <p:tavLst>
                                        <p:tav tm="0">
                                          <p:val>
                                            <p:strVal val="0-#ppt_w/2"/>
                                          </p:val>
                                        </p:tav>
                                        <p:tav tm="100000">
                                          <p:val>
                                            <p:strVal val="#ppt_x"/>
                                          </p:val>
                                        </p:tav>
                                      </p:tavLst>
                                    </p:anim>
                                    <p:anim calcmode="lin" valueType="num">
                                      <p:cBhvr additive="base">
                                        <p:cTn id="144" dur="500" fill="hold"/>
                                        <p:tgtEl>
                                          <p:spTgt spid="102"/>
                                        </p:tgtEl>
                                        <p:attrNameLst>
                                          <p:attrName>ppt_y</p:attrName>
                                        </p:attrNameLst>
                                      </p:cBhvr>
                                      <p:tavLst>
                                        <p:tav tm="0">
                                          <p:val>
                                            <p:strVal val="#ppt_y"/>
                                          </p:val>
                                        </p:tav>
                                        <p:tav tm="100000">
                                          <p:val>
                                            <p:strVal val="#ppt_y"/>
                                          </p:val>
                                        </p:tav>
                                      </p:tavLst>
                                    </p:anim>
                                  </p:childTnLst>
                                </p:cTn>
                              </p:par>
                              <p:par>
                                <p:cTn id="145" presetID="1"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94" grpId="0"/>
      <p:bldP spid="95" grpId="0"/>
      <p:bldP spid="96" grpId="0"/>
      <p:bldP spid="97" grpId="0"/>
      <p:bldP spid="98" grpId="0"/>
      <p:bldP spid="99" grpId="0"/>
      <p:bldP spid="100" grpId="0"/>
      <p:bldP spid="101" grpId="0"/>
      <p:bldP spid="102" grpId="0"/>
      <p:bldP spid="104" grpId="0"/>
      <p:bldP spid="105" grpId="0"/>
      <p:bldP spid="106" grpId="0"/>
      <p:bldP spid="107" grpId="0"/>
      <p:bldP spid="108" grpId="0"/>
      <p:bldP spid="109" grpId="0"/>
      <p:bldP spid="110" grpId="0"/>
      <p:bldP spid="111" grpId="0"/>
      <p:bldP spid="11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 Background 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17107F2-F92E-4340-9E66-6E9AAED30D47}"/>
              </a:ext>
            </a:extLst>
          </p:cNvPr>
          <p:cNvSpPr/>
          <p:nvPr userDrawn="1"/>
        </p:nvSpPr>
        <p:spPr>
          <a:xfrm>
            <a:off x="533400" y="457200"/>
            <a:ext cx="11125200" cy="59436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65C8E20-79ED-4383-9CEC-08C3BAE9D772}"/>
              </a:ext>
            </a:extLst>
          </p:cNvPr>
          <p:cNvSpPr txBox="1"/>
          <p:nvPr userDrawn="1"/>
        </p:nvSpPr>
        <p:spPr>
          <a:xfrm>
            <a:off x="4291660" y="609600"/>
            <a:ext cx="3608680"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AGENDA</a:t>
            </a:r>
            <a:endParaRPr lang="en-US" sz="6000" b="1" spc="300">
              <a:solidFill>
                <a:schemeClr val="bg1"/>
              </a:solidFill>
              <a:latin typeface="Raleway" panose="020B0503030101060003" pitchFamily="34" charset="0"/>
            </a:endParaRPr>
          </a:p>
        </p:txBody>
      </p:sp>
      <p:sp>
        <p:nvSpPr>
          <p:cNvPr id="22" name="Text Placeholder 21">
            <a:extLst>
              <a:ext uri="{FF2B5EF4-FFF2-40B4-BE49-F238E27FC236}">
                <a16:creationId xmlns:a16="http://schemas.microsoft.com/office/drawing/2014/main" id="{D5E9C475-0EF3-492F-A06D-E9DCD9A7AACF}"/>
              </a:ext>
            </a:extLst>
          </p:cNvPr>
          <p:cNvSpPr>
            <a:spLocks noGrp="1"/>
          </p:cNvSpPr>
          <p:nvPr>
            <p:ph type="body" sz="quarter" idx="10" hasCustomPrompt="1"/>
          </p:nvPr>
        </p:nvSpPr>
        <p:spPr>
          <a:xfrm>
            <a:off x="1066800" y="1828800"/>
            <a:ext cx="8908573" cy="457200"/>
          </a:xfrm>
          <a:prstGeom prst="rect">
            <a:avLst/>
          </a:prstGeom>
        </p:spPr>
        <p:txBody>
          <a:bodyPr/>
          <a:lstStyle>
            <a:lvl1pPr marL="342900" indent="-342900" algn="l">
              <a:buFont typeface="Arial" panose="020B0604020202020204" pitchFamily="34" charset="0"/>
              <a:buChar char="•"/>
              <a:defRPr sz="3600">
                <a:latin typeface="+mj-lt"/>
              </a:defRPr>
            </a:lvl1pPr>
          </a:lstStyle>
          <a:p>
            <a:pPr lvl="0"/>
            <a:r>
              <a:rPr lang="de-DE"/>
              <a:t>First Agenda Item</a:t>
            </a:r>
          </a:p>
          <a:p>
            <a:pPr lvl="0"/>
            <a:r>
              <a:rPr lang="de-DE"/>
              <a:t>Second Agenda Item</a:t>
            </a:r>
          </a:p>
          <a:p>
            <a:pPr lvl="0"/>
            <a:r>
              <a:rPr lang="de-DE"/>
              <a:t>You get the drift</a:t>
            </a:r>
            <a:endParaRPr lang="en-US"/>
          </a:p>
        </p:txBody>
      </p:sp>
    </p:spTree>
    <p:extLst>
      <p:ext uri="{BB962C8B-B14F-4D97-AF65-F5344CB8AC3E}">
        <p14:creationId xmlns:p14="http://schemas.microsoft.com/office/powerpoint/2010/main" val="1376827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 Clean">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D1B29-9B95-4239-AA56-426F81CD8365}"/>
              </a:ext>
            </a:extLst>
          </p:cNvPr>
          <p:cNvSpPr txBox="1"/>
          <p:nvPr userDrawn="1"/>
        </p:nvSpPr>
        <p:spPr>
          <a:xfrm>
            <a:off x="4334014" y="589465"/>
            <a:ext cx="3608680" cy="1015663"/>
          </a:xfrm>
          <a:prstGeom prst="rect">
            <a:avLst/>
          </a:prstGeom>
          <a:noFill/>
        </p:spPr>
        <p:txBody>
          <a:bodyPr wrap="none" rtlCol="0">
            <a:spAutoFit/>
          </a:bodyPr>
          <a:lstStyle/>
          <a:p>
            <a:r>
              <a:rPr lang="de-DE" sz="6000" b="1" spc="300">
                <a:solidFill>
                  <a:schemeClr val="bg1"/>
                </a:solidFill>
                <a:latin typeface="Raleway" panose="020B0503030101060003" pitchFamily="34" charset="0"/>
              </a:rPr>
              <a:t>AGENDA</a:t>
            </a:r>
            <a:endParaRPr lang="en-US" sz="6000" b="1" spc="300">
              <a:solidFill>
                <a:schemeClr val="bg1"/>
              </a:solidFill>
              <a:latin typeface="Raleway" panose="020B0503030101060003" pitchFamily="34" charset="0"/>
            </a:endParaRPr>
          </a:p>
        </p:txBody>
      </p:sp>
      <p:sp>
        <p:nvSpPr>
          <p:cNvPr id="24" name="Rectangle 23">
            <a:extLst>
              <a:ext uri="{FF2B5EF4-FFF2-40B4-BE49-F238E27FC236}">
                <a16:creationId xmlns:a16="http://schemas.microsoft.com/office/drawing/2014/main" id="{095EA026-B54A-49EE-9600-748FA9F6D1CF}"/>
              </a:ext>
            </a:extLst>
          </p:cNvPr>
          <p:cNvSpPr/>
          <p:nvPr userDrawn="1"/>
        </p:nvSpPr>
        <p:spPr>
          <a:xfrm>
            <a:off x="4334271" y="1554633"/>
            <a:ext cx="3520440" cy="1524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a:extLst>
              <a:ext uri="{FF2B5EF4-FFF2-40B4-BE49-F238E27FC236}">
                <a16:creationId xmlns:a16="http://schemas.microsoft.com/office/drawing/2014/main" id="{BADCF145-2676-4FAF-A6AA-6CF78D960AC6}"/>
              </a:ext>
            </a:extLst>
          </p:cNvPr>
          <p:cNvSpPr>
            <a:spLocks noGrp="1"/>
          </p:cNvSpPr>
          <p:nvPr>
            <p:ph type="body" sz="quarter" idx="10" hasCustomPrompt="1"/>
          </p:nvPr>
        </p:nvSpPr>
        <p:spPr>
          <a:xfrm>
            <a:off x="685800" y="2132974"/>
            <a:ext cx="8908573" cy="457200"/>
          </a:xfrm>
          <a:prstGeom prst="rect">
            <a:avLst/>
          </a:prstGeom>
        </p:spPr>
        <p:txBody>
          <a:bodyPr/>
          <a:lstStyle>
            <a:lvl1pPr marL="342900" indent="-342900" algn="l">
              <a:buFont typeface="Arial" panose="020B0604020202020204" pitchFamily="34" charset="0"/>
              <a:buChar char="•"/>
              <a:defRPr sz="3600" b="0">
                <a:latin typeface="+mj-lt"/>
              </a:defRPr>
            </a:lvl1pPr>
          </a:lstStyle>
          <a:p>
            <a:pPr lvl="0"/>
            <a:r>
              <a:rPr lang="de-DE"/>
              <a:t>First Agenda Item</a:t>
            </a:r>
          </a:p>
          <a:p>
            <a:pPr lvl="0"/>
            <a:r>
              <a:rPr lang="de-DE"/>
              <a:t>Second Agenda Item</a:t>
            </a:r>
          </a:p>
          <a:p>
            <a:pPr lvl="0"/>
            <a:r>
              <a:rPr lang="de-DE"/>
              <a:t>You get the drift</a:t>
            </a:r>
            <a:endParaRPr lang="en-US"/>
          </a:p>
        </p:txBody>
      </p:sp>
    </p:spTree>
    <p:extLst>
      <p:ext uri="{BB962C8B-B14F-4D97-AF65-F5344CB8AC3E}">
        <p14:creationId xmlns:p14="http://schemas.microsoft.com/office/powerpoint/2010/main" val="41394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Background Image">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229E83-FA81-4E32-9B3D-F4AC1ECAAA20}"/>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None/>
              <a:defRPr>
                <a:latin typeface="+mn-lt"/>
              </a:defRPr>
            </a:lvl1pPr>
          </a:lstStyle>
          <a:p>
            <a:r>
              <a:rPr lang="de-DE"/>
              <a:t>INSERT A VIBRANT BACKGROUND IMAGE </a:t>
            </a:r>
          </a:p>
        </p:txBody>
      </p:sp>
      <p:sp>
        <p:nvSpPr>
          <p:cNvPr id="4" name="Text Placeholder 2">
            <a:extLst>
              <a:ext uri="{FF2B5EF4-FFF2-40B4-BE49-F238E27FC236}">
                <a16:creationId xmlns:a16="http://schemas.microsoft.com/office/drawing/2014/main" id="{4D5AF2D1-3B0F-47E0-A87D-678CB10907EA}"/>
              </a:ext>
            </a:extLst>
          </p:cNvPr>
          <p:cNvSpPr>
            <a:spLocks noGrp="1"/>
          </p:cNvSpPr>
          <p:nvPr>
            <p:ph type="body" sz="quarter" idx="10" hasCustomPrompt="1"/>
          </p:nvPr>
        </p:nvSpPr>
        <p:spPr>
          <a:xfrm>
            <a:off x="0" y="1388887"/>
            <a:ext cx="7713163" cy="653256"/>
          </a:xfrm>
          <a:prstGeom prst="rect">
            <a:avLst/>
          </a:prstGeom>
          <a:solidFill>
            <a:schemeClr val="tx1">
              <a:alpha val="50000"/>
            </a:schemeClr>
          </a:solidFill>
        </p:spPr>
        <p:txBody>
          <a:bodyPr wrap="square" anchor="ctr">
            <a:spAutoFit/>
          </a:bodyPr>
          <a:lstStyle>
            <a:lvl1pPr marL="0" indent="0">
              <a:buNone/>
              <a:defRPr sz="4050" b="1">
                <a:solidFill>
                  <a:schemeClr val="bg1"/>
                </a:solidFill>
                <a:latin typeface="+mj-lt"/>
              </a:defRPr>
            </a:lvl1pPr>
            <a:lvl2pPr marL="342900" indent="0">
              <a:buNone/>
              <a:defRPr sz="2700">
                <a:solidFill>
                  <a:schemeClr val="bg1"/>
                </a:solidFill>
                <a:latin typeface="Sifonn" pitchFamily="50" charset="0"/>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PRESENTATION TITLE</a:t>
            </a:r>
          </a:p>
        </p:txBody>
      </p:sp>
      <p:sp>
        <p:nvSpPr>
          <p:cNvPr id="5" name="Text Placeholder 2">
            <a:extLst>
              <a:ext uri="{FF2B5EF4-FFF2-40B4-BE49-F238E27FC236}">
                <a16:creationId xmlns:a16="http://schemas.microsoft.com/office/drawing/2014/main" id="{2DFE9DA0-F86E-41FA-A2F8-1E770390FD6F}"/>
              </a:ext>
            </a:extLst>
          </p:cNvPr>
          <p:cNvSpPr>
            <a:spLocks noGrp="1"/>
          </p:cNvSpPr>
          <p:nvPr>
            <p:ph type="body" sz="quarter" idx="11" hasCustomPrompt="1"/>
          </p:nvPr>
        </p:nvSpPr>
        <p:spPr>
          <a:xfrm>
            <a:off x="0" y="2135632"/>
            <a:ext cx="7713163" cy="886909"/>
          </a:xfrm>
          <a:prstGeom prst="rect">
            <a:avLst/>
          </a:prstGeom>
          <a:solidFill>
            <a:schemeClr val="tx1">
              <a:alpha val="50000"/>
            </a:schemeClr>
          </a:solidFill>
        </p:spPr>
        <p:txBody>
          <a:bodyPr wrap="square">
            <a:spAutoFit/>
          </a:bodyPr>
          <a:lstStyle>
            <a:lvl1pPr marL="0" indent="0">
              <a:lnSpc>
                <a:spcPct val="100000"/>
              </a:lnSpc>
              <a:spcBef>
                <a:spcPts val="900"/>
              </a:spcBef>
              <a:buNone/>
              <a:defRPr sz="2400">
                <a:solidFill>
                  <a:schemeClr val="bg1"/>
                </a:solidFill>
                <a:latin typeface="+mn-lt"/>
              </a:defRPr>
            </a:lvl1pPr>
            <a:lvl2pPr>
              <a:defRPr sz="2700">
                <a:solidFill>
                  <a:schemeClr val="bg1"/>
                </a:solidFill>
                <a:latin typeface="+mn-lt"/>
              </a:defRPr>
            </a:lvl2pPr>
            <a:lvl3pPr>
              <a:defRPr>
                <a:latin typeface="Sifonn" pitchFamily="50" charset="0"/>
              </a:defRPr>
            </a:lvl3pPr>
            <a:lvl4pPr>
              <a:defRPr>
                <a:latin typeface="Sifonn" pitchFamily="50" charset="0"/>
              </a:defRPr>
            </a:lvl4pPr>
            <a:lvl5pPr>
              <a:defRPr>
                <a:latin typeface="Sifonn" pitchFamily="50" charset="0"/>
              </a:defRPr>
            </a:lvl5pPr>
          </a:lstStyle>
          <a:p>
            <a:pPr lvl="0"/>
            <a:r>
              <a:rPr lang="en-US"/>
              <a:t>Subtitle</a:t>
            </a:r>
          </a:p>
          <a:p>
            <a:pPr lvl="1"/>
            <a:endParaRPr lang="en-US"/>
          </a:p>
        </p:txBody>
      </p:sp>
    </p:spTree>
    <p:extLst>
      <p:ext uri="{BB962C8B-B14F-4D97-AF65-F5344CB8AC3E}">
        <p14:creationId xmlns:p14="http://schemas.microsoft.com/office/powerpoint/2010/main" val="29873738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accent3"/>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4" name="Text Placeholder 2">
            <a:extLst>
              <a:ext uri="{FF2B5EF4-FFF2-40B4-BE49-F238E27FC236}">
                <a16:creationId xmlns:a16="http://schemas.microsoft.com/office/drawing/2014/main" id="{DAA8E954-07D1-41C8-9008-2D04756D3F5D}"/>
              </a:ext>
            </a:extLst>
          </p:cNvPr>
          <p:cNvSpPr>
            <a:spLocks noGrp="1"/>
          </p:cNvSpPr>
          <p:nvPr>
            <p:ph idx="1"/>
          </p:nvPr>
        </p:nvSpPr>
        <p:spPr>
          <a:xfrm>
            <a:off x="533400" y="1295400"/>
            <a:ext cx="11125200" cy="49530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650998DA-90DD-4064-B58E-746873C428EA}"/>
              </a:ext>
            </a:extLst>
          </p:cNvPr>
          <p:cNvSpPr>
            <a:spLocks noGrp="1"/>
          </p:cNvSpPr>
          <p:nvPr>
            <p:ph type="body" sz="quarter" idx="13" hasCustomPrompt="1"/>
          </p:nvPr>
        </p:nvSpPr>
        <p:spPr>
          <a:xfrm>
            <a:off x="4066923" y="917669"/>
            <a:ext cx="4061461" cy="152485"/>
          </a:xfrm>
          <a:prstGeom prst="rect">
            <a:avLst/>
          </a:prstGeom>
          <a:solidFill>
            <a:schemeClr val="tx1"/>
          </a:solidFill>
        </p:spPr>
        <p:txBody>
          <a:bodyPr anchor="ctr">
            <a:normAutofit/>
          </a:bodyPr>
          <a:lstStyle>
            <a:lvl3pPr marL="0" indent="0" algn="l">
              <a:buNone/>
              <a:defRPr sz="100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1016743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 Column - with Logo">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0A0D6-C8A3-464F-985E-98A75000EDDD}"/>
              </a:ext>
            </a:extLst>
          </p:cNvPr>
          <p:cNvSpPr/>
          <p:nvPr userDrawn="1"/>
        </p:nvSpPr>
        <p:spPr>
          <a:xfrm>
            <a:off x="0" y="6245003"/>
            <a:ext cx="12192000" cy="61299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ysClr val="windowText" lastClr="000000"/>
              </a:solidFill>
            </a:endParaRPr>
          </a:p>
        </p:txBody>
      </p:sp>
      <p:sp>
        <p:nvSpPr>
          <p:cNvPr id="8" name="Title Placeholder 1">
            <a:extLst>
              <a:ext uri="{FF2B5EF4-FFF2-40B4-BE49-F238E27FC236}">
                <a16:creationId xmlns:a16="http://schemas.microsoft.com/office/drawing/2014/main" id="{3A22879B-0A7D-44C3-AEFD-21E70AE57A32}"/>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4800" b="1">
                <a:solidFill>
                  <a:sysClr val="windowText" lastClr="000000"/>
                </a:solidFill>
                <a:latin typeface="+mj-lt"/>
              </a:defRPr>
            </a:lvl1pPr>
          </a:lstStyle>
          <a:p>
            <a:r>
              <a:rPr lang="en-US"/>
              <a:t>INSERT TITLE</a:t>
            </a:r>
          </a:p>
        </p:txBody>
      </p:sp>
      <p:sp>
        <p:nvSpPr>
          <p:cNvPr id="10" name="Text Placeholder 4">
            <a:extLst>
              <a:ext uri="{FF2B5EF4-FFF2-40B4-BE49-F238E27FC236}">
                <a16:creationId xmlns:a16="http://schemas.microsoft.com/office/drawing/2014/main" id="{9258F771-B76D-4B9B-A57E-370C155179F2}"/>
              </a:ext>
            </a:extLst>
          </p:cNvPr>
          <p:cNvSpPr>
            <a:spLocks noGrp="1"/>
          </p:cNvSpPr>
          <p:nvPr>
            <p:ph type="body" sz="quarter" idx="13" hasCustomPrompt="1"/>
          </p:nvPr>
        </p:nvSpPr>
        <p:spPr>
          <a:xfrm>
            <a:off x="4066923" y="917669"/>
            <a:ext cx="4061461" cy="152485"/>
          </a:xfrm>
          <a:prstGeom prst="rect">
            <a:avLst/>
          </a:prstGeom>
          <a:solidFill>
            <a:schemeClr val="tx1"/>
          </a:solidFill>
        </p:spPr>
        <p:txBody>
          <a:bodyPr anchor="ctr">
            <a:normAutofit/>
          </a:bodyPr>
          <a:lstStyle>
            <a:lvl3pPr marL="0" indent="0" algn="l">
              <a:buNone/>
              <a:defRPr sz="1000">
                <a:solidFill>
                  <a:sysClr val="windowText" lastClr="000000"/>
                </a:solidFill>
                <a:latin typeface="+mn-lt"/>
              </a:defRPr>
            </a:lvl3pPr>
          </a:lstStyle>
          <a:p>
            <a:pPr lvl="2"/>
            <a:r>
              <a:rPr lang="de-DE"/>
              <a:t>Make bar as wide as title – text will not sow when you present</a:t>
            </a:r>
            <a:endParaRPr lang="en-US"/>
          </a:p>
        </p:txBody>
      </p:sp>
      <p:sp>
        <p:nvSpPr>
          <p:cNvPr id="11" name="Text Placeholder 2">
            <a:extLst>
              <a:ext uri="{FF2B5EF4-FFF2-40B4-BE49-F238E27FC236}">
                <a16:creationId xmlns:a16="http://schemas.microsoft.com/office/drawing/2014/main" id="{DF2081AE-29D0-4227-8E50-B50E57DF7DFE}"/>
              </a:ext>
            </a:extLst>
          </p:cNvPr>
          <p:cNvSpPr>
            <a:spLocks noGrp="1"/>
          </p:cNvSpPr>
          <p:nvPr>
            <p:ph idx="1"/>
          </p:nvPr>
        </p:nvSpPr>
        <p:spPr>
          <a:xfrm>
            <a:off x="533400" y="1295400"/>
            <a:ext cx="11125200" cy="4953000"/>
          </a:xfrm>
          <a:prstGeom prst="rect">
            <a:avLst/>
          </a:prstGeom>
          <a:noFill/>
        </p:spPr>
        <p:txBody>
          <a:bodyPr vert="horz" lIns="91440" tIns="45720" rIns="91440" bIns="45720" rtlCol="0">
            <a:normAutofit/>
          </a:bodyPr>
          <a:lstStyle>
            <a:lvl1pPr>
              <a:lnSpc>
                <a:spcPct val="100000"/>
              </a:lnSpc>
              <a:defRPr sz="3600">
                <a:solidFill>
                  <a:sysClr val="windowText" lastClr="000000"/>
                </a:solidFill>
                <a:latin typeface="+mn-lt"/>
              </a:defRPr>
            </a:lvl1pPr>
            <a:lvl2pPr marL="569913" indent="-284163">
              <a:lnSpc>
                <a:spcPct val="100000"/>
              </a:lnSpc>
              <a:buFont typeface="Wingdings" panose="05000000000000000000" pitchFamily="2" charset="2"/>
              <a:buChar char="§"/>
              <a:defRPr sz="2800">
                <a:solidFill>
                  <a:sysClr val="windowText" lastClr="000000"/>
                </a:solidFill>
                <a:latin typeface="+mn-lt"/>
              </a:defRPr>
            </a:lvl2pPr>
            <a:lvl3pPr marL="914400" indent="-344488">
              <a:lnSpc>
                <a:spcPct val="100000"/>
              </a:lnSpc>
              <a:buFont typeface="Wingdings" panose="05000000000000000000" pitchFamily="2" charset="2"/>
              <a:buChar char="v"/>
              <a:defRPr sz="2000">
                <a:solidFill>
                  <a:sysClr val="windowText" lastClr="000000"/>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06CF5592-B3EB-452A-8F4C-58D80B204790}"/>
              </a:ext>
            </a:extLst>
          </p:cNvPr>
          <p:cNvSpPr>
            <a:spLocks noGrp="1"/>
          </p:cNvSpPr>
          <p:nvPr>
            <p:ph type="pic" sz="quarter" idx="19" hasCustomPrompt="1"/>
          </p:nvPr>
        </p:nvSpPr>
        <p:spPr>
          <a:xfrm>
            <a:off x="9242323" y="6295103"/>
            <a:ext cx="2754206" cy="533400"/>
          </a:xfrm>
          <a:prstGeom prst="rect">
            <a:avLst/>
          </a:prstGeom>
        </p:spPr>
        <p:txBody>
          <a:bodyPr anchor="ctr">
            <a:normAutofit/>
          </a:bodyPr>
          <a:lstStyle>
            <a:lvl1pPr marL="0" indent="0" algn="ctr">
              <a:buNone/>
              <a:defRPr sz="1600">
                <a:solidFill>
                  <a:sysClr val="windowText" lastClr="000000"/>
                </a:solidFill>
              </a:defRPr>
            </a:lvl1pPr>
          </a:lstStyle>
          <a:p>
            <a:r>
              <a:rPr lang="de-DE"/>
              <a:t>Insert Logo</a:t>
            </a:r>
            <a:endParaRPr lang="en-US"/>
          </a:p>
        </p:txBody>
      </p:sp>
    </p:spTree>
    <p:extLst>
      <p:ext uri="{BB962C8B-B14F-4D97-AF65-F5344CB8AC3E}">
        <p14:creationId xmlns:p14="http://schemas.microsoft.com/office/powerpoint/2010/main" val="3101909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3"/>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0909445-106D-445E-A2AD-7C024ED97917}"/>
              </a:ext>
            </a:extLst>
          </p:cNvPr>
          <p:cNvSpPr>
            <a:spLocks noGrp="1"/>
          </p:cNvSpPr>
          <p:nvPr>
            <p:ph type="title" hasCustomPrompt="1"/>
          </p:nvPr>
        </p:nvSpPr>
        <p:spPr>
          <a:xfrm>
            <a:off x="198782" y="196159"/>
            <a:ext cx="11797747"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8" name="Text Placeholder 2">
            <a:extLst>
              <a:ext uri="{FF2B5EF4-FFF2-40B4-BE49-F238E27FC236}">
                <a16:creationId xmlns:a16="http://schemas.microsoft.com/office/drawing/2014/main" id="{38573C41-F7B7-4F66-962F-8277EF0CE159}"/>
              </a:ext>
            </a:extLst>
          </p:cNvPr>
          <p:cNvSpPr>
            <a:spLocks noGrp="1"/>
          </p:cNvSpPr>
          <p:nvPr>
            <p:ph idx="14"/>
          </p:nvPr>
        </p:nvSpPr>
        <p:spPr>
          <a:xfrm>
            <a:off x="198782" y="1295400"/>
            <a:ext cx="5821018" cy="50292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9EC0E5FD-065C-48B6-947B-814912DD2955}"/>
              </a:ext>
            </a:extLst>
          </p:cNvPr>
          <p:cNvSpPr>
            <a:spLocks noGrp="1"/>
          </p:cNvSpPr>
          <p:nvPr>
            <p:ph idx="15"/>
          </p:nvPr>
        </p:nvSpPr>
        <p:spPr>
          <a:xfrm>
            <a:off x="6175511" y="1295400"/>
            <a:ext cx="5821018" cy="50292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10" name="Text Placeholder 4">
            <a:extLst>
              <a:ext uri="{FF2B5EF4-FFF2-40B4-BE49-F238E27FC236}">
                <a16:creationId xmlns:a16="http://schemas.microsoft.com/office/drawing/2014/main" id="{5B9C2526-9839-458A-8D65-21686AF6E001}"/>
              </a:ext>
            </a:extLst>
          </p:cNvPr>
          <p:cNvSpPr>
            <a:spLocks noGrp="1"/>
          </p:cNvSpPr>
          <p:nvPr>
            <p:ph type="body" sz="quarter" idx="13" hasCustomPrompt="1"/>
          </p:nvPr>
        </p:nvSpPr>
        <p:spPr>
          <a:xfrm>
            <a:off x="4066923" y="917669"/>
            <a:ext cx="4061461" cy="152485"/>
          </a:xfrm>
          <a:prstGeom prst="rect">
            <a:avLst/>
          </a:prstGeom>
          <a:solidFill>
            <a:schemeClr val="tx1"/>
          </a:solidFill>
        </p:spPr>
        <p:txBody>
          <a:bodyPr anchor="ctr">
            <a:normAutofit/>
          </a:bodyPr>
          <a:lstStyle>
            <a:lvl3pPr marL="0" indent="0" algn="l">
              <a:buNone/>
              <a:defRPr sz="100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28333084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s - with Logo">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70DDE4-19A2-4547-9AAC-9792D57D9E72}"/>
              </a:ext>
            </a:extLst>
          </p:cNvPr>
          <p:cNvSpPr/>
          <p:nvPr userDrawn="1"/>
        </p:nvSpPr>
        <p:spPr>
          <a:xfrm>
            <a:off x="0" y="6245003"/>
            <a:ext cx="12192000" cy="61299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52400" y="196159"/>
            <a:ext cx="11887199"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9" name="Text Placeholder 4">
            <a:extLst>
              <a:ext uri="{FF2B5EF4-FFF2-40B4-BE49-F238E27FC236}">
                <a16:creationId xmlns:a16="http://schemas.microsoft.com/office/drawing/2014/main" id="{FF424111-41AC-4A25-8ADD-D87AFFE72920}"/>
              </a:ext>
            </a:extLst>
          </p:cNvPr>
          <p:cNvSpPr>
            <a:spLocks noGrp="1"/>
          </p:cNvSpPr>
          <p:nvPr>
            <p:ph type="body" sz="quarter" idx="15" hasCustomPrompt="1"/>
          </p:nvPr>
        </p:nvSpPr>
        <p:spPr>
          <a:xfrm>
            <a:off x="4066923" y="917669"/>
            <a:ext cx="4061461" cy="152485"/>
          </a:xfrm>
          <a:prstGeom prst="rect">
            <a:avLst/>
          </a:prstGeom>
          <a:solidFill>
            <a:schemeClr val="tx1"/>
          </a:solidFill>
        </p:spPr>
        <p:txBody>
          <a:bodyPr anchor="ctr">
            <a:normAutofit/>
          </a:bodyPr>
          <a:lstStyle>
            <a:lvl3pPr marL="0" indent="0" algn="l">
              <a:buNone/>
              <a:defRPr sz="1000">
                <a:latin typeface="+mn-lt"/>
              </a:defRPr>
            </a:lvl3pPr>
          </a:lstStyle>
          <a:p>
            <a:pPr lvl="2"/>
            <a:r>
              <a:rPr lang="de-DE"/>
              <a:t>Make bar as wide as title – text will not sow when you present</a:t>
            </a:r>
            <a:endParaRPr lang="en-US"/>
          </a:p>
        </p:txBody>
      </p:sp>
      <p:sp>
        <p:nvSpPr>
          <p:cNvPr id="10" name="Text Placeholder 2">
            <a:extLst>
              <a:ext uri="{FF2B5EF4-FFF2-40B4-BE49-F238E27FC236}">
                <a16:creationId xmlns:a16="http://schemas.microsoft.com/office/drawing/2014/main" id="{D0334F8B-5B9F-4235-8C2C-8CAECA7E7770}"/>
              </a:ext>
            </a:extLst>
          </p:cNvPr>
          <p:cNvSpPr>
            <a:spLocks noGrp="1"/>
          </p:cNvSpPr>
          <p:nvPr>
            <p:ph idx="16"/>
          </p:nvPr>
        </p:nvSpPr>
        <p:spPr>
          <a:xfrm>
            <a:off x="198782" y="1295400"/>
            <a:ext cx="5821018" cy="46482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A0F9B072-2B15-4194-91C1-BDD2CE1A564A}"/>
              </a:ext>
            </a:extLst>
          </p:cNvPr>
          <p:cNvSpPr>
            <a:spLocks noGrp="1"/>
          </p:cNvSpPr>
          <p:nvPr>
            <p:ph idx="17"/>
          </p:nvPr>
        </p:nvSpPr>
        <p:spPr>
          <a:xfrm>
            <a:off x="6175511" y="1295400"/>
            <a:ext cx="5821018" cy="46482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13" name="Picture Placeholder 4">
            <a:extLst>
              <a:ext uri="{FF2B5EF4-FFF2-40B4-BE49-F238E27FC236}">
                <a16:creationId xmlns:a16="http://schemas.microsoft.com/office/drawing/2014/main" id="{D823951C-341D-49D0-9143-D6C99C92A580}"/>
              </a:ext>
            </a:extLst>
          </p:cNvPr>
          <p:cNvSpPr>
            <a:spLocks noGrp="1"/>
          </p:cNvSpPr>
          <p:nvPr>
            <p:ph type="pic" sz="quarter" idx="19" hasCustomPrompt="1"/>
          </p:nvPr>
        </p:nvSpPr>
        <p:spPr>
          <a:xfrm>
            <a:off x="9242323" y="6295103"/>
            <a:ext cx="2754206" cy="533400"/>
          </a:xfrm>
          <a:prstGeom prst="rect">
            <a:avLst/>
          </a:prstGeom>
        </p:spPr>
        <p:txBody>
          <a:bodyPr anchor="ctr">
            <a:normAutofit/>
          </a:bodyPr>
          <a:lstStyle>
            <a:lvl1pPr marL="0" indent="0" algn="ctr">
              <a:buNone/>
              <a:defRPr sz="1600">
                <a:solidFill>
                  <a:sysClr val="windowText" lastClr="000000"/>
                </a:solidFill>
              </a:defRPr>
            </a:lvl1pPr>
          </a:lstStyle>
          <a:p>
            <a:r>
              <a:rPr lang="de-DE"/>
              <a:t>Insert Logo</a:t>
            </a:r>
            <a:endParaRPr lang="en-US"/>
          </a:p>
        </p:txBody>
      </p:sp>
    </p:spTree>
    <p:extLst>
      <p:ext uri="{BB962C8B-B14F-4D97-AF65-F5344CB8AC3E}">
        <p14:creationId xmlns:p14="http://schemas.microsoft.com/office/powerpoint/2010/main" val="26377726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lexible">
    <p:bg>
      <p:bgPr>
        <a:solidFill>
          <a:schemeClr val="accent3"/>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653" y="83558"/>
            <a:ext cx="12191999" cy="721468"/>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5" name="Text Placeholder 4">
            <a:extLst>
              <a:ext uri="{FF2B5EF4-FFF2-40B4-BE49-F238E27FC236}">
                <a16:creationId xmlns:a16="http://schemas.microsoft.com/office/drawing/2014/main" id="{F709EBB6-2DE4-4E32-BA73-0304C8254BF5}"/>
              </a:ext>
            </a:extLst>
          </p:cNvPr>
          <p:cNvSpPr>
            <a:spLocks noGrp="1"/>
          </p:cNvSpPr>
          <p:nvPr>
            <p:ph type="body" sz="quarter" idx="13" hasCustomPrompt="1"/>
          </p:nvPr>
        </p:nvSpPr>
        <p:spPr>
          <a:xfrm>
            <a:off x="4066921" y="728783"/>
            <a:ext cx="4061461" cy="152485"/>
          </a:xfrm>
          <a:prstGeom prst="rect">
            <a:avLst/>
          </a:prstGeom>
          <a:solidFill>
            <a:schemeClr val="tx1"/>
          </a:solidFill>
        </p:spPr>
        <p:txBody>
          <a:bodyPr anchor="ctr">
            <a:normAutofit/>
          </a:bodyPr>
          <a:lstStyle>
            <a:lvl3pPr marL="0" indent="0" algn="l">
              <a:buNone/>
              <a:defRPr sz="1000">
                <a:latin typeface="+mn-lt"/>
              </a:defRPr>
            </a:lvl3pPr>
          </a:lstStyle>
          <a:p>
            <a:pPr lvl="2"/>
            <a:r>
              <a:rPr lang="de-DE"/>
              <a:t>Make bar as wide as title – text will not sow when you present</a:t>
            </a:r>
            <a:endParaRPr lang="en-US"/>
          </a:p>
        </p:txBody>
      </p:sp>
    </p:spTree>
    <p:extLst>
      <p:ext uri="{BB962C8B-B14F-4D97-AF65-F5344CB8AC3E}">
        <p14:creationId xmlns:p14="http://schemas.microsoft.com/office/powerpoint/2010/main" val="1082447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amp; Image">
    <p:bg>
      <p:bgPr>
        <a:solidFill>
          <a:schemeClr val="accent3"/>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6A8E40F-1058-413F-B535-ABE146BB86A9}"/>
              </a:ext>
            </a:extLst>
          </p:cNvPr>
          <p:cNvSpPr>
            <a:spLocks noGrp="1"/>
          </p:cNvSpPr>
          <p:nvPr>
            <p:ph idx="14"/>
          </p:nvPr>
        </p:nvSpPr>
        <p:spPr>
          <a:xfrm>
            <a:off x="198782" y="1295400"/>
            <a:ext cx="6811619" cy="4953000"/>
          </a:xfrm>
          <a:prstGeom prst="rect">
            <a:avLst/>
          </a:prstGeom>
          <a:noFill/>
        </p:spPr>
        <p:txBody>
          <a:bodyPr vert="horz" lIns="91440" tIns="45720" rIns="91440" bIns="45720" rtlCol="0">
            <a:normAutofit/>
          </a:bodyPr>
          <a:lstStyle>
            <a:lvl1pPr>
              <a:lnSpc>
                <a:spcPct val="100000"/>
              </a:lnSpc>
              <a:defRPr sz="3600">
                <a:solidFill>
                  <a:schemeClr val="tx1"/>
                </a:solidFill>
                <a:latin typeface="+mn-lt"/>
              </a:defRPr>
            </a:lvl1pPr>
            <a:lvl2pPr marL="569913" indent="-284163">
              <a:lnSpc>
                <a:spcPct val="100000"/>
              </a:lnSpc>
              <a:buFont typeface="Wingdings" panose="05000000000000000000" pitchFamily="2" charset="2"/>
              <a:buChar char="§"/>
              <a:defRPr sz="2800">
                <a:solidFill>
                  <a:schemeClr val="tx1"/>
                </a:solidFill>
                <a:latin typeface="+mn-lt"/>
              </a:defRPr>
            </a:lvl2pPr>
            <a:lvl3pPr marL="914400" indent="-344488">
              <a:lnSpc>
                <a:spcPct val="100000"/>
              </a:lnSpc>
              <a:buFont typeface="Wingdings" panose="05000000000000000000" pitchFamily="2" charset="2"/>
              <a:buChar char="v"/>
              <a:defRPr sz="2000">
                <a:solidFill>
                  <a:schemeClr val="tx1"/>
                </a:solidFill>
                <a:latin typeface="+mn-lt"/>
              </a:defRPr>
            </a:lvl3pPr>
            <a:lvl4pPr>
              <a:defRPr sz="1800" i="1">
                <a:solidFill>
                  <a:schemeClr val="bg1"/>
                </a:solidFill>
              </a:defRPr>
            </a:lvl4pPr>
            <a:lvl5pPr>
              <a:defRPr sz="3600">
                <a:solidFill>
                  <a:schemeClr val="bg1"/>
                </a:solidFill>
              </a:defRPr>
            </a:lvl5pPr>
          </a:lstStyle>
          <a:p>
            <a:pPr lvl="0"/>
            <a:r>
              <a:rPr lang="en-US"/>
              <a:t>Edit Master text styles</a:t>
            </a:r>
          </a:p>
          <a:p>
            <a:pPr lvl="1"/>
            <a:r>
              <a:rPr lang="en-US"/>
              <a:t>Second level</a:t>
            </a:r>
          </a:p>
          <a:p>
            <a:pPr lvl="2"/>
            <a:r>
              <a:rPr lang="en-US"/>
              <a:t>Third level</a:t>
            </a:r>
          </a:p>
        </p:txBody>
      </p:sp>
      <p:sp>
        <p:nvSpPr>
          <p:cNvPr id="3" name="Title Placeholder 1">
            <a:extLst>
              <a:ext uri="{FF2B5EF4-FFF2-40B4-BE49-F238E27FC236}">
                <a16:creationId xmlns:a16="http://schemas.microsoft.com/office/drawing/2014/main" id="{28255761-BCFE-4D1A-9EBA-EB3CEFC180C8}"/>
              </a:ext>
            </a:extLst>
          </p:cNvPr>
          <p:cNvSpPr>
            <a:spLocks noGrp="1"/>
          </p:cNvSpPr>
          <p:nvPr>
            <p:ph type="title" hasCustomPrompt="1"/>
          </p:nvPr>
        </p:nvSpPr>
        <p:spPr>
          <a:xfrm>
            <a:off x="198783" y="196159"/>
            <a:ext cx="6811618" cy="797753"/>
          </a:xfrm>
          <a:prstGeom prst="rect">
            <a:avLst/>
          </a:prstGeom>
          <a:noFill/>
        </p:spPr>
        <p:txBody>
          <a:bodyPr vert="horz" lIns="91440" tIns="45720" rIns="91440" bIns="45720" rtlCol="0" anchor="ctr">
            <a:noAutofit/>
          </a:bodyPr>
          <a:lstStyle>
            <a:lvl1pPr>
              <a:defRPr sz="4800" b="1">
                <a:latin typeface="+mj-lt"/>
              </a:defRPr>
            </a:lvl1pPr>
          </a:lstStyle>
          <a:p>
            <a:r>
              <a:rPr lang="en-US"/>
              <a:t>INSERT TITLE</a:t>
            </a:r>
          </a:p>
        </p:txBody>
      </p:sp>
      <p:sp>
        <p:nvSpPr>
          <p:cNvPr id="6" name="Content Placeholder 12">
            <a:extLst>
              <a:ext uri="{FF2B5EF4-FFF2-40B4-BE49-F238E27FC236}">
                <a16:creationId xmlns:a16="http://schemas.microsoft.com/office/drawing/2014/main" id="{E12D122E-D9D2-4EAE-8DA7-80D1A32EFD5D}"/>
              </a:ext>
            </a:extLst>
          </p:cNvPr>
          <p:cNvSpPr>
            <a:spLocks noGrp="1"/>
          </p:cNvSpPr>
          <p:nvPr>
            <p:ph sz="quarter" idx="12" hasCustomPrompt="1"/>
          </p:nvPr>
        </p:nvSpPr>
        <p:spPr>
          <a:xfrm>
            <a:off x="1600200" y="917627"/>
            <a:ext cx="4061461" cy="152570"/>
          </a:xfrm>
          <a:prstGeom prst="rect">
            <a:avLst/>
          </a:prstGeom>
          <a:solidFill>
            <a:schemeClr val="tx1"/>
          </a:solidFill>
          <a:ln>
            <a:noFill/>
          </a:ln>
        </p:spPr>
        <p:txBody>
          <a:bodyPr anchor="ctr"/>
          <a:lstStyle>
            <a:lvl1pPr marL="0" indent="0">
              <a:buNone/>
              <a:defRPr sz="1200"/>
            </a:lvl1pPr>
          </a:lstStyle>
          <a:p>
            <a:pPr lvl="0"/>
            <a:r>
              <a:rPr lang="de-DE"/>
              <a:t>Make bar as wide as title- text will not showhen presenting</a:t>
            </a:r>
            <a:endParaRPr lang="en-US"/>
          </a:p>
        </p:txBody>
      </p:sp>
      <p:sp>
        <p:nvSpPr>
          <p:cNvPr id="5" name="Picture Placeholder 21">
            <a:extLst>
              <a:ext uri="{FF2B5EF4-FFF2-40B4-BE49-F238E27FC236}">
                <a16:creationId xmlns:a16="http://schemas.microsoft.com/office/drawing/2014/main" id="{C452D3C0-1C4A-4038-A91D-D0661F2CB5FD}"/>
              </a:ext>
            </a:extLst>
          </p:cNvPr>
          <p:cNvSpPr>
            <a:spLocks noGrp="1"/>
          </p:cNvSpPr>
          <p:nvPr>
            <p:ph type="pic" sz="quarter" idx="13" hasCustomPrompt="1"/>
          </p:nvPr>
        </p:nvSpPr>
        <p:spPr>
          <a:xfrm>
            <a:off x="7239000" y="-23192"/>
            <a:ext cx="4953000" cy="6881191"/>
          </a:xfrm>
          <a:prstGeom prst="rect">
            <a:avLst/>
          </a:prstGeom>
        </p:spPr>
        <p:txBody>
          <a:bodyPr anchor="ctr"/>
          <a:lstStyle>
            <a:lvl1pPr marL="0" indent="0" algn="ctr">
              <a:buNone/>
              <a:defRPr/>
            </a:lvl1pPr>
          </a:lstStyle>
          <a:p>
            <a:r>
              <a:rPr lang="de-DE"/>
              <a:t>Insert image that relates to the content</a:t>
            </a:r>
            <a:endParaRPr lang="en-US"/>
          </a:p>
        </p:txBody>
      </p:sp>
    </p:spTree>
    <p:extLst>
      <p:ext uri="{BB962C8B-B14F-4D97-AF65-F5344CB8AC3E}">
        <p14:creationId xmlns:p14="http://schemas.microsoft.com/office/powerpoint/2010/main" val="24365799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ey Statement A - with Background Imag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image matching the key statement</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6629400" y="914400"/>
            <a:ext cx="5029200" cy="5029200"/>
          </a:xfrm>
          <a:prstGeom prst="ellipse">
            <a:avLst/>
          </a:prstGeom>
          <a:solidFill>
            <a:schemeClr val="accent6">
              <a:alpha val="90000"/>
            </a:schemeClr>
          </a:solidFill>
        </p:spPr>
        <p:txBody>
          <a:bodyPr lIns="0" tIns="0" rIns="0" bIns="0" anchor="ctr">
            <a:normAutofit/>
          </a:bodyPr>
          <a:lstStyle>
            <a:lvl1pPr algn="ctr">
              <a:tabLst>
                <a:tab pos="741363" algn="l"/>
              </a:tabLst>
              <a:defRPr sz="4400">
                <a:solidFill>
                  <a:schemeClr val="bg1"/>
                </a:solidFill>
                <a:latin typeface="+mn-lt"/>
              </a:defRPr>
            </a:lvl1pPr>
          </a:lstStyle>
          <a:p>
            <a:r>
              <a:rPr lang="en-US" sz="3600"/>
              <a:t>Place key statement here</a:t>
            </a:r>
            <a:br>
              <a:rPr lang="en-US" sz="3600"/>
            </a:br>
            <a:r>
              <a:rPr lang="en-US" sz="3600"/>
              <a:t>&amp; move to fit image</a:t>
            </a:r>
            <a:endParaRPr lang="en-US"/>
          </a:p>
        </p:txBody>
      </p:sp>
    </p:spTree>
    <p:extLst>
      <p:ext uri="{BB962C8B-B14F-4D97-AF65-F5344CB8AC3E}">
        <p14:creationId xmlns:p14="http://schemas.microsoft.com/office/powerpoint/2010/main" val="314224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ey Statement B - with Background Image ">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EE84647-C1EE-4AB4-A2A6-B6EEFAEDDC90}"/>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vibrant image</a:t>
            </a:r>
            <a:endParaRPr lang="en-US"/>
          </a:p>
        </p:txBody>
      </p:sp>
      <p:sp>
        <p:nvSpPr>
          <p:cNvPr id="4" name="Title 1">
            <a:extLst>
              <a:ext uri="{FF2B5EF4-FFF2-40B4-BE49-F238E27FC236}">
                <a16:creationId xmlns:a16="http://schemas.microsoft.com/office/drawing/2014/main" id="{74E045B2-B88A-416B-B4FF-FDA7EDCAE990}"/>
              </a:ext>
            </a:extLst>
          </p:cNvPr>
          <p:cNvSpPr>
            <a:spLocks noGrp="1"/>
          </p:cNvSpPr>
          <p:nvPr>
            <p:ph type="title" hasCustomPrompt="1"/>
          </p:nvPr>
        </p:nvSpPr>
        <p:spPr>
          <a:xfrm>
            <a:off x="0" y="1143000"/>
            <a:ext cx="5181600" cy="2086725"/>
          </a:xfrm>
          <a:prstGeom prst="rect">
            <a:avLst/>
          </a:prstGeom>
          <a:solidFill>
            <a:srgbClr val="323D46">
              <a:alpha val="80000"/>
            </a:srgbClr>
          </a:solidFill>
          <a:ln>
            <a:solidFill>
              <a:schemeClr val="bg2">
                <a:lumMod val="50000"/>
                <a:lumOff val="50000"/>
              </a:schemeClr>
            </a:solidFill>
          </a:ln>
        </p:spPr>
        <p:txBody>
          <a:bodyPr lIns="274320">
            <a:spAutoFit/>
          </a:bodyPr>
          <a:lstStyle>
            <a:lvl1pPr algn="r">
              <a:defRPr sz="4800" b="1" baseline="0">
                <a:solidFill>
                  <a:schemeClr val="bg1"/>
                </a:solidFill>
                <a:latin typeface="+mj-lt"/>
              </a:defRPr>
            </a:lvl1pPr>
          </a:lstStyle>
          <a:p>
            <a:r>
              <a:rPr lang="en-US"/>
              <a:t>Insert short  key point (reposition to fit image)</a:t>
            </a:r>
          </a:p>
        </p:txBody>
      </p:sp>
    </p:spTree>
    <p:extLst>
      <p:ext uri="{BB962C8B-B14F-4D97-AF65-F5344CB8AC3E}">
        <p14:creationId xmlns:p14="http://schemas.microsoft.com/office/powerpoint/2010/main" val="2307746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ey Statement - Transparent Overlay">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0BD6F0-F04B-40BA-9958-144FB53FACB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solidFill>
                  <a:schemeClr val="tx1"/>
                </a:solidFill>
                <a:latin typeface="+mn-lt"/>
              </a:defRPr>
            </a:lvl1pPr>
          </a:lstStyle>
          <a:p>
            <a:r>
              <a:rPr lang="de-DE"/>
              <a:t>Insert a background image matching the key statement</a:t>
            </a:r>
            <a:endParaRPr lang="en-US"/>
          </a:p>
        </p:txBody>
      </p:sp>
      <p:sp>
        <p:nvSpPr>
          <p:cNvPr id="4" name="Title 1">
            <a:extLst>
              <a:ext uri="{FF2B5EF4-FFF2-40B4-BE49-F238E27FC236}">
                <a16:creationId xmlns:a16="http://schemas.microsoft.com/office/drawing/2014/main" id="{9290480E-C356-4B01-BAD2-D8B6F06466DA}"/>
              </a:ext>
            </a:extLst>
          </p:cNvPr>
          <p:cNvSpPr>
            <a:spLocks noGrp="1" noChangeAspect="1"/>
          </p:cNvSpPr>
          <p:nvPr>
            <p:ph type="ctrTitle" hasCustomPrompt="1"/>
          </p:nvPr>
        </p:nvSpPr>
        <p:spPr>
          <a:xfrm>
            <a:off x="0" y="1371600"/>
            <a:ext cx="12192000" cy="4267200"/>
          </a:xfrm>
          <a:prstGeom prst="rect">
            <a:avLst/>
          </a:prstGeom>
          <a:solidFill>
            <a:schemeClr val="tx1">
              <a:alpha val="40000"/>
            </a:schemeClr>
          </a:solidFill>
        </p:spPr>
        <p:txBody>
          <a:bodyPr lIns="0" tIns="0" rIns="0" bIns="0" anchor="ctr">
            <a:noAutofit/>
          </a:bodyPr>
          <a:lstStyle>
            <a:lvl1pPr algn="ctr">
              <a:tabLst>
                <a:tab pos="741363" algn="l"/>
              </a:tabLst>
              <a:defRPr sz="4400" b="1">
                <a:solidFill>
                  <a:schemeClr val="bg1"/>
                </a:solidFill>
                <a:latin typeface="+mj-lt"/>
              </a:defRPr>
            </a:lvl1pPr>
          </a:lstStyle>
          <a:p>
            <a:r>
              <a:rPr lang="en-US" sz="3600"/>
              <a:t>Place a key statement here</a:t>
            </a:r>
            <a:endParaRPr lang="en-US"/>
          </a:p>
        </p:txBody>
      </p:sp>
    </p:spTree>
    <p:extLst>
      <p:ext uri="{BB962C8B-B14F-4D97-AF65-F5344CB8AC3E}">
        <p14:creationId xmlns:p14="http://schemas.microsoft.com/office/powerpoint/2010/main" val="4078388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 with Headshot">
    <p:bg>
      <p:bgPr>
        <a:solidFill>
          <a:schemeClr val="accent3"/>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EE83899-53C1-459C-B74C-D5150CEBAE25}"/>
              </a:ext>
            </a:extLst>
          </p:cNvPr>
          <p:cNvSpPr>
            <a:spLocks noGrp="1"/>
          </p:cNvSpPr>
          <p:nvPr>
            <p:ph type="pic" sz="quarter" idx="13" hasCustomPrompt="1"/>
          </p:nvPr>
        </p:nvSpPr>
        <p:spPr>
          <a:xfrm>
            <a:off x="228600" y="1600199"/>
            <a:ext cx="5486400" cy="5257801"/>
          </a:xfrm>
          <a:prstGeom prst="rect">
            <a:avLst/>
          </a:prstGeom>
        </p:spPr>
        <p:txBody>
          <a:bodyPr/>
          <a:lstStyle>
            <a:lvl1pPr marL="0" indent="0" algn="ctr">
              <a:lnSpc>
                <a:spcPct val="150000"/>
              </a:lnSpc>
              <a:buNone/>
              <a:defRPr>
                <a:latin typeface="+mn-lt"/>
              </a:defRPr>
            </a:lvl1pPr>
          </a:lstStyle>
          <a:p>
            <a:r>
              <a:rPr lang="de-DE"/>
              <a:t>Insert image of person quoted (cropped with transparent background)</a:t>
            </a:r>
            <a:br>
              <a:rPr lang="de-DE"/>
            </a:br>
            <a:br>
              <a:rPr lang="de-DE"/>
            </a:br>
            <a:r>
              <a:rPr lang="de-DE"/>
              <a:t>Try https://www.remove.bg/ to remove backgrounds</a:t>
            </a:r>
            <a:endParaRPr lang="en-US"/>
          </a:p>
        </p:txBody>
      </p:sp>
      <p:sp>
        <p:nvSpPr>
          <p:cNvPr id="17" name="Text Placeholder 16">
            <a:extLst>
              <a:ext uri="{FF2B5EF4-FFF2-40B4-BE49-F238E27FC236}">
                <a16:creationId xmlns:a16="http://schemas.microsoft.com/office/drawing/2014/main" id="{F545889F-8F38-4274-8935-D6F2E2083A02}"/>
              </a:ext>
            </a:extLst>
          </p:cNvPr>
          <p:cNvSpPr>
            <a:spLocks noGrp="1"/>
          </p:cNvSpPr>
          <p:nvPr>
            <p:ph type="body" sz="quarter" idx="11" hasCustomPrompt="1"/>
          </p:nvPr>
        </p:nvSpPr>
        <p:spPr>
          <a:xfrm>
            <a:off x="5867400" y="2209800"/>
            <a:ext cx="6096000" cy="914400"/>
          </a:xfrm>
          <a:prstGeom prst="rect">
            <a:avLst/>
          </a:prstGeom>
        </p:spPr>
        <p:txBody>
          <a:bodyPr/>
          <a:lstStyle>
            <a:lvl1pPr marL="0" indent="0" algn="ctr">
              <a:buNone/>
              <a:defRPr sz="5400" b="1">
                <a:solidFill>
                  <a:schemeClr val="tx1"/>
                </a:solidFill>
                <a:latin typeface="+mj-lt"/>
              </a:defRPr>
            </a:lvl1pPr>
          </a:lstStyle>
          <a:p>
            <a:pPr lvl="0"/>
            <a:r>
              <a:rPr lang="de-DE"/>
              <a:t>Insert Quote</a:t>
            </a:r>
            <a:endParaRPr lang="en-US"/>
          </a:p>
        </p:txBody>
      </p:sp>
      <p:sp>
        <p:nvSpPr>
          <p:cNvPr id="20" name="Text Placeholder 19">
            <a:extLst>
              <a:ext uri="{FF2B5EF4-FFF2-40B4-BE49-F238E27FC236}">
                <a16:creationId xmlns:a16="http://schemas.microsoft.com/office/drawing/2014/main" id="{EF426CE5-6582-41F2-A6B3-5314EEB8ECEB}"/>
              </a:ext>
            </a:extLst>
          </p:cNvPr>
          <p:cNvSpPr>
            <a:spLocks noGrp="1"/>
          </p:cNvSpPr>
          <p:nvPr>
            <p:ph type="body" sz="quarter" idx="12" hasCustomPrompt="1"/>
          </p:nvPr>
        </p:nvSpPr>
        <p:spPr>
          <a:xfrm>
            <a:off x="5947325" y="4134088"/>
            <a:ext cx="6040177" cy="914400"/>
          </a:xfrm>
          <a:prstGeom prst="rect">
            <a:avLst/>
          </a:prstGeom>
        </p:spPr>
        <p:txBody>
          <a:bodyPr/>
          <a:lstStyle>
            <a:lvl1pPr marL="0" indent="0" algn="ctr">
              <a:buNone/>
              <a:defRPr sz="2300" spc="190" baseline="0">
                <a:solidFill>
                  <a:schemeClr val="tx1"/>
                </a:solidFill>
                <a:latin typeface="+mn-lt"/>
              </a:defRPr>
            </a:lvl1pPr>
          </a:lstStyle>
          <a:p>
            <a:pPr lvl="0"/>
            <a:r>
              <a:rPr lang="de-DE"/>
              <a:t>Insert name of person quoted</a:t>
            </a:r>
            <a:endParaRPr lang="en-US"/>
          </a:p>
        </p:txBody>
      </p:sp>
      <p:sp>
        <p:nvSpPr>
          <p:cNvPr id="2" name="TextBox 1">
            <a:extLst>
              <a:ext uri="{FF2B5EF4-FFF2-40B4-BE49-F238E27FC236}">
                <a16:creationId xmlns:a16="http://schemas.microsoft.com/office/drawing/2014/main" id="{90921904-7B58-4980-91FF-D1A3D05DAEA2}"/>
              </a:ext>
            </a:extLst>
          </p:cNvPr>
          <p:cNvSpPr txBox="1"/>
          <p:nvPr userDrawn="1"/>
        </p:nvSpPr>
        <p:spPr>
          <a:xfrm>
            <a:off x="8427125" y="-652522"/>
            <a:ext cx="976549" cy="2862322"/>
          </a:xfrm>
          <a:prstGeom prst="rect">
            <a:avLst/>
          </a:prstGeom>
          <a:noFill/>
        </p:spPr>
        <p:txBody>
          <a:bodyPr wrap="none" rtlCol="0">
            <a:spAutoFit/>
          </a:bodyPr>
          <a:lstStyle/>
          <a:p>
            <a:r>
              <a:rPr lang="de-DE" sz="18000">
                <a:latin typeface="+mj-lt"/>
              </a:rPr>
              <a:t>„</a:t>
            </a:r>
            <a:endParaRPr lang="en-US" sz="18000">
              <a:latin typeface="+mj-lt"/>
            </a:endParaRPr>
          </a:p>
        </p:txBody>
      </p:sp>
      <p:cxnSp>
        <p:nvCxnSpPr>
          <p:cNvPr id="4" name="Straight Connector 3">
            <a:extLst>
              <a:ext uri="{FF2B5EF4-FFF2-40B4-BE49-F238E27FC236}">
                <a16:creationId xmlns:a16="http://schemas.microsoft.com/office/drawing/2014/main" id="{131C5874-41D5-4945-AABA-4944366CB207}"/>
              </a:ext>
            </a:extLst>
          </p:cNvPr>
          <p:cNvCxnSpPr>
            <a:cxnSpLocks/>
          </p:cNvCxnSpPr>
          <p:nvPr userDrawn="1"/>
        </p:nvCxnSpPr>
        <p:spPr>
          <a:xfrm>
            <a:off x="6172200" y="1600199"/>
            <a:ext cx="2254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BDF649-78A6-47E5-8DC0-9056602A1FD9}"/>
              </a:ext>
            </a:extLst>
          </p:cNvPr>
          <p:cNvCxnSpPr>
            <a:cxnSpLocks/>
          </p:cNvCxnSpPr>
          <p:nvPr userDrawn="1"/>
        </p:nvCxnSpPr>
        <p:spPr>
          <a:xfrm>
            <a:off x="9296400" y="1600199"/>
            <a:ext cx="2254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0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theme" Target="../theme/theme2.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3.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theme" Target="../theme/theme4.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5.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6.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7.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711200" y="274638"/>
            <a:ext cx="10871200" cy="1173162"/>
          </a:xfrm>
          <a:prstGeom prst="rect">
            <a:avLst/>
          </a:prstGeom>
        </p:spPr>
        <p:txBody>
          <a:bodyPr bIns="91440" anchor="t" anchorCtr="0">
            <a:normAutofit/>
          </a:bodyPr>
          <a:lstStyle/>
          <a:p>
            <a:r>
              <a:rPr kumimoji="0" lang="en-US"/>
              <a:t>Click to edit Master title style</a:t>
            </a:r>
          </a:p>
        </p:txBody>
      </p:sp>
      <p:sp>
        <p:nvSpPr>
          <p:cNvPr id="13" name="Text Placeholder 12"/>
          <p:cNvSpPr>
            <a:spLocks noGrp="1"/>
          </p:cNvSpPr>
          <p:nvPr>
            <p:ph type="body" idx="1"/>
          </p:nvPr>
        </p:nvSpPr>
        <p:spPr>
          <a:xfrm>
            <a:off x="711200" y="2133600"/>
            <a:ext cx="10871200" cy="4495800"/>
          </a:xfrm>
          <a:prstGeom prst="rect">
            <a:avLst/>
          </a:prstGeom>
        </p:spPr>
        <p:txBody>
          <a:bodyPr>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050">
                <a:solidFill>
                  <a:schemeClr val="tx2"/>
                </a:solidFill>
              </a:defRPr>
            </a:lvl1pPr>
          </a:lstStyle>
          <a:p>
            <a:fld id="{3E40A903-2DED-48CD-8FD6-14F122D8DB7F}" type="datetime1">
              <a:rPr lang="en-US" smtClean="0"/>
              <a:t>6/30/2021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05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noFill/>
        </p:spPr>
        <p:txBody>
          <a:bodyPr wrap="none" lIns="0" tIns="0" rIns="0" bIns="0" anchor="ctr" anchorCtr="1">
            <a:noAutofit/>
          </a:bodyPr>
          <a:lstStyle>
            <a:lvl1pPr algn="ctr" eaLnBrk="1" latinLnBrk="0" hangingPunct="1">
              <a:defRPr kumimoji="0" sz="825">
                <a:solidFill>
                  <a:schemeClr val="accent1">
                    <a:lumMod val="50000"/>
                  </a:schemeClr>
                </a:solidFill>
                <a:latin typeface="Malgun Gothic" pitchFamily="34" charset="-127"/>
                <a:ea typeface="Malgun Gothic" pitchFamily="34" charset="-127"/>
                <a:cs typeface="+mj-cs"/>
              </a:defRPr>
            </a:lvl1pPr>
          </a:lstStyle>
          <a:p>
            <a:pPr>
              <a:defRPr/>
            </a:pPr>
            <a:fld id="{6CC457F2-43C7-42C3-B0C4-C7D94650522A}" type="slidenum">
              <a:rPr lang="en-US" smtClean="0"/>
              <a:pPr>
                <a:defRPr/>
              </a:pPr>
              <a:t>‹#›</a:t>
            </a:fld>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63202" y="228603"/>
            <a:ext cx="1488825" cy="1082471"/>
          </a:xfrm>
          <a:prstGeom prst="rect">
            <a:avLst/>
          </a:prstGeom>
        </p:spPr>
      </p:pic>
    </p:spTree>
    <p:extLst>
      <p:ext uri="{BB962C8B-B14F-4D97-AF65-F5344CB8AC3E}">
        <p14:creationId xmlns:p14="http://schemas.microsoft.com/office/powerpoint/2010/main" val="343264898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7" r:id="rId6"/>
    <p:sldLayoutId id="2147483828" r:id="rId7"/>
    <p:sldLayoutId id="2147483829" r:id="rId8"/>
  </p:sldLayoutIdLst>
  <p:hf hdr="0" ftr="0" dt="0"/>
  <p:txStyles>
    <p:titleStyle>
      <a:lvl1pPr algn="l" rtl="0" eaLnBrk="1" latinLnBrk="0" hangingPunct="1">
        <a:spcBef>
          <a:spcPct val="0"/>
        </a:spcBef>
        <a:buNone/>
        <a:defRPr kumimoji="0" sz="2700" b="1" kern="1200">
          <a:solidFill>
            <a:schemeClr val="accent1">
              <a:lumMod val="50000"/>
            </a:schemeClr>
          </a:solidFill>
          <a:latin typeface="Malgun Gothic" pitchFamily="34" charset="-127"/>
          <a:ea typeface="Malgun Gothic" pitchFamily="34" charset="-127"/>
          <a:cs typeface="+mj-cs"/>
        </a:defRPr>
      </a:lvl1pPr>
    </p:titleStyle>
    <p:bodyStyle>
      <a:lvl1pPr marL="205740" indent="-205740" algn="l" rtl="0" eaLnBrk="1" latinLnBrk="0" hangingPunct="1">
        <a:lnSpc>
          <a:spcPct val="100000"/>
        </a:lnSpc>
        <a:spcBef>
          <a:spcPts val="750"/>
        </a:spcBef>
        <a:spcAft>
          <a:spcPts val="750"/>
        </a:spcAft>
        <a:buClr>
          <a:schemeClr val="accent1"/>
        </a:buClr>
        <a:buSzPct val="85000"/>
        <a:buFont typeface="Wingdings 2"/>
        <a:buChar char=""/>
        <a:defRPr kumimoji="0" sz="2400" kern="1200">
          <a:solidFill>
            <a:schemeClr val="tx1"/>
          </a:solidFill>
          <a:latin typeface="Malgun Gothic" pitchFamily="34" charset="-127"/>
          <a:ea typeface="Malgun Gothic" pitchFamily="34" charset="-127"/>
          <a:cs typeface="+mn-cs"/>
        </a:defRPr>
      </a:lvl1pPr>
      <a:lvl2pPr marL="411480" indent="-171450" algn="l" rtl="0" eaLnBrk="1" latinLnBrk="0" hangingPunct="1">
        <a:lnSpc>
          <a:spcPct val="100000"/>
        </a:lnSpc>
        <a:spcBef>
          <a:spcPts val="750"/>
        </a:spcBef>
        <a:spcAft>
          <a:spcPts val="750"/>
        </a:spcAft>
        <a:buClr>
          <a:schemeClr val="accent2"/>
        </a:buClr>
        <a:buSzPct val="85000"/>
        <a:buFont typeface="Wingdings 2"/>
        <a:buChar char=""/>
        <a:defRPr kumimoji="0" sz="2250" kern="1200">
          <a:solidFill>
            <a:schemeClr val="tx1"/>
          </a:solidFill>
          <a:latin typeface="Malgun Gothic" pitchFamily="34" charset="-127"/>
          <a:ea typeface="Malgun Gothic" pitchFamily="34" charset="-127"/>
          <a:cs typeface="+mn-cs"/>
        </a:defRPr>
      </a:lvl2pPr>
      <a:lvl3pPr marL="617220" indent="-171450" algn="l" rtl="0" eaLnBrk="1" latinLnBrk="0" hangingPunct="1">
        <a:lnSpc>
          <a:spcPct val="100000"/>
        </a:lnSpc>
        <a:spcBef>
          <a:spcPts val="450"/>
        </a:spcBef>
        <a:spcAft>
          <a:spcPts val="450"/>
        </a:spcAft>
        <a:buClr>
          <a:schemeClr val="accent1">
            <a:tint val="60000"/>
          </a:schemeClr>
        </a:buClr>
        <a:buSzPct val="85000"/>
        <a:buFont typeface="Wingdings 2"/>
        <a:buChar char=""/>
        <a:defRPr kumimoji="0" sz="2100" kern="1200">
          <a:solidFill>
            <a:schemeClr val="tx1"/>
          </a:solidFill>
          <a:latin typeface="Malgun Gothic" pitchFamily="34" charset="-127"/>
          <a:ea typeface="Malgun Gothic" pitchFamily="34" charset="-127"/>
          <a:cs typeface="+mn-cs"/>
        </a:defRPr>
      </a:lvl3pPr>
      <a:lvl4pPr marL="822960" indent="-171450" algn="l" rtl="0" eaLnBrk="1" latinLnBrk="0" hangingPunct="1">
        <a:lnSpc>
          <a:spcPct val="100000"/>
        </a:lnSpc>
        <a:spcBef>
          <a:spcPts val="450"/>
        </a:spcBef>
        <a:spcAft>
          <a:spcPts val="450"/>
        </a:spcAft>
        <a:buClr>
          <a:schemeClr val="accent3"/>
        </a:buClr>
        <a:buSzPct val="80000"/>
        <a:buFont typeface="Wingdings 2"/>
        <a:buChar char=""/>
        <a:defRPr kumimoji="0" sz="1800" kern="1200">
          <a:solidFill>
            <a:schemeClr val="tx1"/>
          </a:solidFill>
          <a:latin typeface="Malgun Gothic" pitchFamily="34" charset="-127"/>
          <a:ea typeface="Malgun Gothic" pitchFamily="34" charset="-127"/>
          <a:cs typeface="+mn-cs"/>
        </a:defRPr>
      </a:lvl4pPr>
      <a:lvl5pPr marL="1028700" indent="-171450" algn="l" rtl="0" eaLnBrk="1" latinLnBrk="0" hangingPunct="1">
        <a:lnSpc>
          <a:spcPct val="100000"/>
        </a:lnSpc>
        <a:spcBef>
          <a:spcPts val="450"/>
        </a:spcBef>
        <a:spcAft>
          <a:spcPts val="450"/>
        </a:spcAft>
        <a:buClr>
          <a:schemeClr val="accent3"/>
        </a:buClr>
        <a:buFontTx/>
        <a:buChar char="o"/>
        <a:defRPr kumimoji="0" sz="1800" kern="1200">
          <a:solidFill>
            <a:schemeClr val="tx1"/>
          </a:solidFill>
          <a:latin typeface="Malgun Gothic" pitchFamily="34" charset="-127"/>
          <a:ea typeface="Malgun Gothic" pitchFamily="34" charset="-127"/>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01919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 id="2147483889" r:id="rId46"/>
    <p:sldLayoutId id="2147483890" r:id="rId47"/>
    <p:sldLayoutId id="2147483891" r:id="rId48"/>
    <p:sldLayoutId id="2147483892" r:id="rId49"/>
    <p:sldLayoutId id="2147483893" r:id="rId50"/>
    <p:sldLayoutId id="2147483894" r:id="rId51"/>
    <p:sldLayoutId id="2147483895" r:id="rId52"/>
    <p:sldLayoutId id="2147483896" r:id="rId53"/>
    <p:sldLayoutId id="2147483897" r:id="rId54"/>
    <p:sldLayoutId id="2147483898" r:id="rId55"/>
  </p:sldLayoutIdLst>
  <p:txStyles>
    <p:titleStyle>
      <a:lvl1pPr algn="ctr" defTabSz="685800" rtl="0" eaLnBrk="1" latinLnBrk="0" hangingPunct="1">
        <a:lnSpc>
          <a:spcPct val="90000"/>
        </a:lnSpc>
        <a:spcBef>
          <a:spcPct val="0"/>
        </a:spcBef>
        <a:buNone/>
        <a:defRPr sz="3300" kern="1200">
          <a:solidFill>
            <a:schemeClr val="bg1"/>
          </a:solidFill>
          <a:latin typeface="Lato" panose="020F0502020204030203" pitchFamily="34" charset="0"/>
          <a:ea typeface="Lato" panose="020F0502020204030203" pitchFamily="34" charset="0"/>
          <a:cs typeface="Lato" panose="020F050202020403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0A903-2DED-48CD-8FD6-14F122D8DB7F}" type="datetime1">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C457F2-43C7-42C3-B0C4-C7D94650522A}" type="slidenum">
              <a:rPr lang="en-US" smtClean="0"/>
              <a:pPr>
                <a:defRPr/>
              </a:pPr>
              <a:t>‹#›</a:t>
            </a:fld>
            <a:endParaRPr lang="en-US"/>
          </a:p>
        </p:txBody>
      </p:sp>
    </p:spTree>
    <p:extLst>
      <p:ext uri="{BB962C8B-B14F-4D97-AF65-F5344CB8AC3E}">
        <p14:creationId xmlns:p14="http://schemas.microsoft.com/office/powerpoint/2010/main" val="74504969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813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 id="2147483972" r:id="rId36"/>
    <p:sldLayoutId id="2147483973" r:id="rId37"/>
    <p:sldLayoutId id="2147483974" r:id="rId38"/>
    <p:sldLayoutId id="2147483975" r:id="rId39"/>
    <p:sldLayoutId id="2147483976" r:id="rId40"/>
    <p:sldLayoutId id="2147483977" r:id="rId41"/>
    <p:sldLayoutId id="2147483978" r:id="rId42"/>
    <p:sldLayoutId id="2147483979" r:id="rId43"/>
    <p:sldLayoutId id="2147483980" r:id="rId44"/>
    <p:sldLayoutId id="2147483981" r:id="rId45"/>
    <p:sldLayoutId id="2147483982" r:id="rId46"/>
    <p:sldLayoutId id="2147483983" r:id="rId47"/>
    <p:sldLayoutId id="2147483984" r:id="rId48"/>
    <p:sldLayoutId id="2147483985" r:id="rId49"/>
    <p:sldLayoutId id="2147483986" r:id="rId50"/>
    <p:sldLayoutId id="2147483987" r:id="rId51"/>
    <p:sldLayoutId id="2147483988" r:id="rId52"/>
    <p:sldLayoutId id="2147483989" r:id="rId53"/>
    <p:sldLayoutId id="2147483990" r:id="rId54"/>
    <p:sldLayoutId id="2147483991" r:id="rId55"/>
  </p:sldLayoutIdLst>
  <p:txStyles>
    <p:titleStyle>
      <a:lvl1pPr algn="ctr" defTabSz="914400" rtl="0" eaLnBrk="1" latinLnBrk="0" hangingPunct="1">
        <a:lnSpc>
          <a:spcPct val="90000"/>
        </a:lnSpc>
        <a:spcBef>
          <a:spcPct val="0"/>
        </a:spcBef>
        <a:buNone/>
        <a:defRPr sz="4400" kern="1200">
          <a:solidFill>
            <a:schemeClr val="bg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4BFC9-CDA3-496B-8DAD-09CC4E6B28E1}" type="datetimeFigureOut">
              <a:rPr lang="en-US" smtClean="0"/>
              <a:t>6/30/2021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7BF26-DEB2-42FD-8BA1-3CDE3679D883}" type="slidenum">
              <a:rPr lang="en-US" smtClean="0"/>
              <a:t>‹#›</a:t>
            </a:fld>
            <a:endParaRPr lang="en-US"/>
          </a:p>
        </p:txBody>
      </p:sp>
    </p:spTree>
    <p:extLst>
      <p:ext uri="{BB962C8B-B14F-4D97-AF65-F5344CB8AC3E}">
        <p14:creationId xmlns:p14="http://schemas.microsoft.com/office/powerpoint/2010/main" val="337889332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a:t>
            </a:fld>
            <a:endParaRPr lang="en-GB"/>
          </a:p>
        </p:txBody>
      </p:sp>
    </p:spTree>
    <p:extLst>
      <p:ext uri="{BB962C8B-B14F-4D97-AF65-F5344CB8AC3E}">
        <p14:creationId xmlns:p14="http://schemas.microsoft.com/office/powerpoint/2010/main" val="19807052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30/06/2021</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a:t>
            </a:fld>
            <a:endParaRPr lang="en-GB"/>
          </a:p>
        </p:txBody>
      </p:sp>
    </p:spTree>
    <p:extLst>
      <p:ext uri="{BB962C8B-B14F-4D97-AF65-F5344CB8AC3E}">
        <p14:creationId xmlns:p14="http://schemas.microsoft.com/office/powerpoint/2010/main" val="4334660"/>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4.xml"/><Relationship Id="rId4" Type="http://schemas.microsoft.com/office/2007/relationships/hdphoto" Target="../media/hdphoto8.wdp"/></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BA49EBAA-4BE8-4797-90BB-A811047EED90}"/>
              </a:ext>
            </a:extLst>
          </p:cNvPr>
          <p:cNvSpPr txBox="1">
            <a:spLocks/>
          </p:cNvSpPr>
          <p:nvPr/>
        </p:nvSpPr>
        <p:spPr>
          <a:xfrm>
            <a:off x="4549698" y="813376"/>
            <a:ext cx="7632574" cy="2683357"/>
          </a:xfrm>
          <a:prstGeom prst="rect">
            <a:avLst/>
          </a:prstGeom>
          <a:solidFill>
            <a:srgbClr val="323D46">
              <a:alpha val="48000"/>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200" dirty="0">
              <a:solidFill>
                <a:schemeClr val="bg1"/>
              </a:solidFill>
            </a:endParaRPr>
          </a:p>
          <a:p>
            <a:r>
              <a:rPr lang="de-DE" dirty="0">
                <a:solidFill>
                  <a:schemeClr val="bg1"/>
                </a:solidFill>
              </a:rPr>
              <a:t>TRACS Objective Builder Webinar</a:t>
            </a:r>
          </a:p>
          <a:p>
            <a:r>
              <a:rPr lang="de-DE" dirty="0">
                <a:solidFill>
                  <a:schemeClr val="bg1"/>
                </a:solidFill>
              </a:rPr>
              <a:t>Multi State Conservation Grants</a:t>
            </a:r>
          </a:p>
          <a:p>
            <a:r>
              <a:rPr lang="de-DE" sz="4000" dirty="0">
                <a:solidFill>
                  <a:schemeClr val="bg1"/>
                </a:solidFill>
              </a:rPr>
              <a:t>June 28-29 2021 1pm-3pm ET</a:t>
            </a:r>
          </a:p>
          <a:p>
            <a:r>
              <a:rPr lang="de-DE" sz="4000" dirty="0">
                <a:solidFill>
                  <a:schemeClr val="bg1"/>
                </a:solidFill>
              </a:rPr>
              <a:t>July 12-13 2021 1pm-3pm ET</a:t>
            </a:r>
          </a:p>
        </p:txBody>
      </p:sp>
      <p:sp>
        <p:nvSpPr>
          <p:cNvPr id="4" name="Title 3">
            <a:extLst>
              <a:ext uri="{C183D7F6-B498-43B3-948B-1728B52AA6E4}">
                <adec:decorative xmlns:adec="http://schemas.microsoft.com/office/drawing/2017/decorative" val="1"/>
              </a:ext>
            </a:extLst>
          </p:cNvPr>
          <p:cNvSpPr txBox="1">
            <a:spLocks noGrp="1"/>
          </p:cNvSpPr>
          <p:nvPr>
            <p:ph type="title" idx="4294967295"/>
          </p:nvPr>
        </p:nvSpPr>
        <p:spPr>
          <a:xfrm>
            <a:off x="6913605" y="152400"/>
            <a:ext cx="526866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WELCOME</a:t>
            </a:r>
          </a:p>
        </p:txBody>
      </p:sp>
    </p:spTree>
    <p:extLst>
      <p:ext uri="{BB962C8B-B14F-4D97-AF65-F5344CB8AC3E}">
        <p14:creationId xmlns:p14="http://schemas.microsoft.com/office/powerpoint/2010/main" val="32520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t>Standard Strategies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p:cNvSpPr txBox="1"/>
          <p:nvPr/>
        </p:nvSpPr>
        <p:spPr>
          <a:xfrm>
            <a:off x="572493" y="2071316"/>
            <a:ext cx="6713552" cy="4119172"/>
          </a:xfrm>
          <a:prstGeom prst="rect">
            <a:avLst/>
          </a:prstGeom>
        </p:spPr>
        <p:txBody>
          <a:bodyPr vert="horz" lIns="91440" tIns="45720" rIns="91440" bIns="45720" numCol="2" rtlCol="0" anchor="t">
            <a:normAutofit lnSpcReduction="10000"/>
          </a:bodyPr>
          <a:lstStyle/>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Coordination &amp; Administration</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Direct Habitat &amp; Species Management</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Environmental Review</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Facilities/Areas Construction, Renovation, or Acquisition</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Facilities/Areas Operation &amp; Maintenance</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Incentives</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Outreach / Communication</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Planning</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Real Property Acquisition</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Research, Survey, Data Collection and Analysis</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Species Stocking</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Stakeholder Involvement</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Technical Assistance</a:t>
            </a:r>
          </a:p>
          <a:p>
            <a:pPr marL="51435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200" b="0" i="0" u="none" strike="noStrike" kern="1200" cap="none" spc="0" normalizeH="0" baseline="0" noProof="0">
                <a:ln>
                  <a:noFill/>
                </a:ln>
                <a:solidFill>
                  <a:srgbClr val="282F39"/>
                </a:solidFill>
                <a:effectLst/>
                <a:uLnTx/>
                <a:uFillTx/>
                <a:latin typeface="Calibri" panose="020F0502020204030204"/>
                <a:ea typeface="+mn-ea"/>
                <a:cs typeface="+mn-cs"/>
              </a:rPr>
              <a:t>Training /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t="2914" r="-2" b="8111"/>
          <a:stretch/>
        </p:blipFill>
        <p:spPr>
          <a:xfrm>
            <a:off x="7675658" y="2093976"/>
            <a:ext cx="3941064" cy="4096512"/>
          </a:xfrm>
          <a:prstGeom prst="rect">
            <a:avLst/>
          </a:prstGeom>
        </p:spPr>
      </p:pic>
    </p:spTree>
    <p:extLst>
      <p:ext uri="{BB962C8B-B14F-4D97-AF65-F5344CB8AC3E}">
        <p14:creationId xmlns:p14="http://schemas.microsoft.com/office/powerpoint/2010/main" val="389474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10836" y="315119"/>
            <a:ext cx="7121237" cy="1325563"/>
          </a:xfrm>
        </p:spPr>
        <p:txBody>
          <a:bodyPr>
            <a:normAutofit/>
          </a:bodyPr>
          <a:lstStyle/>
          <a:p>
            <a:r>
              <a:rPr lang="en-US" sz="4800" b="1" dirty="0">
                <a:solidFill>
                  <a:srgbClr val="BF1318"/>
                </a:solidFill>
              </a:rPr>
              <a:t>Objective</a:t>
            </a:r>
          </a:p>
        </p:txBody>
      </p:sp>
      <p:sp>
        <p:nvSpPr>
          <p:cNvPr id="22" name="Rectangle 21">
            <a:extLst>
              <a:ext uri="{FF2B5EF4-FFF2-40B4-BE49-F238E27FC236}">
                <a16:creationId xmlns:a16="http://schemas.microsoft.com/office/drawing/2014/main" id="{23F24F4D-2DFC-4760-B5D4-F1B517B3577D}"/>
              </a:ext>
              <a:ext uri="{C183D7F6-B498-43B3-948B-1728B52AA6E4}">
                <adec:decorative xmlns:adec="http://schemas.microsoft.com/office/drawing/2017/decorative" val="0"/>
              </a:ext>
            </a:extLst>
          </p:cNvPr>
          <p:cNvSpPr/>
          <p:nvPr/>
        </p:nvSpPr>
        <p:spPr>
          <a:xfrm>
            <a:off x="766619" y="1977268"/>
            <a:ext cx="4239491" cy="298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Further defines the intent</a:t>
            </a:r>
          </a:p>
        </p:txBody>
      </p:sp>
      <p:sp>
        <p:nvSpPr>
          <p:cNvPr id="12" name="Isosceles Triangle 11">
            <a:extLst>
              <a:ext uri="{FF2B5EF4-FFF2-40B4-BE49-F238E27FC236}">
                <a16:creationId xmlns:a16="http://schemas.microsoft.com/office/drawing/2014/main" id="{70CBDE08-D6C9-421B-9FE0-AE3129978C80}"/>
              </a:ext>
              <a:ext uri="{C183D7F6-B498-43B3-948B-1728B52AA6E4}">
                <adec:decorative xmlns:adec="http://schemas.microsoft.com/office/drawing/2017/decorative" val="1"/>
              </a:ext>
            </a:extLst>
          </p:cNvPr>
          <p:cNvSpPr/>
          <p:nvPr/>
        </p:nvSpPr>
        <p:spPr>
          <a:xfrm>
            <a:off x="4147127" y="101600"/>
            <a:ext cx="7934037" cy="6654800"/>
          </a:xfrm>
          <a:prstGeom prst="triangl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BBB9743A-5262-4844-9432-23CF067784A8}"/>
              </a:ext>
              <a:ext uri="{C183D7F6-B498-43B3-948B-1728B52AA6E4}">
                <adec:decorative xmlns:adec="http://schemas.microsoft.com/office/drawing/2017/decorative" val="1"/>
              </a:ext>
            </a:extLst>
          </p:cNvPr>
          <p:cNvCxnSpPr>
            <a:cxnSpLocks/>
          </p:cNvCxnSpPr>
          <p:nvPr/>
        </p:nvCxnSpPr>
        <p:spPr>
          <a:xfrm>
            <a:off x="5153891" y="5033818"/>
            <a:ext cx="5874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06ABB1-C765-4C92-81F0-15F2E38B9216}"/>
              </a:ext>
              <a:ext uri="{C183D7F6-B498-43B3-948B-1728B52AA6E4}">
                <adec:decorative xmlns:adec="http://schemas.microsoft.com/office/drawing/2017/decorative" val="1"/>
              </a:ext>
            </a:extLst>
          </p:cNvPr>
          <p:cNvCxnSpPr>
            <a:cxnSpLocks/>
          </p:cNvCxnSpPr>
          <p:nvPr/>
        </p:nvCxnSpPr>
        <p:spPr>
          <a:xfrm>
            <a:off x="6945745" y="2055090"/>
            <a:ext cx="228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A2F6C2-A0CB-482B-8CF1-15B629F09CEB}"/>
              </a:ext>
              <a:ext uri="{C183D7F6-B498-43B3-948B-1728B52AA6E4}">
                <adec:decorative xmlns:adec="http://schemas.microsoft.com/office/drawing/2017/decorative" val="1"/>
              </a:ext>
            </a:extLst>
          </p:cNvPr>
          <p:cNvCxnSpPr>
            <a:cxnSpLocks/>
          </p:cNvCxnSpPr>
          <p:nvPr/>
        </p:nvCxnSpPr>
        <p:spPr>
          <a:xfrm>
            <a:off x="6096000" y="3583708"/>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F77AF92-5190-42F4-966F-23A4A273A531}"/>
              </a:ext>
              <a:ext uri="{C183D7F6-B498-43B3-948B-1728B52AA6E4}">
                <adec:decorative xmlns:adec="http://schemas.microsoft.com/office/drawing/2017/decorative" val="1"/>
              </a:ext>
            </a:extLst>
          </p:cNvPr>
          <p:cNvSpPr/>
          <p:nvPr/>
        </p:nvSpPr>
        <p:spPr>
          <a:xfrm>
            <a:off x="5241636" y="3902363"/>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282F39"/>
                </a:solidFill>
                <a:effectLst/>
                <a:uLnTx/>
                <a:uFillTx/>
                <a:latin typeface="Calibri" panose="020F0502020204030204"/>
                <a:ea typeface="+mn-ea"/>
                <a:cs typeface="+mn-cs"/>
              </a:rPr>
              <a:t>Strategy</a:t>
            </a:r>
          </a:p>
        </p:txBody>
      </p:sp>
      <p:sp>
        <p:nvSpPr>
          <p:cNvPr id="17" name="Rectangle 16">
            <a:extLst>
              <a:ext uri="{FF2B5EF4-FFF2-40B4-BE49-F238E27FC236}">
                <a16:creationId xmlns:a16="http://schemas.microsoft.com/office/drawing/2014/main" id="{17B958B7-9966-496E-A16F-50CB70FB0F4C}"/>
              </a:ext>
              <a:ext uri="{C183D7F6-B498-43B3-948B-1728B52AA6E4}">
                <adec:decorative xmlns:adec="http://schemas.microsoft.com/office/drawing/2017/decorative" val="1"/>
              </a:ext>
            </a:extLst>
          </p:cNvPr>
          <p:cNvSpPr/>
          <p:nvPr/>
        </p:nvSpPr>
        <p:spPr>
          <a:xfrm>
            <a:off x="5241636" y="5679135"/>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82F39"/>
                </a:solidFill>
                <a:effectLst/>
                <a:uLnTx/>
                <a:uFillTx/>
                <a:latin typeface="Calibri" panose="020F0502020204030204"/>
                <a:ea typeface="+mn-ea"/>
                <a:cs typeface="+mn-cs"/>
              </a:rPr>
              <a:t>Approach</a:t>
            </a:r>
          </a:p>
        </p:txBody>
      </p:sp>
      <p:sp>
        <p:nvSpPr>
          <p:cNvPr id="23" name="Rectangle 22">
            <a:extLst>
              <a:ext uri="{FF2B5EF4-FFF2-40B4-BE49-F238E27FC236}">
                <a16:creationId xmlns:a16="http://schemas.microsoft.com/office/drawing/2014/main" id="{42048B4D-E699-4BD9-A238-C99AB4A0E593}"/>
              </a:ext>
            </a:extLst>
          </p:cNvPr>
          <p:cNvSpPr/>
          <p:nvPr/>
        </p:nvSpPr>
        <p:spPr>
          <a:xfrm>
            <a:off x="5241636" y="2448250"/>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Objective</a:t>
            </a:r>
          </a:p>
        </p:txBody>
      </p:sp>
      <p:sp>
        <p:nvSpPr>
          <p:cNvPr id="24" name="Rectangle 23">
            <a:extLst>
              <a:ext uri="{FF2B5EF4-FFF2-40B4-BE49-F238E27FC236}">
                <a16:creationId xmlns:a16="http://schemas.microsoft.com/office/drawing/2014/main" id="{AE42283C-4535-4E1A-B6BA-383BE0396FF4}"/>
              </a:ext>
              <a:ext uri="{C183D7F6-B498-43B3-948B-1728B52AA6E4}">
                <adec:decorative xmlns:adec="http://schemas.microsoft.com/office/drawing/2017/decorative" val="1"/>
              </a:ext>
            </a:extLst>
          </p:cNvPr>
          <p:cNvSpPr/>
          <p:nvPr/>
        </p:nvSpPr>
        <p:spPr>
          <a:xfrm>
            <a:off x="5175504" y="1207008"/>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82F39"/>
                </a:solidFill>
                <a:effectLst/>
                <a:uLnTx/>
                <a:uFillTx/>
                <a:latin typeface="Calibri" panose="020F0502020204030204"/>
                <a:ea typeface="+mn-ea"/>
                <a:cs typeface="+mn-cs"/>
              </a:rPr>
              <a:t>Activities</a:t>
            </a:r>
          </a:p>
        </p:txBody>
      </p:sp>
    </p:spTree>
    <p:extLst>
      <p:ext uri="{BB962C8B-B14F-4D97-AF65-F5344CB8AC3E}">
        <p14:creationId xmlns:p14="http://schemas.microsoft.com/office/powerpoint/2010/main" val="271182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10836" y="315119"/>
            <a:ext cx="7121237" cy="1325563"/>
          </a:xfrm>
        </p:spPr>
        <p:txBody>
          <a:bodyPr>
            <a:normAutofit/>
          </a:bodyPr>
          <a:lstStyle/>
          <a:p>
            <a:r>
              <a:rPr lang="en-US" sz="4800" b="1" dirty="0">
                <a:solidFill>
                  <a:srgbClr val="BF1318"/>
                </a:solidFill>
              </a:rPr>
              <a:t>Activities</a:t>
            </a:r>
          </a:p>
        </p:txBody>
      </p:sp>
      <p:sp>
        <p:nvSpPr>
          <p:cNvPr id="22" name="Rectangle 21">
            <a:extLst>
              <a:ext uri="{FF2B5EF4-FFF2-40B4-BE49-F238E27FC236}">
                <a16:creationId xmlns:a16="http://schemas.microsoft.com/office/drawing/2014/main" id="{23F24F4D-2DFC-4760-B5D4-F1B517B3577D}"/>
              </a:ext>
              <a:ext uri="{C183D7F6-B498-43B3-948B-1728B52AA6E4}">
                <adec:decorative xmlns:adec="http://schemas.microsoft.com/office/drawing/2017/decorative" val="0"/>
              </a:ext>
            </a:extLst>
          </p:cNvPr>
          <p:cNvSpPr/>
          <p:nvPr/>
        </p:nvSpPr>
        <p:spPr>
          <a:xfrm>
            <a:off x="766619" y="1977268"/>
            <a:ext cx="4239491" cy="298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Details the steps required to achieve the objective</a:t>
            </a:r>
          </a:p>
        </p:txBody>
      </p:sp>
      <p:sp>
        <p:nvSpPr>
          <p:cNvPr id="12" name="Isosceles Triangle 11">
            <a:extLst>
              <a:ext uri="{FF2B5EF4-FFF2-40B4-BE49-F238E27FC236}">
                <a16:creationId xmlns:a16="http://schemas.microsoft.com/office/drawing/2014/main" id="{325307FC-9572-4ADF-84D9-5EC0F0BA6011}"/>
              </a:ext>
              <a:ext uri="{C183D7F6-B498-43B3-948B-1728B52AA6E4}">
                <adec:decorative xmlns:adec="http://schemas.microsoft.com/office/drawing/2017/decorative" val="1"/>
              </a:ext>
            </a:extLst>
          </p:cNvPr>
          <p:cNvSpPr/>
          <p:nvPr/>
        </p:nvSpPr>
        <p:spPr>
          <a:xfrm>
            <a:off x="4147127" y="101600"/>
            <a:ext cx="7934037" cy="6654800"/>
          </a:xfrm>
          <a:prstGeom prst="triangl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B788BDCC-E11E-43E4-B6B9-DCD1028A4291}"/>
              </a:ext>
              <a:ext uri="{C183D7F6-B498-43B3-948B-1728B52AA6E4}">
                <adec:decorative xmlns:adec="http://schemas.microsoft.com/office/drawing/2017/decorative" val="1"/>
              </a:ext>
            </a:extLst>
          </p:cNvPr>
          <p:cNvCxnSpPr>
            <a:cxnSpLocks/>
          </p:cNvCxnSpPr>
          <p:nvPr/>
        </p:nvCxnSpPr>
        <p:spPr>
          <a:xfrm>
            <a:off x="5153891" y="5033818"/>
            <a:ext cx="5874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845624-7FAD-4258-AA25-2790E156D20E}"/>
              </a:ext>
              <a:ext uri="{C183D7F6-B498-43B3-948B-1728B52AA6E4}">
                <adec:decorative xmlns:adec="http://schemas.microsoft.com/office/drawing/2017/decorative" val="1"/>
              </a:ext>
            </a:extLst>
          </p:cNvPr>
          <p:cNvCxnSpPr>
            <a:cxnSpLocks/>
          </p:cNvCxnSpPr>
          <p:nvPr/>
        </p:nvCxnSpPr>
        <p:spPr>
          <a:xfrm>
            <a:off x="6945745" y="2055090"/>
            <a:ext cx="228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6DB195-3AB3-48F7-9B2E-CF61CBB05173}"/>
              </a:ext>
              <a:ext uri="{C183D7F6-B498-43B3-948B-1728B52AA6E4}">
                <adec:decorative xmlns:adec="http://schemas.microsoft.com/office/drawing/2017/decorative" val="1"/>
              </a:ext>
            </a:extLst>
          </p:cNvPr>
          <p:cNvCxnSpPr>
            <a:cxnSpLocks/>
          </p:cNvCxnSpPr>
          <p:nvPr/>
        </p:nvCxnSpPr>
        <p:spPr>
          <a:xfrm>
            <a:off x="6096000" y="3583708"/>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9D89256-9FC5-4636-A329-E2F1CADE4996}"/>
              </a:ext>
              <a:ext uri="{C183D7F6-B498-43B3-948B-1728B52AA6E4}">
                <adec:decorative xmlns:adec="http://schemas.microsoft.com/office/drawing/2017/decorative" val="1"/>
              </a:ext>
            </a:extLst>
          </p:cNvPr>
          <p:cNvSpPr/>
          <p:nvPr/>
        </p:nvSpPr>
        <p:spPr>
          <a:xfrm>
            <a:off x="5241636" y="3902363"/>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282F39"/>
                </a:solidFill>
                <a:effectLst/>
                <a:uLnTx/>
                <a:uFillTx/>
                <a:latin typeface="Calibri" panose="020F0502020204030204"/>
                <a:ea typeface="+mn-ea"/>
                <a:cs typeface="+mn-cs"/>
              </a:rPr>
              <a:t>Strategy</a:t>
            </a:r>
          </a:p>
        </p:txBody>
      </p:sp>
      <p:sp>
        <p:nvSpPr>
          <p:cNvPr id="17" name="Rectangle 16">
            <a:extLst>
              <a:ext uri="{FF2B5EF4-FFF2-40B4-BE49-F238E27FC236}">
                <a16:creationId xmlns:a16="http://schemas.microsoft.com/office/drawing/2014/main" id="{F3BEBC43-C211-49F4-AB9E-6147E5708BA7}"/>
              </a:ext>
              <a:ext uri="{C183D7F6-B498-43B3-948B-1728B52AA6E4}">
                <adec:decorative xmlns:adec="http://schemas.microsoft.com/office/drawing/2017/decorative" val="1"/>
              </a:ext>
            </a:extLst>
          </p:cNvPr>
          <p:cNvSpPr/>
          <p:nvPr/>
        </p:nvSpPr>
        <p:spPr>
          <a:xfrm>
            <a:off x="5241636" y="5679135"/>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82F39"/>
                </a:solidFill>
                <a:effectLst/>
                <a:uLnTx/>
                <a:uFillTx/>
                <a:latin typeface="Calibri" panose="020F0502020204030204"/>
                <a:ea typeface="+mn-ea"/>
                <a:cs typeface="+mn-cs"/>
              </a:rPr>
              <a:t>Approach</a:t>
            </a:r>
          </a:p>
        </p:txBody>
      </p:sp>
      <p:sp>
        <p:nvSpPr>
          <p:cNvPr id="23" name="Rectangle 22">
            <a:extLst>
              <a:ext uri="{FF2B5EF4-FFF2-40B4-BE49-F238E27FC236}">
                <a16:creationId xmlns:a16="http://schemas.microsoft.com/office/drawing/2014/main" id="{CBAEF192-FB75-4872-9720-55D6D028DEBF}"/>
              </a:ext>
              <a:ext uri="{C183D7F6-B498-43B3-948B-1728B52AA6E4}">
                <adec:decorative xmlns:adec="http://schemas.microsoft.com/office/drawing/2017/decorative" val="1"/>
              </a:ext>
            </a:extLst>
          </p:cNvPr>
          <p:cNvSpPr/>
          <p:nvPr/>
        </p:nvSpPr>
        <p:spPr>
          <a:xfrm>
            <a:off x="5241636" y="2448250"/>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82F39"/>
                </a:solidFill>
                <a:effectLst/>
                <a:uLnTx/>
                <a:uFillTx/>
                <a:latin typeface="Calibri" panose="020F0502020204030204"/>
                <a:ea typeface="+mn-ea"/>
                <a:cs typeface="+mn-cs"/>
              </a:rPr>
              <a:t>Objective</a:t>
            </a:r>
          </a:p>
        </p:txBody>
      </p:sp>
      <p:sp>
        <p:nvSpPr>
          <p:cNvPr id="24" name="Rectangle 23">
            <a:extLst>
              <a:ext uri="{FF2B5EF4-FFF2-40B4-BE49-F238E27FC236}">
                <a16:creationId xmlns:a16="http://schemas.microsoft.com/office/drawing/2014/main" id="{60A4D669-3C36-4BC8-AF84-43120241FCAB}"/>
              </a:ext>
              <a:ext uri="{C183D7F6-B498-43B3-948B-1728B52AA6E4}">
                <adec:decorative xmlns:adec="http://schemas.microsoft.com/office/drawing/2017/decorative" val="0"/>
              </a:ext>
            </a:extLst>
          </p:cNvPr>
          <p:cNvSpPr/>
          <p:nvPr/>
        </p:nvSpPr>
        <p:spPr>
          <a:xfrm>
            <a:off x="5175504" y="1207008"/>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Activities</a:t>
            </a:r>
          </a:p>
        </p:txBody>
      </p:sp>
    </p:spTree>
    <p:extLst>
      <p:ext uri="{BB962C8B-B14F-4D97-AF65-F5344CB8AC3E}">
        <p14:creationId xmlns:p14="http://schemas.microsoft.com/office/powerpoint/2010/main" val="304822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C183D7F6-B498-43B3-948B-1728B52AA6E4}">
                <adec:decorative xmlns:adec="http://schemas.microsoft.com/office/drawing/2017/decorative" val="0"/>
              </a:ext>
            </a:extLst>
          </p:cNvPr>
          <p:cNvSpPr txBox="1"/>
          <p:nvPr/>
        </p:nvSpPr>
        <p:spPr>
          <a:xfrm>
            <a:off x="6534720" y="2263164"/>
            <a:ext cx="52578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Objective Title: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1000 Students Complete Aquatic Education Training by 12/31/2022. </a:t>
            </a:r>
          </a:p>
        </p:txBody>
      </p:sp>
      <p:sp>
        <p:nvSpPr>
          <p:cNvPr id="4" name="Isosceles Triangle 3">
            <a:extLst>
              <a:ext uri="{C183D7F6-B498-43B3-948B-1728B52AA6E4}">
                <adec:decorative xmlns:adec="http://schemas.microsoft.com/office/drawing/2017/decorative" val="1"/>
              </a:ext>
            </a:extLst>
          </p:cNvPr>
          <p:cNvSpPr/>
          <p:nvPr/>
        </p:nvSpPr>
        <p:spPr>
          <a:xfrm>
            <a:off x="146383" y="120317"/>
            <a:ext cx="8063163" cy="6653462"/>
          </a:xfrm>
          <a:prstGeom prst="triangle">
            <a:avLst/>
          </a:prstGeom>
          <a:solidFill>
            <a:srgbClr val="4F81B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C183D7F6-B498-43B3-948B-1728B52AA6E4}">
                <adec:decorative xmlns:adec="http://schemas.microsoft.com/office/drawing/2017/decorative" val="0"/>
              </a:ext>
            </a:extLst>
          </p:cNvPr>
          <p:cNvSpPr/>
          <p:nvPr/>
        </p:nvSpPr>
        <p:spPr>
          <a:xfrm>
            <a:off x="855406" y="5567304"/>
            <a:ext cx="6626941" cy="10522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282F39"/>
                </a:solidFill>
                <a:effectLst/>
                <a:uLnTx/>
                <a:uFillTx/>
                <a:latin typeface="Calibri" panose="020F0502020204030204"/>
                <a:ea typeface="+mn-ea"/>
                <a:cs typeface="+mn-cs"/>
              </a:rPr>
              <a:t>Strategy</a:t>
            </a:r>
            <a:endParaRPr kumimoji="0" lang="en-US" sz="3600" b="0" i="0" u="none" strike="noStrike" kern="1200" cap="none" spc="0" normalizeH="0" baseline="0" noProof="0">
              <a:ln>
                <a:noFill/>
              </a:ln>
              <a:solidFill>
                <a:srgbClr val="282F39"/>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82F39"/>
                </a:solidFill>
                <a:effectLst/>
                <a:uLnTx/>
                <a:uFillTx/>
                <a:latin typeface="Calibri" panose="020F0502020204030204"/>
                <a:ea typeface="+mn-ea"/>
                <a:cs typeface="+mn-cs"/>
              </a:rPr>
              <a:t>Training / Education</a:t>
            </a:r>
          </a:p>
        </p:txBody>
      </p:sp>
      <p:sp>
        <p:nvSpPr>
          <p:cNvPr id="9" name="Rounded Rectangle 8">
            <a:extLst>
              <a:ext uri="{C183D7F6-B498-43B3-948B-1728B52AA6E4}">
                <adec:decorative xmlns:adec="http://schemas.microsoft.com/office/drawing/2017/decorative" val="0"/>
              </a:ext>
            </a:extLst>
          </p:cNvPr>
          <p:cNvSpPr/>
          <p:nvPr/>
        </p:nvSpPr>
        <p:spPr>
          <a:xfrm>
            <a:off x="1720514" y="4126218"/>
            <a:ext cx="4914900" cy="12868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282F39"/>
                </a:solidFill>
                <a:effectLst/>
                <a:uLnTx/>
                <a:uFillTx/>
                <a:latin typeface="Calibri" panose="020F0502020204030204"/>
                <a:ea typeface="+mn-ea"/>
                <a:cs typeface="+mn-cs"/>
              </a:rPr>
              <a:t>Standard Objective</a:t>
            </a:r>
            <a:endParaRPr kumimoji="0" lang="en-US" sz="3200" b="0" i="0" u="none" strike="noStrike" kern="1200" cap="none" spc="0" normalizeH="0" baseline="0" noProof="0" dirty="0">
              <a:ln>
                <a:noFill/>
              </a:ln>
              <a:solidFill>
                <a:srgbClr val="282F39"/>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F39"/>
                </a:solidFill>
                <a:effectLst/>
                <a:uLnTx/>
                <a:uFillTx/>
                <a:latin typeface="Calibri" panose="020F0502020204030204"/>
                <a:ea typeface="+mn-ea"/>
                <a:cs typeface="+mn-cs"/>
              </a:rPr>
              <a:t>Students Complete Training</a:t>
            </a:r>
          </a:p>
        </p:txBody>
      </p:sp>
      <p:sp>
        <p:nvSpPr>
          <p:cNvPr id="10" name="Rounded Rectangle 9">
            <a:extLst>
              <a:ext uri="{C183D7F6-B498-43B3-948B-1728B52AA6E4}">
                <adec:decorative xmlns:adec="http://schemas.microsoft.com/office/drawing/2017/decorative" val="0"/>
              </a:ext>
            </a:extLst>
          </p:cNvPr>
          <p:cNvSpPr/>
          <p:nvPr/>
        </p:nvSpPr>
        <p:spPr>
          <a:xfrm>
            <a:off x="2330114" y="2916447"/>
            <a:ext cx="3695700" cy="10940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282F39"/>
                </a:solidFill>
                <a:effectLst/>
                <a:uLnTx/>
                <a:uFillTx/>
                <a:latin typeface="Calibri" panose="020F0502020204030204"/>
                <a:ea typeface="+mn-ea"/>
                <a:cs typeface="+mn-cs"/>
              </a:rPr>
              <a:t>Activity Tag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2F39"/>
                </a:solidFill>
                <a:effectLst/>
                <a:uLnTx/>
                <a:uFillTx/>
                <a:latin typeface="Calibri" panose="020F0502020204030204"/>
                <a:ea typeface="+mn-ea"/>
                <a:cs typeface="+mn-cs"/>
              </a:rPr>
              <a:t>Aquatic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(Unit of Measure)</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Rounded Rectangle 10">
            <a:extLst>
              <a:ext uri="{C183D7F6-B498-43B3-948B-1728B52AA6E4}">
                <adec:decorative xmlns:adec="http://schemas.microsoft.com/office/drawing/2017/decorative" val="0"/>
              </a:ext>
            </a:extLst>
          </p:cNvPr>
          <p:cNvSpPr/>
          <p:nvPr/>
        </p:nvSpPr>
        <p:spPr>
          <a:xfrm>
            <a:off x="2712213" y="1560574"/>
            <a:ext cx="2895600" cy="12401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82F39"/>
                </a:solidFill>
                <a:effectLst/>
                <a:uLnTx/>
                <a:uFillTx/>
                <a:latin typeface="Calibri" panose="020F0502020204030204"/>
                <a:ea typeface="+mn-ea"/>
                <a:cs typeface="+mn-cs"/>
              </a:rPr>
              <a:t>Activity Tag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2F39"/>
                </a:solidFill>
                <a:effectLst/>
                <a:uLnTx/>
                <a:uFillTx/>
                <a:latin typeface="Calibri" panose="020F0502020204030204"/>
                <a:ea typeface="+mn-ea"/>
                <a:cs typeface="+mn-cs"/>
              </a:rPr>
              <a:t>Aquatic Resource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2F39"/>
                </a:solidFill>
                <a:effectLst/>
                <a:uLnTx/>
                <a:uFillTx/>
                <a:latin typeface="Calibri" panose="020F0502020204030204"/>
                <a:ea typeface="+mn-ea"/>
                <a:cs typeface="+mn-cs"/>
              </a:rPr>
              <a:t>Angler Education</a:t>
            </a:r>
          </a:p>
        </p:txBody>
      </p:sp>
      <p:sp>
        <p:nvSpPr>
          <p:cNvPr id="6" name="Title 5">
            <a:extLst>
              <a:ext uri="{FF2B5EF4-FFF2-40B4-BE49-F238E27FC236}">
                <a16:creationId xmlns:a16="http://schemas.microsoft.com/office/drawing/2014/main" id="{B201A338-85A8-4DD4-958F-70816BA983CB}"/>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Aquatic Education Objective Example</a:t>
            </a:r>
          </a:p>
        </p:txBody>
      </p:sp>
    </p:spTree>
    <p:extLst>
      <p:ext uri="{BB962C8B-B14F-4D97-AF65-F5344CB8AC3E}">
        <p14:creationId xmlns:p14="http://schemas.microsoft.com/office/powerpoint/2010/main" val="25908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type="title" idx="4294967295"/>
          </p:nvPr>
        </p:nvSpPr>
        <p:spPr>
          <a:xfrm>
            <a:off x="5638800" y="4038600"/>
            <a:ext cx="6477000" cy="2290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1" u="none" strike="noStrike" kern="1200" cap="none" spc="0" normalizeH="0" baseline="0" noProof="0" dirty="0">
                <a:ln>
                  <a:noFill/>
                </a:ln>
                <a:solidFill>
                  <a:schemeClr val="bg1"/>
                </a:solidFill>
                <a:effectLst/>
                <a:uLnTx/>
                <a:uFillTx/>
                <a:latin typeface="Century Schoolbook"/>
                <a:ea typeface="+mn-ea"/>
                <a:cs typeface="+mn-cs"/>
              </a:rPr>
              <a:t>Translate your Objectives</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4607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2D09E05-2448-4DD8-A67D-C0D55732E0AE}"/>
              </a:ext>
            </a:extLst>
          </p:cNvPr>
          <p:cNvSpPr txBox="1">
            <a:spLocks noGrp="1"/>
          </p:cNvSpPr>
          <p:nvPr>
            <p:ph type="title" idx="4294967295"/>
          </p:nvPr>
        </p:nvSpPr>
        <p:spPr>
          <a:xfrm>
            <a:off x="1371600" y="292608"/>
            <a:ext cx="9654076" cy="9824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5"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Testing and Implementation of the Hunter Avidity </a:t>
            </a:r>
            <a:r>
              <a:rPr kumimoji="0" lang="en-US" sz="2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Model to Assess &amp; Improve</a:t>
            </a:r>
            <a:r>
              <a:rPr kumimoji="0" lang="en-US" sz="2200" b="0" i="0" u="none" strike="noStrike" kern="1200" cap="none" spc="-295"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R3</a:t>
            </a:r>
            <a:r>
              <a:rPr kumimoji="0" lang="en-US" sz="2200" b="0" i="0" u="none" strike="noStrike" kern="1200" cap="none" spc="5"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Participation</a:t>
            </a:r>
            <a:endParaRPr kumimoji="0" lang="en-US" sz="2200" b="0" i="0" u="none" strike="noStrike" kern="1200" cap="none" spc="0" normalizeH="0" baseline="0" noProof="0" dirty="0">
              <a:ln>
                <a:noFill/>
              </a:ln>
              <a:solidFill>
                <a:srgbClr val="FFFFFF"/>
              </a:solidFill>
              <a:effectLst/>
              <a:uLnTx/>
              <a:uFillTx/>
              <a:latin typeface="+mj-lt"/>
              <a:ea typeface="+mj-ea"/>
              <a:cs typeface="+mj-cs"/>
            </a:endParaRPr>
          </a:p>
        </p:txBody>
      </p:sp>
      <p:sp>
        <p:nvSpPr>
          <p:cNvPr id="15" name="Content Placeholder 2">
            <a:extLst>
              <a:ext uri="{FF2B5EF4-FFF2-40B4-BE49-F238E27FC236}">
                <a16:creationId xmlns:a16="http://schemas.microsoft.com/office/drawing/2014/main" id="{72C22ADA-635B-49A8-9D8A-299924A4EBB8}"/>
              </a:ext>
            </a:extLst>
          </p:cNvPr>
          <p:cNvSpPr>
            <a:spLocks noGrp="1"/>
          </p:cNvSpPr>
          <p:nvPr>
            <p:ph idx="1"/>
          </p:nvPr>
        </p:nvSpPr>
        <p:spPr>
          <a:xfrm>
            <a:off x="1090610" y="1890040"/>
            <a:ext cx="10010775" cy="4824162"/>
          </a:xfrm>
        </p:spPr>
        <p:txBody>
          <a:bodyPr anchor="ctr">
            <a:noAutofit/>
          </a:bodyPr>
          <a:lstStyle/>
          <a:p>
            <a:r>
              <a:rPr lang="en-US" sz="2000" b="1"/>
              <a:t>Objective 1 </a:t>
            </a:r>
            <a:r>
              <a:rPr lang="en-US" sz="2000"/>
              <a:t>- Survey States to Determine Operational Capacity: The survey will measure  interest in using the Model and Scale, potential barriers affecting use of the tool, and any state-specific issues that may limit its adoption</a:t>
            </a:r>
          </a:p>
          <a:p>
            <a:endParaRPr lang="en-US" sz="2000"/>
          </a:p>
          <a:p>
            <a:r>
              <a:rPr lang="en-US" sz="2000" b="1"/>
              <a:t>Objective 2 </a:t>
            </a:r>
            <a:r>
              <a:rPr lang="en-US" sz="2000"/>
              <a:t>- Conduct Focus Groups with Agency Professionals to Fine Tune the Model and Scale: Following analysis of the survey findings, we will convene a series of focus groups with agency professionals (to include marketing, licensing, and R3 specialists) to solicit feedback on the survey implications and determine how best to finalize development of the Model and Scale.</a:t>
            </a:r>
          </a:p>
          <a:p>
            <a:endParaRPr lang="en-US" sz="2000"/>
          </a:p>
          <a:p>
            <a:r>
              <a:rPr lang="en-US" sz="2000" b="1"/>
              <a:t>Objective 3 - </a:t>
            </a:r>
            <a:r>
              <a:rPr lang="en-US" sz="2000"/>
              <a:t>Pilot State Projects: This final stage entails pilot testing to evaluate the application of the Model to make any final refinements to the Avidity Model and Scale for wide-scale implementation across the country. The partners will select a representative group of test states encompassing the four AFWA regions and work with agency personnel to incorporate the model into their systems.</a:t>
            </a:r>
          </a:p>
        </p:txBody>
      </p:sp>
    </p:spTree>
    <p:extLst>
      <p:ext uri="{BB962C8B-B14F-4D97-AF65-F5344CB8AC3E}">
        <p14:creationId xmlns:p14="http://schemas.microsoft.com/office/powerpoint/2010/main" val="81246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2D09E05-2448-4DD8-A67D-C0D55732E0AE}"/>
              </a:ext>
              <a:ext uri="{C183D7F6-B498-43B3-948B-1728B52AA6E4}">
                <adec:decorative xmlns:adec="http://schemas.microsoft.com/office/drawing/2017/decorative" val="0"/>
              </a:ext>
            </a:extLst>
          </p:cNvPr>
          <p:cNvSpPr txBox="1">
            <a:spLocks/>
          </p:cNvSpPr>
          <p:nvPr/>
        </p:nvSpPr>
        <p:spPr>
          <a:xfrm>
            <a:off x="1371600" y="292608"/>
            <a:ext cx="9654076" cy="98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5">
                <a:solidFill>
                  <a:srgbClr val="FFFFFF"/>
                </a:solidFill>
                <a:ea typeface="Calibri" panose="020F0502020204030204" pitchFamily="34" charset="0"/>
                <a:cs typeface="Times New Roman" panose="02020603050405020304" pitchFamily="18" charset="0"/>
              </a:rPr>
              <a:t>Testing and Implementation of the Hunter Avidity </a:t>
            </a:r>
            <a:r>
              <a:rPr lang="en-US" sz="2200">
                <a:solidFill>
                  <a:srgbClr val="FFFFFF"/>
                </a:solidFill>
                <a:ea typeface="Calibri" panose="020F0502020204030204" pitchFamily="34" charset="0"/>
                <a:cs typeface="Times New Roman" panose="02020603050405020304" pitchFamily="18" charset="0"/>
              </a:rPr>
              <a:t>Model to Assess &amp; Improve</a:t>
            </a:r>
            <a:r>
              <a:rPr lang="en-US" sz="2200" spc="-295">
                <a:solidFill>
                  <a:srgbClr val="FFFFFF"/>
                </a:solidFill>
                <a:ea typeface="Calibri" panose="020F0502020204030204" pitchFamily="34" charset="0"/>
                <a:cs typeface="Times New Roman" panose="02020603050405020304" pitchFamily="18" charset="0"/>
              </a:rPr>
              <a:t> </a:t>
            </a:r>
            <a:r>
              <a:rPr lang="en-US" sz="2200">
                <a:solidFill>
                  <a:srgbClr val="FFFFFF"/>
                </a:solidFill>
                <a:ea typeface="Calibri" panose="020F0502020204030204" pitchFamily="34" charset="0"/>
                <a:cs typeface="Times New Roman" panose="02020603050405020304" pitchFamily="18" charset="0"/>
              </a:rPr>
              <a:t>R3</a:t>
            </a:r>
            <a:r>
              <a:rPr lang="en-US" sz="2200" spc="5">
                <a:solidFill>
                  <a:srgbClr val="FFFFFF"/>
                </a:solidFill>
                <a:ea typeface="Calibri" panose="020F0502020204030204" pitchFamily="34" charset="0"/>
                <a:cs typeface="Times New Roman" panose="02020603050405020304" pitchFamily="18" charset="0"/>
              </a:rPr>
              <a:t> </a:t>
            </a:r>
            <a:r>
              <a:rPr lang="en-US" sz="2200">
                <a:solidFill>
                  <a:srgbClr val="FFFFFF"/>
                </a:solidFill>
                <a:ea typeface="Calibri" panose="020F0502020204030204" pitchFamily="34" charset="0"/>
                <a:cs typeface="Times New Roman" panose="02020603050405020304" pitchFamily="18" charset="0"/>
              </a:rPr>
              <a:t>Participation</a:t>
            </a:r>
            <a:endParaRPr lang="en-US" sz="2200">
              <a:solidFill>
                <a:srgbClr val="FFFFFF"/>
              </a:solidFill>
            </a:endParaRPr>
          </a:p>
        </p:txBody>
      </p:sp>
      <p:sp>
        <p:nvSpPr>
          <p:cNvPr id="15" name="Content Placeholder 2">
            <a:extLst>
              <a:ext uri="{FF2B5EF4-FFF2-40B4-BE49-F238E27FC236}">
                <a16:creationId xmlns:a16="http://schemas.microsoft.com/office/drawing/2014/main" id="{72C22ADA-635B-49A8-9D8A-299924A4EBB8}"/>
              </a:ext>
              <a:ext uri="{C183D7F6-B498-43B3-948B-1728B52AA6E4}">
                <adec:decorative xmlns:adec="http://schemas.microsoft.com/office/drawing/2017/decorative" val="0"/>
              </a:ext>
            </a:extLst>
          </p:cNvPr>
          <p:cNvSpPr>
            <a:spLocks noGrp="1"/>
          </p:cNvSpPr>
          <p:nvPr>
            <p:ph idx="1"/>
          </p:nvPr>
        </p:nvSpPr>
        <p:spPr>
          <a:xfrm>
            <a:off x="1090610" y="1890040"/>
            <a:ext cx="10010775" cy="4824162"/>
          </a:xfrm>
        </p:spPr>
        <p:txBody>
          <a:bodyPr anchor="ctr">
            <a:noAutofit/>
          </a:bodyPr>
          <a:lstStyle/>
          <a:p>
            <a:r>
              <a:rPr lang="en-US" sz="2000" b="1"/>
              <a:t>Objective 1 </a:t>
            </a:r>
            <a:r>
              <a:rPr lang="en-US" sz="2000"/>
              <a:t>- </a:t>
            </a:r>
            <a:r>
              <a:rPr lang="en-US" sz="2000">
                <a:highlight>
                  <a:srgbClr val="FFFF00"/>
                </a:highlight>
              </a:rPr>
              <a:t>Survey </a:t>
            </a:r>
            <a:r>
              <a:rPr lang="en-US" sz="2000"/>
              <a:t>States to Determine Operational Capacity: The survey will measure  interest in using the Model and Scale, potential barriers affecting use of the tool, and any state-specific issues that may limit its adoption</a:t>
            </a:r>
          </a:p>
          <a:p>
            <a:endParaRPr lang="en-US" sz="2000"/>
          </a:p>
          <a:p>
            <a:r>
              <a:rPr lang="en-US" sz="2000" b="1"/>
              <a:t>Objective 2 </a:t>
            </a:r>
            <a:r>
              <a:rPr lang="en-US" sz="2000"/>
              <a:t>- </a:t>
            </a:r>
            <a:r>
              <a:rPr lang="en-US" sz="2000">
                <a:highlight>
                  <a:srgbClr val="FFFF00"/>
                </a:highlight>
              </a:rPr>
              <a:t>Conduct Focus Groups </a:t>
            </a:r>
            <a:r>
              <a:rPr lang="en-US" sz="2000"/>
              <a:t>with Agency Professionals to Fine Tune the Model and Scale: Following analysis of the survey findings, we will convene a series of focus groups with agency professionals (to include marketing, licensing, and </a:t>
            </a:r>
            <a:r>
              <a:rPr lang="en-US" sz="2000">
                <a:highlight>
                  <a:srgbClr val="FFFF00"/>
                </a:highlight>
              </a:rPr>
              <a:t>R3 </a:t>
            </a:r>
            <a:r>
              <a:rPr lang="en-US" sz="2000"/>
              <a:t>specialists) to solicit feedback on the survey implications and determine how best to finalize development of the Model and Scale.</a:t>
            </a:r>
          </a:p>
          <a:p>
            <a:endParaRPr lang="en-US" sz="2000"/>
          </a:p>
          <a:p>
            <a:r>
              <a:rPr lang="en-US" sz="2000" b="1"/>
              <a:t>Objective 3 - </a:t>
            </a:r>
            <a:r>
              <a:rPr lang="en-US" sz="2000"/>
              <a:t>Pilot State Projects: This final stage entails </a:t>
            </a:r>
            <a:r>
              <a:rPr lang="en-US" sz="2000">
                <a:highlight>
                  <a:srgbClr val="FFFF00"/>
                </a:highlight>
              </a:rPr>
              <a:t>pilot testing </a:t>
            </a:r>
            <a:r>
              <a:rPr lang="en-US" sz="2000"/>
              <a:t>to </a:t>
            </a:r>
            <a:r>
              <a:rPr lang="en-US" sz="2000">
                <a:highlight>
                  <a:srgbClr val="FFFF00"/>
                </a:highlight>
              </a:rPr>
              <a:t>evaluate</a:t>
            </a:r>
            <a:r>
              <a:rPr lang="en-US" sz="2000"/>
              <a:t> the </a:t>
            </a:r>
            <a:r>
              <a:rPr lang="en-US" sz="2000">
                <a:highlight>
                  <a:srgbClr val="FFFF00"/>
                </a:highlight>
              </a:rPr>
              <a:t>application</a:t>
            </a:r>
            <a:r>
              <a:rPr lang="en-US" sz="2000"/>
              <a:t> of the Model to make any final refinements to the Avidity Model and Scale for wide-scale implementation across the country. The partners will select a representative group of test states encompassing the four AFWA regions and work with agency personnel to incorporate the model into their systems.</a:t>
            </a:r>
          </a:p>
        </p:txBody>
      </p:sp>
      <p:sp>
        <p:nvSpPr>
          <p:cNvPr id="2" name="Title 1">
            <a:extLst>
              <a:ext uri="{FF2B5EF4-FFF2-40B4-BE49-F238E27FC236}">
                <a16:creationId xmlns:a16="http://schemas.microsoft.com/office/drawing/2014/main" id="{E2D857B2-7872-4EBC-866D-200A7AA6948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Highlighted key words to search the Matrix</a:t>
            </a:r>
          </a:p>
        </p:txBody>
      </p:sp>
    </p:spTree>
    <p:extLst>
      <p:ext uri="{BB962C8B-B14F-4D97-AF65-F5344CB8AC3E}">
        <p14:creationId xmlns:p14="http://schemas.microsoft.com/office/powerpoint/2010/main" val="367675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CE1B2F-B098-4BA2-858B-184C863AD0BC}"/>
              </a:ext>
              <a:ext uri="{C183D7F6-B498-43B3-948B-1728B52AA6E4}">
                <adec:decorative xmlns:adec="http://schemas.microsoft.com/office/drawing/2017/decorative" val="0"/>
              </a:ext>
            </a:extLst>
          </p:cNvPr>
          <p:cNvSpPr/>
          <p:nvPr/>
        </p:nvSpPr>
        <p:spPr>
          <a:xfrm>
            <a:off x="1097280" y="1783080"/>
            <a:ext cx="10169236" cy="3737946"/>
          </a:xfrm>
          <a:prstGeom prst="rect">
            <a:avLst/>
          </a:prstGeom>
        </p:spPr>
        <p:txBody>
          <a:bodyPr wrap="square">
            <a:spAutoFit/>
          </a:bodyPr>
          <a:lstStyle/>
          <a:p>
            <a:pPr marL="457200">
              <a:lnSpc>
                <a:spcPct val="150000"/>
              </a:lnSpc>
            </a:pPr>
            <a:r>
              <a:rPr lang="en-US" sz="2000" u="sng">
                <a:ea typeface="Calibri" panose="020F0502020204030204" pitchFamily="34" charset="0"/>
                <a:cs typeface="Times New Roman" panose="02020603050405020304" pitchFamily="18" charset="0"/>
              </a:rPr>
              <a:t>Strategy</a:t>
            </a:r>
            <a:r>
              <a:rPr lang="en-US" sz="2000">
                <a:ea typeface="Calibri" panose="020F0502020204030204" pitchFamily="34" charset="0"/>
                <a:cs typeface="Times New Roman" panose="02020603050405020304" pitchFamily="18" charset="0"/>
              </a:rPr>
              <a:t>: Research, Survey, Data Collection, and Analysis</a:t>
            </a:r>
          </a:p>
          <a:p>
            <a:pPr marL="457200">
              <a:lnSpc>
                <a:spcPct val="150000"/>
              </a:lnSpc>
            </a:pPr>
            <a:r>
              <a:rPr lang="en-US" sz="2000" u="sng">
                <a:ea typeface="Calibri" panose="020F0502020204030204" pitchFamily="34" charset="0"/>
                <a:cs typeface="Times New Roman" panose="02020603050405020304" pitchFamily="18" charset="0"/>
              </a:rPr>
              <a:t>Objective</a:t>
            </a:r>
            <a:r>
              <a:rPr lang="en-US" sz="2000">
                <a:ea typeface="Calibri" panose="020F0502020204030204" pitchFamily="34" charset="0"/>
                <a:cs typeface="Times New Roman" panose="02020603050405020304" pitchFamily="18" charset="0"/>
              </a:rPr>
              <a:t>: Conduct Investigations</a:t>
            </a:r>
          </a:p>
          <a:p>
            <a:pPr marL="457200">
              <a:lnSpc>
                <a:spcPct val="150000"/>
              </a:lnSpc>
            </a:pPr>
            <a:r>
              <a:rPr lang="en-US" sz="2000" u="sng">
                <a:ea typeface="Calibri" panose="020F0502020204030204" pitchFamily="34" charset="0"/>
                <a:cs typeface="Times New Roman" panose="02020603050405020304" pitchFamily="18" charset="0"/>
              </a:rPr>
              <a:t>Target Date</a:t>
            </a:r>
            <a:r>
              <a:rPr lang="en-US" sz="2000">
                <a:ea typeface="Calibri" panose="020F0502020204030204" pitchFamily="34" charset="0"/>
                <a:cs typeface="Times New Roman" panose="02020603050405020304" pitchFamily="18" charset="0"/>
              </a:rPr>
              <a:t>: 12/31/2022</a:t>
            </a:r>
          </a:p>
          <a:p>
            <a:pPr marL="457200">
              <a:lnSpc>
                <a:spcPct val="150000"/>
              </a:lnSpc>
            </a:pPr>
            <a:r>
              <a:rPr lang="en-US" sz="2000" u="sng">
                <a:ea typeface="Calibri" panose="020F0502020204030204" pitchFamily="34" charset="0"/>
                <a:cs typeface="Times New Roman" panose="02020603050405020304" pitchFamily="18" charset="0"/>
              </a:rPr>
              <a:t>Activity Tag 1</a:t>
            </a:r>
            <a:r>
              <a:rPr lang="en-US" sz="2000">
                <a:ea typeface="Calibri" panose="020F0502020204030204" pitchFamily="34" charset="0"/>
                <a:cs typeface="Times New Roman" panose="02020603050405020304" pitchFamily="18" charset="0"/>
              </a:rPr>
              <a:t>: Recruitment, Retention, and Reactivation Data Acquisition and Analysis</a:t>
            </a:r>
          </a:p>
          <a:p>
            <a:pPr marL="457200">
              <a:lnSpc>
                <a:spcPct val="150000"/>
              </a:lnSpc>
            </a:pPr>
            <a:r>
              <a:rPr lang="en-US" sz="2000" u="sng">
                <a:ea typeface="Calibri" panose="020F0502020204030204" pitchFamily="34" charset="0"/>
                <a:cs typeface="Times New Roman" panose="02020603050405020304" pitchFamily="18" charset="0"/>
              </a:rPr>
              <a:t>Activity Tag 2</a:t>
            </a:r>
            <a:r>
              <a:rPr lang="en-US" sz="2000">
                <a:ea typeface="Calibri" panose="020F0502020204030204" pitchFamily="34" charset="0"/>
                <a:cs typeface="Times New Roman" panose="02020603050405020304" pitchFamily="18" charset="0"/>
              </a:rPr>
              <a:t>: Not Applicable</a:t>
            </a:r>
          </a:p>
          <a:p>
            <a:pPr marL="457200">
              <a:lnSpc>
                <a:spcPct val="150000"/>
              </a:lnSpc>
            </a:pPr>
            <a:r>
              <a:rPr lang="en-US" sz="2000" u="sng">
                <a:ea typeface="Calibri" panose="020F0502020204030204" pitchFamily="34" charset="0"/>
                <a:cs typeface="Times New Roman" panose="02020603050405020304" pitchFamily="18" charset="0"/>
              </a:rPr>
              <a:t>Unit of Measure (UOM)</a:t>
            </a:r>
            <a:r>
              <a:rPr lang="en-US" sz="2000">
                <a:ea typeface="Calibri" panose="020F0502020204030204" pitchFamily="34" charset="0"/>
                <a:cs typeface="Times New Roman" panose="02020603050405020304" pitchFamily="18" charset="0"/>
              </a:rPr>
              <a:t>: # of investigations (1)</a:t>
            </a:r>
          </a:p>
          <a:p>
            <a:pPr marL="457200">
              <a:lnSpc>
                <a:spcPct val="150000"/>
              </a:lnSpc>
            </a:pPr>
            <a:r>
              <a:rPr lang="en-US" sz="2000" u="sng">
                <a:ea typeface="Calibri" panose="020F0502020204030204" pitchFamily="34" charset="0"/>
                <a:cs typeface="Times New Roman" panose="02020603050405020304" pitchFamily="18" charset="0"/>
              </a:rPr>
              <a:t>Additional Required Information</a:t>
            </a:r>
            <a:r>
              <a:rPr lang="en-US" sz="2000">
                <a:ea typeface="Calibri" panose="020F0502020204030204" pitchFamily="34" charset="0"/>
                <a:cs typeface="Times New Roman" panose="02020603050405020304" pitchFamily="18" charset="0"/>
              </a:rPr>
              <a:t>: None</a:t>
            </a:r>
          </a:p>
          <a:p>
            <a:pPr marL="457200">
              <a:lnSpc>
                <a:spcPct val="150000"/>
              </a:lnSpc>
            </a:pPr>
            <a:endParaRPr lang="en-US" sz="200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CD13FD4E-2E68-4F6C-9978-DF290300AF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8545" y="5268141"/>
            <a:ext cx="12330541" cy="1589859"/>
          </a:xfrm>
          <a:prstGeom prst="rect">
            <a:avLst/>
          </a:prstGeom>
        </p:spPr>
      </p:pic>
      <p:sp>
        <p:nvSpPr>
          <p:cNvPr id="11" name="Title 1">
            <a:extLst>
              <a:ext uri="{FF2B5EF4-FFF2-40B4-BE49-F238E27FC236}">
                <a16:creationId xmlns:a16="http://schemas.microsoft.com/office/drawing/2014/main" id="{42D09E05-2448-4DD8-A67D-C0D55732E0AE}"/>
              </a:ext>
            </a:extLst>
          </p:cNvPr>
          <p:cNvSpPr txBox="1">
            <a:spLocks/>
          </p:cNvSpPr>
          <p:nvPr/>
        </p:nvSpPr>
        <p:spPr>
          <a:xfrm>
            <a:off x="1371600" y="292608"/>
            <a:ext cx="9654076" cy="98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5" dirty="0">
                <a:solidFill>
                  <a:srgbClr val="FFFFFF"/>
                </a:solidFill>
                <a:ea typeface="Calibri" panose="020F0502020204030204" pitchFamily="34" charset="0"/>
                <a:cs typeface="Times New Roman" panose="02020603050405020304" pitchFamily="18" charset="0"/>
              </a:rPr>
              <a:t>Testing and Implementation of the Hunter Avidity </a:t>
            </a:r>
            <a:r>
              <a:rPr lang="en-US" sz="2200" dirty="0">
                <a:solidFill>
                  <a:srgbClr val="FFFFFF"/>
                </a:solidFill>
                <a:ea typeface="Calibri" panose="020F0502020204030204" pitchFamily="34" charset="0"/>
                <a:cs typeface="Times New Roman" panose="02020603050405020304" pitchFamily="18" charset="0"/>
              </a:rPr>
              <a:t>Model to Assess &amp; Improve</a:t>
            </a:r>
            <a:r>
              <a:rPr lang="en-US" sz="2200" spc="-295" dirty="0">
                <a:solidFill>
                  <a:srgbClr val="FFFFFF"/>
                </a:solidFill>
                <a:ea typeface="Calibri" panose="020F0502020204030204" pitchFamily="34" charset="0"/>
                <a:cs typeface="Times New Roman" panose="02020603050405020304" pitchFamily="18" charset="0"/>
              </a:rPr>
              <a:t> </a:t>
            </a:r>
            <a:r>
              <a:rPr lang="en-US" sz="2200" dirty="0">
                <a:solidFill>
                  <a:srgbClr val="FFFFFF"/>
                </a:solidFill>
                <a:ea typeface="Calibri" panose="020F0502020204030204" pitchFamily="34" charset="0"/>
                <a:cs typeface="Times New Roman" panose="02020603050405020304" pitchFamily="18" charset="0"/>
              </a:rPr>
              <a:t>R3</a:t>
            </a:r>
            <a:r>
              <a:rPr lang="en-US" sz="2200" spc="5" dirty="0">
                <a:solidFill>
                  <a:srgbClr val="FFFFFF"/>
                </a:solidFill>
                <a:ea typeface="Calibri" panose="020F0502020204030204" pitchFamily="34" charset="0"/>
                <a:cs typeface="Times New Roman" panose="02020603050405020304" pitchFamily="18" charset="0"/>
              </a:rPr>
              <a:t> </a:t>
            </a:r>
            <a:r>
              <a:rPr lang="en-US" sz="2200" dirty="0">
                <a:solidFill>
                  <a:srgbClr val="FFFFFF"/>
                </a:solidFill>
                <a:ea typeface="Calibri" panose="020F0502020204030204" pitchFamily="34" charset="0"/>
                <a:cs typeface="Times New Roman" panose="02020603050405020304" pitchFamily="18" charset="0"/>
              </a:rPr>
              <a:t>Participation</a:t>
            </a:r>
            <a:endParaRPr lang="en-US" sz="2200" dirty="0">
              <a:solidFill>
                <a:srgbClr val="FFFFFF"/>
              </a:solidFill>
            </a:endParaRPr>
          </a:p>
        </p:txBody>
      </p:sp>
      <p:sp>
        <p:nvSpPr>
          <p:cNvPr id="15" name="Title 1">
            <a:extLst>
              <a:ext uri="{FF2B5EF4-FFF2-40B4-BE49-F238E27FC236}">
                <a16:creationId xmlns:a16="http://schemas.microsoft.com/office/drawing/2014/main" id="{ADCDB4E5-6F4D-4A50-8A12-3876E2C24407}"/>
              </a:ext>
            </a:extLst>
          </p:cNvPr>
          <p:cNvSpPr>
            <a:spLocks noGrp="1"/>
          </p:cNvSpPr>
          <p:nvPr>
            <p:ph type="title"/>
          </p:nvPr>
        </p:nvSpPr>
        <p:spPr>
          <a:xfrm>
            <a:off x="1371600" y="5486400"/>
            <a:ext cx="9895951" cy="1033669"/>
          </a:xfrm>
        </p:spPr>
        <p:txBody>
          <a:bodyPr>
            <a:normAutofit/>
          </a:bodyPr>
          <a:lstStyle/>
          <a:p>
            <a:r>
              <a:rPr lang="en-US" sz="2200" dirty="0">
                <a:solidFill>
                  <a:srgbClr val="FFFFFF"/>
                </a:solidFill>
                <a:cs typeface="Times New Roman" panose="02020603050405020304" pitchFamily="18" charset="0"/>
              </a:rPr>
              <a:t>Objective Title: Conduct 1 Investigation of the Hunter Avidity Model by December 31, 2022</a:t>
            </a:r>
          </a:p>
        </p:txBody>
      </p:sp>
    </p:spTree>
    <p:extLst>
      <p:ext uri="{BB962C8B-B14F-4D97-AF65-F5344CB8AC3E}">
        <p14:creationId xmlns:p14="http://schemas.microsoft.com/office/powerpoint/2010/main" val="49302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2D09E05-2448-4DD8-A67D-C0D55732E0AE}"/>
              </a:ext>
            </a:extLst>
          </p:cNvPr>
          <p:cNvSpPr txBox="1">
            <a:spLocks noGrp="1"/>
          </p:cNvSpPr>
          <p:nvPr>
            <p:ph type="title" idx="4294967295"/>
          </p:nvPr>
        </p:nvSpPr>
        <p:spPr>
          <a:xfrm>
            <a:off x="1371600" y="292608"/>
            <a:ext cx="9964994" cy="9824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mj-lt"/>
                <a:ea typeface="+mj-ea"/>
                <a:cs typeface="+mj-cs"/>
              </a:rPr>
              <a:t>Objective: </a:t>
            </a:r>
            <a:r>
              <a:rPr kumimoji="0" lang="en-US" sz="2200" b="0" i="0" u="none" strike="noStrike" kern="1200" cap="none" spc="0" normalizeH="0" baseline="0" noProof="0" dirty="0">
                <a:ln>
                  <a:noFill/>
                </a:ln>
                <a:solidFill>
                  <a:srgbClr val="FFFFFF"/>
                </a:solidFill>
                <a:effectLst/>
                <a:uLnTx/>
                <a:uFillTx/>
                <a:latin typeface="+mj-lt"/>
                <a:ea typeface="+mj-ea"/>
                <a:cs typeface="+mj-cs"/>
              </a:rPr>
              <a:t>Conduct 1 Investigation of the Hunter Avidity Model by December 31, 2022</a:t>
            </a:r>
          </a:p>
        </p:txBody>
      </p:sp>
      <p:sp>
        <p:nvSpPr>
          <p:cNvPr id="15" name="Content Placeholder 2">
            <a:extLst>
              <a:ext uri="{FF2B5EF4-FFF2-40B4-BE49-F238E27FC236}">
                <a16:creationId xmlns:a16="http://schemas.microsoft.com/office/drawing/2014/main" id="{72C22ADA-635B-49A8-9D8A-299924A4EBB8}"/>
              </a:ext>
            </a:extLst>
          </p:cNvPr>
          <p:cNvSpPr>
            <a:spLocks noGrp="1"/>
          </p:cNvSpPr>
          <p:nvPr>
            <p:ph idx="1"/>
          </p:nvPr>
        </p:nvSpPr>
        <p:spPr>
          <a:xfrm>
            <a:off x="1090610" y="1890040"/>
            <a:ext cx="10010775" cy="4824162"/>
          </a:xfrm>
        </p:spPr>
        <p:txBody>
          <a:bodyPr anchor="ctr">
            <a:noAutofit/>
          </a:bodyPr>
          <a:lstStyle/>
          <a:p>
            <a:r>
              <a:rPr lang="en-US" sz="2000" b="1"/>
              <a:t>Objective 1 </a:t>
            </a:r>
            <a:r>
              <a:rPr lang="en-US" sz="2000"/>
              <a:t>- Survey States to Determine Operational Capacity: The survey will measure  interest in using the Model and Scale, potential barriers affecting use of the tool, and any state-specific issues that may limit its adoption</a:t>
            </a:r>
          </a:p>
          <a:p>
            <a:endParaRPr lang="en-US" sz="2000"/>
          </a:p>
          <a:p>
            <a:r>
              <a:rPr lang="en-US" sz="2000" b="1"/>
              <a:t>Objective 2 </a:t>
            </a:r>
            <a:r>
              <a:rPr lang="en-US" sz="2000"/>
              <a:t>- Conduct Focus Groups with Agency Professionals to Fine Tune the Model and Scale: Following analysis of the survey findings, we will convene a series of focus groups with agency professionals (to include marketing, licensing, and R3 specialists) to solicit feedback on the survey implications and determine how best to finalize development of the Model and Scale.</a:t>
            </a:r>
          </a:p>
          <a:p>
            <a:endParaRPr lang="en-US" sz="2000"/>
          </a:p>
          <a:p>
            <a:r>
              <a:rPr lang="en-US" sz="2000" b="1"/>
              <a:t>Objective 3 - </a:t>
            </a:r>
            <a:r>
              <a:rPr lang="en-US" sz="2000"/>
              <a:t>Pilot State Projects: This final stage entails pilot testing to evaluate the application of the Model to make any final refinements to the Avidity Model and Scale for wide-scale implementation across the country. The partners will select a representative group of test states encompassing the four AFWA regions and work with agency personnel to incorporate the model into their systems.</a:t>
            </a:r>
          </a:p>
        </p:txBody>
      </p:sp>
    </p:spTree>
    <p:extLst>
      <p:ext uri="{BB962C8B-B14F-4D97-AF65-F5344CB8AC3E}">
        <p14:creationId xmlns:p14="http://schemas.microsoft.com/office/powerpoint/2010/main" val="150283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8D4B9-E4C0-432C-B3C3-01CF265B5684}"/>
              </a:ext>
            </a:extLst>
          </p:cNvPr>
          <p:cNvSpPr>
            <a:spLocks noGrp="1"/>
          </p:cNvSpPr>
          <p:nvPr>
            <p:ph type="title"/>
          </p:nvPr>
        </p:nvSpPr>
        <p:spPr>
          <a:xfrm>
            <a:off x="459346" y="294538"/>
            <a:ext cx="11273304" cy="978408"/>
          </a:xfrm>
        </p:spPr>
        <p:txBody>
          <a:bodyPr>
            <a:normAutofit/>
          </a:bodyPr>
          <a:lstStyle/>
          <a:p>
            <a:r>
              <a:rPr lang="en-US" sz="2200" b="1" dirty="0">
                <a:solidFill>
                  <a:srgbClr val="FFFFFF"/>
                </a:solidFill>
              </a:rPr>
              <a:t>Original Objective: </a:t>
            </a:r>
            <a:r>
              <a:rPr lang="en-US" sz="2200" dirty="0">
                <a:solidFill>
                  <a:srgbClr val="FFFFFF"/>
                </a:solidFill>
              </a:rPr>
              <a:t>Conduct 1 Investigation of the Hunter Avidity Model by December 31, 2022</a:t>
            </a:r>
          </a:p>
        </p:txBody>
      </p:sp>
      <p:sp>
        <p:nvSpPr>
          <p:cNvPr id="3" name="Content Placeholder 2">
            <a:extLst>
              <a:ext uri="{FF2B5EF4-FFF2-40B4-BE49-F238E27FC236}">
                <a16:creationId xmlns:a16="http://schemas.microsoft.com/office/drawing/2014/main" id="{1EAE0C52-0E8E-4673-ABFF-68B8D71CEFF8}"/>
              </a:ext>
            </a:extLst>
          </p:cNvPr>
          <p:cNvSpPr>
            <a:spLocks noGrp="1"/>
          </p:cNvSpPr>
          <p:nvPr>
            <p:ph idx="1"/>
          </p:nvPr>
        </p:nvSpPr>
        <p:spPr>
          <a:xfrm>
            <a:off x="1371599" y="2318197"/>
            <a:ext cx="9724031" cy="3683358"/>
          </a:xfrm>
        </p:spPr>
        <p:txBody>
          <a:bodyPr anchor="ctr">
            <a:normAutofit/>
          </a:bodyPr>
          <a:lstStyle/>
          <a:p>
            <a:pPr marL="0" indent="0">
              <a:buNone/>
            </a:pPr>
            <a:r>
              <a:rPr lang="en-US" sz="1900" b="1"/>
              <a:t>Approach Narrative </a:t>
            </a:r>
          </a:p>
          <a:p>
            <a:pPr marL="0" indent="0">
              <a:buNone/>
            </a:pPr>
            <a:r>
              <a:rPr lang="en-US" sz="1900" u="sng">
                <a:latin typeface="+mj-lt"/>
              </a:rPr>
              <a:t>Survey States to Determine Operational Capacity</a:t>
            </a:r>
            <a:r>
              <a:rPr lang="en-US" sz="1900">
                <a:latin typeface="+mj-lt"/>
              </a:rPr>
              <a:t>: The survey will measure  interest in using the Model and Scale, potential barriers affecting use of the tool, and any state-specific issues that may limit its adoption.</a:t>
            </a:r>
          </a:p>
          <a:p>
            <a:pPr marL="0" indent="0">
              <a:buNone/>
            </a:pPr>
            <a:r>
              <a:rPr lang="en-US" sz="1900" u="sng">
                <a:latin typeface="+mj-lt"/>
              </a:rPr>
              <a:t>Conduct Focus Groups </a:t>
            </a:r>
            <a:r>
              <a:rPr lang="en-US" sz="1900">
                <a:latin typeface="+mj-lt"/>
              </a:rPr>
              <a:t>with Agency Professionals to Fine Tune the Model and Scale: Following analysis of the survey findings, we will convene a series of focus groups with agency professionals (to include marketing, licensing, and R3 specialists) to solicit feedback on the survey implications and determine how best to finalize development of the Model and Scale.</a:t>
            </a:r>
          </a:p>
          <a:p>
            <a:pPr marL="0" indent="0">
              <a:buNone/>
            </a:pPr>
            <a:r>
              <a:rPr lang="en-US" sz="1900" u="sng">
                <a:latin typeface="+mj-lt"/>
              </a:rPr>
              <a:t>Pilot State Projects</a:t>
            </a:r>
            <a:r>
              <a:rPr lang="en-US" sz="1900">
                <a:latin typeface="+mj-lt"/>
              </a:rPr>
              <a:t>: This final stage entails pilot testing to evaluate the application of the Model to make any final refinements to the Avidity Model and Scale for wide-scale implementation across the country. The partners will select a representative group of test states encompassing the four AFWA regions and work with agency personnel to incorporate the model into their systems.</a:t>
            </a:r>
          </a:p>
          <a:p>
            <a:endParaRPr lang="en-US" sz="1900"/>
          </a:p>
        </p:txBody>
      </p:sp>
    </p:spTree>
    <p:extLst>
      <p:ext uri="{BB962C8B-B14F-4D97-AF65-F5344CB8AC3E}">
        <p14:creationId xmlns:p14="http://schemas.microsoft.com/office/powerpoint/2010/main" val="201899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6" name="Picture 15" descr="Photo of Yonah Cohen standing on a dock in front of fishing boats holding a beautiful large tuna fish she caught deep sea fishing.">
            <a:extLs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17247"/>
            <a:ext cx="4346214" cy="3222313"/>
          </a:xfrm>
          <a:prstGeom prst="ellipse">
            <a:avLst/>
          </a:prstGeom>
          <a:ln w="6350" cap="rnd">
            <a:solidFill>
              <a:schemeClr val="bg1"/>
            </a:solidFill>
          </a:ln>
          <a:effectLst/>
        </p:spPr>
      </p:pic>
      <p:pic>
        <p:nvPicPr>
          <p:cNvPr id="30" name="Picture 29" descr="Photo of Margaret &quot;Meg&quot; Druyor paddling a kayak on a Colorado lake with mountains in the distance.  ">
            <a:extLst>
              <a:ext uri="{C183D7F6-B498-43B3-948B-1728B52AA6E4}">
                <adec:decorative xmlns:adec="http://schemas.microsoft.com/office/drawing/2017/decorative" val="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9861" b="18750"/>
          <a:stretch/>
        </p:blipFill>
        <p:spPr>
          <a:xfrm rot="10800000">
            <a:off x="6781800" y="2057400"/>
            <a:ext cx="4395078" cy="3342009"/>
          </a:xfrm>
          <a:prstGeom prst="ellipse">
            <a:avLst/>
          </a:prstGeom>
          <a:ln w="12700" cap="rnd">
            <a:solidFill>
              <a:schemeClr val="bg1"/>
            </a:solidFill>
          </a:ln>
          <a:effectLst/>
        </p:spPr>
      </p:pic>
      <p:sp>
        <p:nvSpPr>
          <p:cNvPr id="31" name="Rectangle 30">
            <a:extLst>
              <a:ext uri="{C183D7F6-B498-43B3-948B-1728B52AA6E4}">
                <adec:decorative xmlns:adec="http://schemas.microsoft.com/office/drawing/2017/decorative" val="0"/>
              </a:ext>
            </a:extLst>
          </p:cNvPr>
          <p:cNvSpPr/>
          <p:nvPr/>
        </p:nvSpPr>
        <p:spPr>
          <a:xfrm>
            <a:off x="2057400" y="5486400"/>
            <a:ext cx="2389084"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panose="020B0503030101060003"/>
                <a:ea typeface="+mn-ea"/>
                <a:cs typeface="Arial" panose="020B0604020202020204" pitchFamily="34" charset="0"/>
              </a:rPr>
              <a:t>Yonah Cohen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panose="020B0503030101060003"/>
                <a:ea typeface="+mn-ea"/>
                <a:cs typeface="Arial" panose="020B0604020202020204" pitchFamily="34" charset="0"/>
              </a:rPr>
              <a:t>Training Coordinator </a:t>
            </a:r>
          </a:p>
        </p:txBody>
      </p:sp>
      <p:sp>
        <p:nvSpPr>
          <p:cNvPr id="32" name="Rectangle 31">
            <a:extLst>
              <a:ext uri="{C183D7F6-B498-43B3-948B-1728B52AA6E4}">
                <adec:decorative xmlns:adec="http://schemas.microsoft.com/office/drawing/2017/decorative" val="0"/>
              </a:ext>
            </a:extLst>
          </p:cNvPr>
          <p:cNvSpPr/>
          <p:nvPr/>
        </p:nvSpPr>
        <p:spPr>
          <a:xfrm>
            <a:off x="7620000" y="5486400"/>
            <a:ext cx="2667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panose="020B0503030101060003"/>
                <a:ea typeface="+mn-ea"/>
                <a:cs typeface="Arial" panose="020B0604020202020204" pitchFamily="34" charset="0"/>
              </a:rPr>
              <a:t>Meg Druyor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panose="020B0503030101060003"/>
                <a:ea typeface="+mn-ea"/>
                <a:cs typeface="Arial" panose="020B0604020202020204" pitchFamily="34" charset="0"/>
              </a:rPr>
              <a:t>eLearning Specialist</a:t>
            </a:r>
          </a:p>
        </p:txBody>
      </p:sp>
      <p:sp>
        <p:nvSpPr>
          <p:cNvPr id="33" name="Title 32">
            <a:extLst>
              <a:ext uri="{C183D7F6-B498-43B3-948B-1728B52AA6E4}">
                <adec:decorative xmlns:adec="http://schemas.microsoft.com/office/drawing/2017/decorative" val="0"/>
              </a:ext>
            </a:extLst>
          </p:cNvPr>
          <p:cNvSpPr>
            <a:spLocks noGrp="1"/>
          </p:cNvSpPr>
          <p:nvPr>
            <p:ph type="title"/>
          </p:nvPr>
        </p:nvSpPr>
        <p:spPr>
          <a:xfrm>
            <a:off x="304800" y="533400"/>
            <a:ext cx="10591800" cy="721468"/>
          </a:xfrm>
        </p:spPr>
        <p:txBody>
          <a:bodyPr/>
          <a:lstStyle/>
          <a:p>
            <a:pPr algn="l"/>
            <a:r>
              <a:rPr lang="en-US" dirty="0"/>
              <a:t>Meet the Instructors</a:t>
            </a:r>
          </a:p>
        </p:txBody>
      </p:sp>
      <p:cxnSp>
        <p:nvCxnSpPr>
          <p:cNvPr id="36" name="Straight Connector 35">
            <a:extLst>
              <a:ext uri="{C183D7F6-B498-43B3-948B-1728B52AA6E4}">
                <adec:decorative xmlns:adec="http://schemas.microsoft.com/office/drawing/2017/decorative" val="1"/>
              </a:ext>
            </a:extLst>
          </p:cNvPr>
          <p:cNvCxnSpPr/>
          <p:nvPr/>
        </p:nvCxnSpPr>
        <p:spPr>
          <a:xfrm>
            <a:off x="381000" y="1284052"/>
            <a:ext cx="5791200" cy="1134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CE1B2F-B098-4BA2-858B-184C863AD0BC}"/>
              </a:ext>
              <a:ext uri="{C183D7F6-B498-43B3-948B-1728B52AA6E4}">
                <adec:decorative xmlns:adec="http://schemas.microsoft.com/office/drawing/2017/decorative" val="0"/>
              </a:ext>
            </a:extLst>
          </p:cNvPr>
          <p:cNvSpPr/>
          <p:nvPr/>
        </p:nvSpPr>
        <p:spPr>
          <a:xfrm>
            <a:off x="1099128" y="1781922"/>
            <a:ext cx="10169236" cy="3276282"/>
          </a:xfrm>
          <a:prstGeom prst="rect">
            <a:avLst/>
          </a:prstGeom>
        </p:spPr>
        <p:txBody>
          <a:bodyPr wrap="square">
            <a:spAutoFit/>
          </a:bodyPr>
          <a:lstStyle/>
          <a:p>
            <a:pPr marL="457200">
              <a:lnSpc>
                <a:spcPct val="150000"/>
              </a:lnSpc>
            </a:pPr>
            <a:r>
              <a:rPr lang="en-US" sz="2000" u="sng">
                <a:ea typeface="Calibri" panose="020F0502020204030204" pitchFamily="34" charset="0"/>
                <a:cs typeface="Times New Roman" panose="02020603050405020304" pitchFamily="18" charset="0"/>
              </a:rPr>
              <a:t>Strategy</a:t>
            </a:r>
            <a:r>
              <a:rPr lang="en-US" sz="2000">
                <a:ea typeface="Calibri" panose="020F0502020204030204" pitchFamily="34" charset="0"/>
                <a:cs typeface="Times New Roman" panose="02020603050405020304" pitchFamily="18" charset="0"/>
              </a:rPr>
              <a:t>: Training / Education</a:t>
            </a:r>
          </a:p>
          <a:p>
            <a:pPr marL="457200">
              <a:lnSpc>
                <a:spcPct val="150000"/>
              </a:lnSpc>
            </a:pPr>
            <a:r>
              <a:rPr lang="en-US" sz="2000" u="sng">
                <a:ea typeface="Calibri" panose="020F0502020204030204" pitchFamily="34" charset="0"/>
                <a:cs typeface="Times New Roman" panose="02020603050405020304" pitchFamily="18" charset="0"/>
              </a:rPr>
              <a:t>Objective</a:t>
            </a:r>
            <a:r>
              <a:rPr lang="en-US" sz="2000">
                <a:ea typeface="Calibri" panose="020F0502020204030204" pitchFamily="34" charset="0"/>
                <a:cs typeface="Times New Roman" panose="02020603050405020304" pitchFamily="18" charset="0"/>
              </a:rPr>
              <a:t>: Conduct Training Events</a:t>
            </a:r>
          </a:p>
          <a:p>
            <a:pPr marL="457200">
              <a:lnSpc>
                <a:spcPct val="150000"/>
              </a:lnSpc>
            </a:pPr>
            <a:r>
              <a:rPr lang="en-US" sz="2000" u="sng">
                <a:ea typeface="Calibri" panose="020F0502020204030204" pitchFamily="34" charset="0"/>
                <a:cs typeface="Times New Roman" panose="02020603050405020304" pitchFamily="18" charset="0"/>
              </a:rPr>
              <a:t>Target Date</a:t>
            </a:r>
            <a:r>
              <a:rPr lang="en-US" sz="2000">
                <a:ea typeface="Calibri" panose="020F0502020204030204" pitchFamily="34" charset="0"/>
                <a:cs typeface="Times New Roman" panose="02020603050405020304" pitchFamily="18" charset="0"/>
              </a:rPr>
              <a:t>: 12/31/2022</a:t>
            </a:r>
          </a:p>
          <a:p>
            <a:pPr marL="457200">
              <a:lnSpc>
                <a:spcPct val="150000"/>
              </a:lnSpc>
            </a:pPr>
            <a:r>
              <a:rPr lang="en-US" sz="2000" u="sng">
                <a:ea typeface="Calibri" panose="020F0502020204030204" pitchFamily="34" charset="0"/>
                <a:cs typeface="Times New Roman" panose="02020603050405020304" pitchFamily="18" charset="0"/>
              </a:rPr>
              <a:t>Activity Tag 1</a:t>
            </a:r>
            <a:r>
              <a:rPr lang="en-US" sz="2000">
                <a:ea typeface="Calibri" panose="020F0502020204030204" pitchFamily="34" charset="0"/>
                <a:cs typeface="Times New Roman" panose="02020603050405020304" pitchFamily="18" charset="0"/>
              </a:rPr>
              <a:t>: Hunter Education</a:t>
            </a:r>
          </a:p>
          <a:p>
            <a:pPr marL="457200">
              <a:lnSpc>
                <a:spcPct val="150000"/>
              </a:lnSpc>
            </a:pPr>
            <a:r>
              <a:rPr lang="en-US" sz="2000" u="sng">
                <a:ea typeface="Calibri" panose="020F0502020204030204" pitchFamily="34" charset="0"/>
                <a:cs typeface="Times New Roman" panose="02020603050405020304" pitchFamily="18" charset="0"/>
              </a:rPr>
              <a:t>Activity Tag 2</a:t>
            </a:r>
            <a:r>
              <a:rPr lang="en-US" sz="2000">
                <a:ea typeface="Calibri" panose="020F0502020204030204" pitchFamily="34" charset="0"/>
                <a:cs typeface="Times New Roman" panose="02020603050405020304" pitchFamily="18" charset="0"/>
              </a:rPr>
              <a:t>: Archery-Shooting</a:t>
            </a:r>
          </a:p>
          <a:p>
            <a:pPr marL="457200">
              <a:lnSpc>
                <a:spcPct val="150000"/>
              </a:lnSpc>
            </a:pPr>
            <a:r>
              <a:rPr lang="en-US" sz="2000" u="sng">
                <a:ea typeface="Calibri" panose="020F0502020204030204" pitchFamily="34" charset="0"/>
                <a:cs typeface="Times New Roman" panose="02020603050405020304" pitchFamily="18" charset="0"/>
              </a:rPr>
              <a:t>Unit of Measure (UOM)</a:t>
            </a:r>
            <a:r>
              <a:rPr lang="en-US" sz="2000">
                <a:ea typeface="Calibri" panose="020F0502020204030204" pitchFamily="34" charset="0"/>
                <a:cs typeface="Times New Roman" panose="02020603050405020304" pitchFamily="18" charset="0"/>
              </a:rPr>
              <a:t>: Number of Events (15)</a:t>
            </a:r>
          </a:p>
          <a:p>
            <a:pPr marL="457200">
              <a:lnSpc>
                <a:spcPct val="150000"/>
              </a:lnSpc>
            </a:pPr>
            <a:r>
              <a:rPr lang="en-US" sz="2000" u="sng">
                <a:ea typeface="Calibri" panose="020F0502020204030204" pitchFamily="34" charset="0"/>
                <a:cs typeface="Times New Roman" panose="02020603050405020304" pitchFamily="18" charset="0"/>
              </a:rPr>
              <a:t>Additional Required Information</a:t>
            </a:r>
            <a:r>
              <a:rPr lang="en-US" sz="2000">
                <a:ea typeface="Calibri" panose="020F0502020204030204" pitchFamily="34" charset="0"/>
                <a:cs typeface="Times New Roman" panose="02020603050405020304" pitchFamily="18" charset="0"/>
              </a:rPr>
              <a:t>: None</a:t>
            </a:r>
          </a:p>
        </p:txBody>
      </p:sp>
      <p:pic>
        <p:nvPicPr>
          <p:cNvPr id="4" name="Picture 3">
            <a:extLst>
              <a:ext uri="{FF2B5EF4-FFF2-40B4-BE49-F238E27FC236}">
                <a16:creationId xmlns:a16="http://schemas.microsoft.com/office/drawing/2014/main" id="{4DA4804C-9805-4CD7-BB6D-F5DC9DC699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8545" y="5268141"/>
            <a:ext cx="12330541" cy="1589859"/>
          </a:xfrm>
          <a:prstGeom prst="rect">
            <a:avLst/>
          </a:prstGeom>
        </p:spPr>
      </p:pic>
      <p:sp>
        <p:nvSpPr>
          <p:cNvPr id="11" name="Title 1">
            <a:extLst>
              <a:ext uri="{FF2B5EF4-FFF2-40B4-BE49-F238E27FC236}">
                <a16:creationId xmlns:a16="http://schemas.microsoft.com/office/drawing/2014/main" id="{3F0B68FD-4E42-4ABF-A14F-B6D1C50088E6}"/>
              </a:ext>
            </a:extLst>
          </p:cNvPr>
          <p:cNvSpPr txBox="1">
            <a:spLocks/>
          </p:cNvSpPr>
          <p:nvPr/>
        </p:nvSpPr>
        <p:spPr>
          <a:xfrm>
            <a:off x="1371600" y="292608"/>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FFFFFF"/>
                </a:solidFill>
              </a:rPr>
              <a:t>Objective: Hold 15 hunter education classes that teach high school students the safety features of a compound bow.  </a:t>
            </a:r>
          </a:p>
        </p:txBody>
      </p:sp>
      <p:sp>
        <p:nvSpPr>
          <p:cNvPr id="2" name="Title 1">
            <a:extLst>
              <a:ext uri="{FF2B5EF4-FFF2-40B4-BE49-F238E27FC236}">
                <a16:creationId xmlns:a16="http://schemas.microsoft.com/office/drawing/2014/main" id="{7964265F-313F-4854-B81E-EA96B237D622}"/>
              </a:ext>
              <a:ext uri="{C183D7F6-B498-43B3-948B-1728B52AA6E4}">
                <adec:decorative xmlns:adec="http://schemas.microsoft.com/office/drawing/2017/decorative" val="0"/>
              </a:ext>
            </a:extLst>
          </p:cNvPr>
          <p:cNvSpPr>
            <a:spLocks noGrp="1"/>
          </p:cNvSpPr>
          <p:nvPr>
            <p:ph type="title"/>
          </p:nvPr>
        </p:nvSpPr>
        <p:spPr>
          <a:xfrm>
            <a:off x="1371600" y="5486400"/>
            <a:ext cx="9895951" cy="1033669"/>
          </a:xfrm>
        </p:spPr>
        <p:txBody>
          <a:bodyPr>
            <a:normAutofit/>
          </a:bodyPr>
          <a:lstStyle/>
          <a:p>
            <a:r>
              <a:rPr lang="en-US" sz="2200" dirty="0">
                <a:solidFill>
                  <a:srgbClr val="FFFFFF"/>
                </a:solidFill>
              </a:rPr>
              <a:t>Objective: Conduct 15 archery safety training events for high school students by 12/31/2022</a:t>
            </a:r>
          </a:p>
        </p:txBody>
      </p:sp>
    </p:spTree>
    <p:extLst>
      <p:ext uri="{BB962C8B-B14F-4D97-AF65-F5344CB8AC3E}">
        <p14:creationId xmlns:p14="http://schemas.microsoft.com/office/powerpoint/2010/main" val="386768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5D05-3EA2-4A64-A14A-91B5FF2988EE}"/>
              </a:ext>
            </a:extLst>
          </p:cNvPr>
          <p:cNvSpPr>
            <a:spLocks noGrp="1"/>
          </p:cNvSpPr>
          <p:nvPr>
            <p:ph type="title" idx="4294967295"/>
          </p:nvPr>
        </p:nvSpPr>
        <p:spPr>
          <a:xfrm>
            <a:off x="1594701" y="2505670"/>
            <a:ext cx="900259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Additional Examples</a:t>
            </a:r>
          </a:p>
        </p:txBody>
      </p:sp>
    </p:spTree>
    <p:extLst>
      <p:ext uri="{BB962C8B-B14F-4D97-AF65-F5344CB8AC3E}">
        <p14:creationId xmlns:p14="http://schemas.microsoft.com/office/powerpoint/2010/main" val="323134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rPr>
              <a:t>Project Title: Archers USA Varsity Archery next step program taking Recruitment into Retention, transitioning the National Archery in the Schools Program Participants into Bowhunters</a:t>
            </a:r>
          </a:p>
        </p:txBody>
      </p:sp>
      <p:sp>
        <p:nvSpPr>
          <p:cNvPr id="3" name="Content Placeholder 2">
            <a:extLst>
              <a:ext uri="{FF2B5EF4-FFF2-40B4-BE49-F238E27FC236}">
                <a16:creationId xmlns:a16="http://schemas.microsoft.com/office/drawing/2014/main" id="{EFE342A2-9300-4694-953C-4E172E2DA594}"/>
              </a:ext>
            </a:extLst>
          </p:cNvPr>
          <p:cNvSpPr>
            <a:spLocks noGrp="1"/>
          </p:cNvSpPr>
          <p:nvPr>
            <p:ph idx="1"/>
          </p:nvPr>
        </p:nvSpPr>
        <p:spPr>
          <a:xfrm>
            <a:off x="877455" y="1733550"/>
            <a:ext cx="10218175" cy="4750377"/>
          </a:xfrm>
        </p:spPr>
        <p:txBody>
          <a:bodyPr anchor="ctr">
            <a:normAutofit/>
          </a:bodyPr>
          <a:lstStyle/>
          <a:p>
            <a:pPr marL="0" indent="0">
              <a:buNone/>
            </a:pPr>
            <a:r>
              <a:rPr lang="en-US" sz="1700"/>
              <a:t>The goal for this project is twofold. Goal one is to create future bowhunters from the pool of archers that participate in the school program and the second is to track these participants with individual customer ID numbers that can be used to follow their progression. </a:t>
            </a:r>
          </a:p>
          <a:p>
            <a:pPr marL="0" indent="0">
              <a:buNone/>
            </a:pPr>
            <a:endParaRPr lang="en-US" sz="1700"/>
          </a:p>
          <a:p>
            <a:pPr marL="0" indent="0">
              <a:buNone/>
            </a:pPr>
            <a:r>
              <a:rPr lang="en-US" sz="1700"/>
              <a:t>Objective 1. Outfit 10 schools per state with the equipment and training to implement Varsity Archery at the High School level.  </a:t>
            </a:r>
            <a:r>
              <a:rPr lang="en-US" sz="1700">
                <a:solidFill>
                  <a:srgbClr val="C00000"/>
                </a:solidFill>
              </a:rPr>
              <a:t>Approach Narrative</a:t>
            </a:r>
          </a:p>
          <a:p>
            <a:pPr marL="0" indent="0">
              <a:buNone/>
            </a:pPr>
            <a:endParaRPr lang="en-US" sz="1700"/>
          </a:p>
          <a:p>
            <a:pPr marL="0" indent="0">
              <a:buNone/>
            </a:pPr>
            <a:r>
              <a:rPr lang="en-US" sz="1700"/>
              <a:t>Objective 2. Fold in the simple modifications to the NASP state tournament to include using the bows outfitted</a:t>
            </a:r>
          </a:p>
          <a:p>
            <a:pPr marL="0" indent="0">
              <a:buNone/>
            </a:pPr>
            <a:r>
              <a:rPr lang="en-US" sz="1700"/>
              <a:t>with sights and release aids. </a:t>
            </a:r>
            <a:r>
              <a:rPr lang="en-US" sz="1700">
                <a:solidFill>
                  <a:srgbClr val="C00000"/>
                </a:solidFill>
              </a:rPr>
              <a:t>Approach Narrative</a:t>
            </a:r>
            <a:endParaRPr lang="en-US" sz="1700"/>
          </a:p>
          <a:p>
            <a:pPr marL="0" indent="0">
              <a:buNone/>
            </a:pPr>
            <a:endParaRPr lang="en-US" sz="1700"/>
          </a:p>
          <a:p>
            <a:pPr marL="0" indent="0">
              <a:buNone/>
            </a:pPr>
            <a:r>
              <a:rPr lang="en-US" sz="1700"/>
              <a:t>Objective 3. Provide an online hunter education course that provides a unique identifier to each participant.</a:t>
            </a:r>
          </a:p>
          <a:p>
            <a:pPr marL="0" indent="0">
              <a:buNone/>
            </a:pPr>
            <a:endParaRPr lang="en-US" sz="1700"/>
          </a:p>
          <a:p>
            <a:pPr marL="0" indent="0">
              <a:buNone/>
            </a:pPr>
            <a:r>
              <a:rPr lang="en-US" sz="1700"/>
              <a:t>Objective 4. Support mentored hunts that allow for these bows to be used by students that don’t have one of their own.</a:t>
            </a:r>
          </a:p>
        </p:txBody>
      </p:sp>
      <p:sp>
        <p:nvSpPr>
          <p:cNvPr id="4" name="Rectangle 3">
            <a:extLst>
              <a:ext uri="{FF2B5EF4-FFF2-40B4-BE49-F238E27FC236}">
                <a16:creationId xmlns:a16="http://schemas.microsoft.com/office/drawing/2014/main" id="{2C067ABB-C6A8-46AC-AC06-67FCDFFC376B}"/>
              </a:ext>
              <a:ext uri="{C183D7F6-B498-43B3-948B-1728B52AA6E4}">
                <adec:decorative xmlns:adec="http://schemas.microsoft.com/office/drawing/2017/decorative" val="1"/>
              </a:ext>
            </a:extLst>
          </p:cNvPr>
          <p:cNvSpPr/>
          <p:nvPr/>
        </p:nvSpPr>
        <p:spPr>
          <a:xfrm>
            <a:off x="720436" y="2835564"/>
            <a:ext cx="10547114" cy="2059709"/>
          </a:xfrm>
          <a:prstGeom prst="rect">
            <a:avLst/>
          </a:prstGeom>
          <a:noFill/>
          <a:ln w="57150">
            <a:solidFill>
              <a:srgbClr val="BF1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2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Note: Objective 1 and 2 are not objectives but instead could be added to the approach narrative &#10;&#10;Objective 3 can be adapted for a TRACS-formatted objective">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rPr>
              <a:t>Original Project Title: Archers USA Varsity Archery next step program taking Recruitment into Retention, transitioning the National Archery in the Schools Program Participants into Bowhunters</a:t>
            </a:r>
          </a:p>
        </p:txBody>
      </p:sp>
      <p:sp>
        <p:nvSpPr>
          <p:cNvPr id="3" name="Content Placeholder 2">
            <a:extLst>
              <a:ext uri="{FF2B5EF4-FFF2-40B4-BE49-F238E27FC236}">
                <a16:creationId xmlns:a16="http://schemas.microsoft.com/office/drawing/2014/main" id="{EFE342A2-9300-4694-953C-4E172E2DA594}"/>
              </a:ext>
            </a:extLst>
          </p:cNvPr>
          <p:cNvSpPr>
            <a:spLocks noGrp="1"/>
          </p:cNvSpPr>
          <p:nvPr>
            <p:ph idx="1"/>
          </p:nvPr>
        </p:nvSpPr>
        <p:spPr>
          <a:xfrm>
            <a:off x="877455" y="1733550"/>
            <a:ext cx="10218175" cy="4750377"/>
          </a:xfrm>
        </p:spPr>
        <p:txBody>
          <a:bodyPr anchor="ctr">
            <a:normAutofit/>
          </a:bodyPr>
          <a:lstStyle/>
          <a:p>
            <a:pPr marL="0" indent="0">
              <a:buNone/>
            </a:pPr>
            <a:r>
              <a:rPr lang="en-US" sz="1700"/>
              <a:t>The goal for this project is twofold. Goal one is to create future bowhunters from the pool of archers that participate in the school program and the second is to track these participants with individual customer ID numbers that can be used to follow their progression. </a:t>
            </a:r>
          </a:p>
          <a:p>
            <a:pPr marL="0" indent="0">
              <a:buNone/>
            </a:pPr>
            <a:endParaRPr lang="en-US" sz="1700"/>
          </a:p>
          <a:p>
            <a:pPr marL="0" indent="0">
              <a:buNone/>
            </a:pPr>
            <a:r>
              <a:rPr lang="en-US" sz="1700"/>
              <a:t>Objective 1. Outfit 10 schools per state with the equipment and training to implement Varsity Archery at the High School level.  </a:t>
            </a:r>
            <a:r>
              <a:rPr lang="en-US" sz="1700">
                <a:solidFill>
                  <a:srgbClr val="C00000"/>
                </a:solidFill>
              </a:rPr>
              <a:t>Approach Narrative</a:t>
            </a:r>
          </a:p>
          <a:p>
            <a:pPr marL="0" indent="0">
              <a:buNone/>
            </a:pPr>
            <a:endParaRPr lang="en-US" sz="1700"/>
          </a:p>
          <a:p>
            <a:pPr marL="0" indent="0">
              <a:buNone/>
            </a:pPr>
            <a:r>
              <a:rPr lang="en-US" sz="1700"/>
              <a:t>Objective 2. Fold in the simple modifications to the NASP state tournament to include using the bows outfitted</a:t>
            </a:r>
          </a:p>
          <a:p>
            <a:pPr marL="0" indent="0">
              <a:buNone/>
            </a:pPr>
            <a:r>
              <a:rPr lang="en-US" sz="1700"/>
              <a:t>with sights and release aids. </a:t>
            </a:r>
            <a:r>
              <a:rPr lang="en-US" sz="1700">
                <a:solidFill>
                  <a:srgbClr val="C00000"/>
                </a:solidFill>
              </a:rPr>
              <a:t>Approach Narrative</a:t>
            </a:r>
            <a:endParaRPr lang="en-US" sz="1700"/>
          </a:p>
          <a:p>
            <a:pPr marL="0" indent="0">
              <a:buNone/>
            </a:pPr>
            <a:endParaRPr lang="en-US" sz="1700"/>
          </a:p>
          <a:p>
            <a:pPr marL="0" indent="0">
              <a:buNone/>
            </a:pPr>
            <a:r>
              <a:rPr lang="en-US" sz="1700"/>
              <a:t>Objective 3. Provide an online hunter education course that provides a unique identifier to each participant.</a:t>
            </a:r>
          </a:p>
          <a:p>
            <a:pPr marL="0" indent="0">
              <a:buNone/>
            </a:pPr>
            <a:endParaRPr lang="en-US" sz="1700"/>
          </a:p>
          <a:p>
            <a:pPr marL="0" indent="0">
              <a:buNone/>
            </a:pPr>
            <a:r>
              <a:rPr lang="en-US" sz="1700"/>
              <a:t>Objective 4. Support mentored hunts that allow for these bows to be used by students that don’t have one of their own.</a:t>
            </a:r>
          </a:p>
        </p:txBody>
      </p:sp>
      <p:sp>
        <p:nvSpPr>
          <p:cNvPr id="4" name="Rectangle 3">
            <a:extLst>
              <a:ext uri="{FF2B5EF4-FFF2-40B4-BE49-F238E27FC236}">
                <a16:creationId xmlns:a16="http://schemas.microsoft.com/office/drawing/2014/main" id="{2C067ABB-C6A8-46AC-AC06-67FCDFFC376B}"/>
              </a:ext>
              <a:ext uri="{C183D7F6-B498-43B3-948B-1728B52AA6E4}">
                <adec:decorative xmlns:adec="http://schemas.microsoft.com/office/drawing/2017/decorative" val="1"/>
              </a:ext>
            </a:extLst>
          </p:cNvPr>
          <p:cNvSpPr/>
          <p:nvPr/>
        </p:nvSpPr>
        <p:spPr>
          <a:xfrm>
            <a:off x="712985" y="4867564"/>
            <a:ext cx="10547114" cy="773545"/>
          </a:xfrm>
          <a:prstGeom prst="rect">
            <a:avLst/>
          </a:prstGeom>
          <a:noFill/>
          <a:ln w="57150">
            <a:solidFill>
              <a:srgbClr val="BF1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01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a:solidFill>
                  <a:srgbClr val="FFFFFF"/>
                </a:solidFill>
              </a:rPr>
              <a:t>Objective 3. Provide an online hunter education course that provides a unique identifier to each participant.</a:t>
            </a:r>
          </a:p>
        </p:txBody>
      </p:sp>
      <p:sp>
        <p:nvSpPr>
          <p:cNvPr id="5" name="Rectangle 4">
            <a:extLst>
              <a:ext uri="{FF2B5EF4-FFF2-40B4-BE49-F238E27FC236}">
                <a16:creationId xmlns:a16="http://schemas.microsoft.com/office/drawing/2014/main" id="{567AADB2-9159-499B-8477-524837C4C93D}"/>
              </a:ext>
            </a:extLst>
          </p:cNvPr>
          <p:cNvSpPr/>
          <p:nvPr/>
        </p:nvSpPr>
        <p:spPr>
          <a:xfrm>
            <a:off x="-7" y="1600200"/>
            <a:ext cx="4069080" cy="5260567"/>
          </a:xfrm>
          <a:prstGeom prst="rect">
            <a:avLst/>
          </a:prstGeom>
          <a:solidFill>
            <a:schemeClr val="bg1">
              <a:lumMod val="95000"/>
            </a:schemeClr>
          </a:solidFill>
          <a:ln>
            <a:solidFill>
              <a:srgbClr val="44470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chemeClr val="tx1"/>
                </a:solidFill>
              </a:rPr>
              <a:t>Number of Students</a:t>
            </a:r>
          </a:p>
          <a:p>
            <a:pPr algn="ctr"/>
            <a:endParaRPr lang="en-US" sz="2800">
              <a:solidFill>
                <a:schemeClr val="tx1"/>
              </a:solidFill>
            </a:endParaRPr>
          </a:p>
          <a:p>
            <a:pPr algn="ctr"/>
            <a:endParaRPr lang="en-US" sz="2800">
              <a:solidFill>
                <a:schemeClr val="tx1"/>
              </a:solidFill>
            </a:endParaRPr>
          </a:p>
          <a:p>
            <a:r>
              <a:rPr lang="en-US" b="1">
                <a:solidFill>
                  <a:schemeClr val="tx1"/>
                </a:solidFill>
              </a:rPr>
              <a:t>Strategy: </a:t>
            </a:r>
            <a:r>
              <a:rPr lang="en-US">
                <a:solidFill>
                  <a:schemeClr val="tx1"/>
                </a:solidFill>
              </a:rPr>
              <a:t>Training / Education</a:t>
            </a:r>
          </a:p>
          <a:p>
            <a:endParaRPr lang="en-US">
              <a:solidFill>
                <a:schemeClr val="tx1"/>
              </a:solidFill>
            </a:endParaRPr>
          </a:p>
          <a:p>
            <a:r>
              <a:rPr lang="en-US" b="1">
                <a:solidFill>
                  <a:schemeClr val="tx1"/>
                </a:solidFill>
              </a:rPr>
              <a:t>Objective: </a:t>
            </a:r>
            <a:r>
              <a:rPr lang="en-US">
                <a:solidFill>
                  <a:schemeClr val="tx1"/>
                </a:solidFill>
              </a:rPr>
              <a:t>Students Complete Training</a:t>
            </a:r>
          </a:p>
          <a:p>
            <a:endParaRPr lang="en-US">
              <a:solidFill>
                <a:schemeClr val="tx1"/>
              </a:solidFill>
            </a:endParaRPr>
          </a:p>
          <a:p>
            <a:r>
              <a:rPr lang="en-US" b="1">
                <a:solidFill>
                  <a:schemeClr val="tx1"/>
                </a:solidFill>
              </a:rPr>
              <a:t>Activity Tag 1: </a:t>
            </a:r>
            <a:r>
              <a:rPr lang="en-US">
                <a:solidFill>
                  <a:schemeClr val="tx1"/>
                </a:solidFill>
              </a:rPr>
              <a:t>Hunter Education</a:t>
            </a:r>
          </a:p>
          <a:p>
            <a:endParaRPr lang="en-US">
              <a:solidFill>
                <a:schemeClr val="tx1"/>
              </a:solidFill>
            </a:endParaRPr>
          </a:p>
          <a:p>
            <a:r>
              <a:rPr lang="en-US" b="1">
                <a:solidFill>
                  <a:schemeClr val="tx1"/>
                </a:solidFill>
              </a:rPr>
              <a:t>Activity Tag 2: </a:t>
            </a:r>
            <a:r>
              <a:rPr lang="en-US">
                <a:solidFill>
                  <a:schemeClr val="tx1"/>
                </a:solidFill>
              </a:rPr>
              <a:t>Archery – Hunting </a:t>
            </a:r>
          </a:p>
          <a:p>
            <a:endParaRPr lang="en-US">
              <a:solidFill>
                <a:schemeClr val="tx1"/>
              </a:solidFill>
            </a:endParaRPr>
          </a:p>
          <a:p>
            <a:r>
              <a:rPr lang="en-US" b="1">
                <a:solidFill>
                  <a:schemeClr val="tx1"/>
                </a:solidFill>
              </a:rPr>
              <a:t>Unit of Measure: </a:t>
            </a:r>
            <a:r>
              <a:rPr lang="en-US">
                <a:solidFill>
                  <a:schemeClr val="tx1"/>
                </a:solidFill>
              </a:rPr>
              <a:t>Number of students</a:t>
            </a:r>
            <a:endParaRPr lang="en-US" b="1">
              <a:solidFill>
                <a:schemeClr val="tx1"/>
              </a:solidFill>
            </a:endParaRPr>
          </a:p>
          <a:p>
            <a:pPr algn="ctr"/>
            <a:endParaRPr lang="en-US" sz="2800">
              <a:solidFill>
                <a:schemeClr val="tx1"/>
              </a:solidFill>
            </a:endParaRPr>
          </a:p>
        </p:txBody>
      </p:sp>
      <p:sp>
        <p:nvSpPr>
          <p:cNvPr id="15" name="Rectangle 14">
            <a:extLst>
              <a:ext uri="{FF2B5EF4-FFF2-40B4-BE49-F238E27FC236}">
                <a16:creationId xmlns:a16="http://schemas.microsoft.com/office/drawing/2014/main" id="{5323A573-7D84-4B81-8A4B-EA28EA0B5491}"/>
              </a:ext>
            </a:extLst>
          </p:cNvPr>
          <p:cNvSpPr/>
          <p:nvPr/>
        </p:nvSpPr>
        <p:spPr>
          <a:xfrm>
            <a:off x="4069080" y="1597433"/>
            <a:ext cx="4069080" cy="5260567"/>
          </a:xfrm>
          <a:prstGeom prst="rect">
            <a:avLst/>
          </a:prstGeom>
          <a:solidFill>
            <a:schemeClr val="bg1">
              <a:lumMod val="95000"/>
            </a:schemeClr>
          </a:solidFill>
          <a:ln>
            <a:solidFill>
              <a:srgbClr val="44470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chemeClr val="tx1"/>
                </a:solidFill>
              </a:rPr>
              <a:t>Number of Trainings Created</a:t>
            </a:r>
          </a:p>
          <a:p>
            <a:pPr algn="ctr"/>
            <a:endParaRPr lang="en-US" sz="2800">
              <a:solidFill>
                <a:schemeClr val="tx1"/>
              </a:solidFill>
            </a:endParaRPr>
          </a:p>
          <a:p>
            <a:r>
              <a:rPr lang="en-US" b="1">
                <a:solidFill>
                  <a:schemeClr val="tx1"/>
                </a:solidFill>
              </a:rPr>
              <a:t>Strategy: </a:t>
            </a:r>
            <a:r>
              <a:rPr lang="en-US">
                <a:solidFill>
                  <a:schemeClr val="tx1"/>
                </a:solidFill>
              </a:rPr>
              <a:t>Outreach / Communication</a:t>
            </a:r>
          </a:p>
          <a:p>
            <a:endParaRPr lang="en-US">
              <a:solidFill>
                <a:schemeClr val="tx1"/>
              </a:solidFill>
            </a:endParaRPr>
          </a:p>
          <a:p>
            <a:r>
              <a:rPr lang="en-US" b="1">
                <a:solidFill>
                  <a:schemeClr val="tx1"/>
                </a:solidFill>
              </a:rPr>
              <a:t>Objective: </a:t>
            </a:r>
            <a:r>
              <a:rPr lang="en-US">
                <a:solidFill>
                  <a:schemeClr val="tx1"/>
                </a:solidFill>
              </a:rPr>
              <a:t>Produce products</a:t>
            </a:r>
          </a:p>
          <a:p>
            <a:endParaRPr lang="en-US">
              <a:solidFill>
                <a:schemeClr val="tx1"/>
              </a:solidFill>
            </a:endParaRPr>
          </a:p>
          <a:p>
            <a:r>
              <a:rPr lang="en-US" b="1">
                <a:solidFill>
                  <a:schemeClr val="tx1"/>
                </a:solidFill>
              </a:rPr>
              <a:t>Activity Tag 1: </a:t>
            </a:r>
            <a:r>
              <a:rPr lang="en-US">
                <a:solidFill>
                  <a:schemeClr val="tx1"/>
                </a:solidFill>
              </a:rPr>
              <a:t>Digital products</a:t>
            </a:r>
          </a:p>
          <a:p>
            <a:endParaRPr lang="en-US">
              <a:solidFill>
                <a:schemeClr val="tx1"/>
              </a:solidFill>
            </a:endParaRPr>
          </a:p>
          <a:p>
            <a:r>
              <a:rPr lang="en-US" b="1">
                <a:solidFill>
                  <a:schemeClr val="tx1"/>
                </a:solidFill>
              </a:rPr>
              <a:t>Activity Tag 2: </a:t>
            </a:r>
            <a:r>
              <a:rPr lang="en-US">
                <a:solidFill>
                  <a:schemeClr val="tx1"/>
                </a:solidFill>
              </a:rPr>
              <a:t>N/A</a:t>
            </a:r>
          </a:p>
          <a:p>
            <a:endParaRPr lang="en-US">
              <a:solidFill>
                <a:schemeClr val="tx1"/>
              </a:solidFill>
            </a:endParaRPr>
          </a:p>
          <a:p>
            <a:r>
              <a:rPr lang="en-US" b="1">
                <a:solidFill>
                  <a:schemeClr val="tx1"/>
                </a:solidFill>
              </a:rPr>
              <a:t>Unit of Measure: </a:t>
            </a:r>
            <a:r>
              <a:rPr lang="en-US">
                <a:solidFill>
                  <a:schemeClr val="tx1"/>
                </a:solidFill>
              </a:rPr>
              <a:t>Number of products</a:t>
            </a:r>
          </a:p>
          <a:p>
            <a:pPr algn="ctr"/>
            <a:endParaRPr lang="en-US" sz="2800">
              <a:solidFill>
                <a:schemeClr val="tx1"/>
              </a:solidFill>
            </a:endParaRPr>
          </a:p>
        </p:txBody>
      </p:sp>
      <p:sp>
        <p:nvSpPr>
          <p:cNvPr id="17" name="Rectangle 16">
            <a:extLst>
              <a:ext uri="{FF2B5EF4-FFF2-40B4-BE49-F238E27FC236}">
                <a16:creationId xmlns:a16="http://schemas.microsoft.com/office/drawing/2014/main" id="{94616B22-4D8D-495A-A04F-9B673DBA04DC}"/>
              </a:ext>
            </a:extLst>
          </p:cNvPr>
          <p:cNvSpPr/>
          <p:nvPr/>
        </p:nvSpPr>
        <p:spPr>
          <a:xfrm>
            <a:off x="8138160" y="1597433"/>
            <a:ext cx="4069080" cy="5260567"/>
          </a:xfrm>
          <a:prstGeom prst="rect">
            <a:avLst/>
          </a:prstGeom>
          <a:solidFill>
            <a:schemeClr val="bg1">
              <a:lumMod val="95000"/>
            </a:schemeClr>
          </a:solidFill>
          <a:ln>
            <a:solidFill>
              <a:srgbClr val="44470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chemeClr val="tx1"/>
                </a:solidFill>
              </a:rPr>
              <a:t>Number of Events </a:t>
            </a:r>
          </a:p>
          <a:p>
            <a:pPr algn="ctr"/>
            <a:endParaRPr lang="en-US" sz="2800">
              <a:solidFill>
                <a:schemeClr val="tx1"/>
              </a:solidFill>
            </a:endParaRPr>
          </a:p>
          <a:p>
            <a:endParaRPr lang="en-US" b="1">
              <a:solidFill>
                <a:schemeClr val="tx1"/>
              </a:solidFill>
            </a:endParaRPr>
          </a:p>
          <a:p>
            <a:r>
              <a:rPr lang="en-US" b="1">
                <a:solidFill>
                  <a:schemeClr val="tx1"/>
                </a:solidFill>
              </a:rPr>
              <a:t>Strategy: </a:t>
            </a:r>
            <a:r>
              <a:rPr lang="en-US">
                <a:solidFill>
                  <a:schemeClr val="tx1"/>
                </a:solidFill>
              </a:rPr>
              <a:t>Training / Education</a:t>
            </a:r>
          </a:p>
          <a:p>
            <a:endParaRPr lang="en-US">
              <a:solidFill>
                <a:schemeClr val="tx1"/>
              </a:solidFill>
            </a:endParaRPr>
          </a:p>
          <a:p>
            <a:r>
              <a:rPr lang="en-US" b="1">
                <a:solidFill>
                  <a:schemeClr val="tx1"/>
                </a:solidFill>
              </a:rPr>
              <a:t>Objective: </a:t>
            </a:r>
            <a:r>
              <a:rPr lang="en-US">
                <a:solidFill>
                  <a:schemeClr val="tx1"/>
                </a:solidFill>
              </a:rPr>
              <a:t>Conduct Training Events</a:t>
            </a:r>
          </a:p>
          <a:p>
            <a:endParaRPr lang="en-US">
              <a:solidFill>
                <a:schemeClr val="tx1"/>
              </a:solidFill>
            </a:endParaRPr>
          </a:p>
          <a:p>
            <a:r>
              <a:rPr lang="en-US" b="1">
                <a:solidFill>
                  <a:schemeClr val="tx1"/>
                </a:solidFill>
              </a:rPr>
              <a:t>Activity Tag 1: </a:t>
            </a:r>
            <a:r>
              <a:rPr lang="en-US">
                <a:solidFill>
                  <a:schemeClr val="tx1"/>
                </a:solidFill>
              </a:rPr>
              <a:t>Hunter Education</a:t>
            </a:r>
          </a:p>
          <a:p>
            <a:endParaRPr lang="en-US">
              <a:solidFill>
                <a:schemeClr val="tx1"/>
              </a:solidFill>
            </a:endParaRPr>
          </a:p>
          <a:p>
            <a:r>
              <a:rPr lang="en-US" b="1">
                <a:solidFill>
                  <a:schemeClr val="tx1"/>
                </a:solidFill>
              </a:rPr>
              <a:t>Activity Tag 2: </a:t>
            </a:r>
            <a:r>
              <a:rPr lang="en-US">
                <a:solidFill>
                  <a:schemeClr val="tx1"/>
                </a:solidFill>
              </a:rPr>
              <a:t>Archery – Hunting &amp; Archery – Shooting</a:t>
            </a:r>
          </a:p>
          <a:p>
            <a:endParaRPr lang="en-US">
              <a:solidFill>
                <a:schemeClr val="tx1"/>
              </a:solidFill>
            </a:endParaRPr>
          </a:p>
          <a:p>
            <a:r>
              <a:rPr lang="en-US" b="1">
                <a:solidFill>
                  <a:schemeClr val="tx1"/>
                </a:solidFill>
              </a:rPr>
              <a:t>Unit of Measure: </a:t>
            </a:r>
            <a:r>
              <a:rPr lang="en-US">
                <a:solidFill>
                  <a:schemeClr val="tx1"/>
                </a:solidFill>
              </a:rPr>
              <a:t>Number of Events</a:t>
            </a:r>
          </a:p>
          <a:p>
            <a:pPr algn="ctr"/>
            <a:endParaRPr lang="en-US" sz="2800">
              <a:solidFill>
                <a:schemeClr val="tx1"/>
              </a:solidFill>
            </a:endParaRPr>
          </a:p>
        </p:txBody>
      </p:sp>
    </p:spTree>
    <p:extLst>
      <p:ext uri="{BB962C8B-B14F-4D97-AF65-F5344CB8AC3E}">
        <p14:creationId xmlns:p14="http://schemas.microsoft.com/office/powerpoint/2010/main" val="4996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Objective 4 can also be adapted for a TRACS-formatted objective">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rPr>
              <a:t>Project Title Review: Archers USA Varsity Archery next step program taking Recruitment into Retention, transitioning the National Archery in the Schools Program Participants into Bowhunters </a:t>
            </a:r>
          </a:p>
        </p:txBody>
      </p:sp>
      <p:sp>
        <p:nvSpPr>
          <p:cNvPr id="3" name="Content Placeholder 2">
            <a:extLst>
              <a:ext uri="{FF2B5EF4-FFF2-40B4-BE49-F238E27FC236}">
                <a16:creationId xmlns:a16="http://schemas.microsoft.com/office/drawing/2014/main" id="{EFE342A2-9300-4694-953C-4E172E2DA594}"/>
              </a:ext>
            </a:extLst>
          </p:cNvPr>
          <p:cNvSpPr>
            <a:spLocks noGrp="1"/>
          </p:cNvSpPr>
          <p:nvPr>
            <p:ph idx="1"/>
          </p:nvPr>
        </p:nvSpPr>
        <p:spPr>
          <a:xfrm>
            <a:off x="877455" y="1733550"/>
            <a:ext cx="10218175" cy="4750377"/>
          </a:xfrm>
        </p:spPr>
        <p:txBody>
          <a:bodyPr anchor="ctr">
            <a:normAutofit/>
          </a:bodyPr>
          <a:lstStyle/>
          <a:p>
            <a:pPr marL="0" indent="0">
              <a:buNone/>
            </a:pPr>
            <a:r>
              <a:rPr lang="en-US" sz="1700" dirty="0"/>
              <a:t>The goal for this project is twofold. Goal one is to create future bowhunters from the pool of archers that participate in the school program and the second is to track these participants with individual customer ID numbers that can be used to follow their progression. </a:t>
            </a:r>
          </a:p>
          <a:p>
            <a:pPr marL="0" indent="0">
              <a:buNone/>
            </a:pPr>
            <a:endParaRPr lang="en-US" sz="1700" dirty="0"/>
          </a:p>
          <a:p>
            <a:pPr marL="0" indent="0">
              <a:buNone/>
            </a:pPr>
            <a:r>
              <a:rPr lang="en-US" sz="1700" dirty="0"/>
              <a:t>Objective 1. Outfit 10 schools per state with the equipment and training to implement Varsity Archery at the High School level.  </a:t>
            </a:r>
            <a:r>
              <a:rPr lang="en-US" sz="1700" dirty="0">
                <a:solidFill>
                  <a:srgbClr val="C00000"/>
                </a:solidFill>
              </a:rPr>
              <a:t>Approach Narrative</a:t>
            </a:r>
          </a:p>
          <a:p>
            <a:pPr marL="0" indent="0">
              <a:buNone/>
            </a:pPr>
            <a:endParaRPr lang="en-US" sz="1700" dirty="0"/>
          </a:p>
          <a:p>
            <a:pPr marL="0" indent="0">
              <a:buNone/>
            </a:pPr>
            <a:r>
              <a:rPr lang="en-US" sz="1700" dirty="0"/>
              <a:t>Objective 2. Fold in the simple modifications to the NASP state tournament to include using the bows outfitted</a:t>
            </a:r>
          </a:p>
          <a:p>
            <a:pPr marL="0" indent="0">
              <a:buNone/>
            </a:pPr>
            <a:r>
              <a:rPr lang="en-US" sz="1700" dirty="0"/>
              <a:t>with sights and release aids. </a:t>
            </a:r>
            <a:r>
              <a:rPr lang="en-US" sz="1700" dirty="0">
                <a:solidFill>
                  <a:srgbClr val="C00000"/>
                </a:solidFill>
              </a:rPr>
              <a:t>Approach Narrative</a:t>
            </a:r>
            <a:endParaRPr lang="en-US" sz="1700" dirty="0"/>
          </a:p>
          <a:p>
            <a:pPr marL="0" indent="0">
              <a:buNone/>
            </a:pPr>
            <a:endParaRPr lang="en-US" sz="1700" dirty="0"/>
          </a:p>
          <a:p>
            <a:pPr marL="0" indent="0">
              <a:buNone/>
            </a:pPr>
            <a:r>
              <a:rPr lang="en-US" sz="1700" dirty="0"/>
              <a:t>Objective 3. Provide an online hunter education course that provides a unique identifier to each participant.</a:t>
            </a:r>
          </a:p>
          <a:p>
            <a:pPr marL="0" indent="0">
              <a:buNone/>
            </a:pPr>
            <a:endParaRPr lang="en-US" sz="1700" dirty="0"/>
          </a:p>
          <a:p>
            <a:pPr marL="0" indent="0">
              <a:buNone/>
            </a:pPr>
            <a:r>
              <a:rPr lang="en-US" sz="1700" dirty="0"/>
              <a:t>Objective 4. Support mentored hunts that allow for these bows to be used by students that don’t have one of their own.</a:t>
            </a:r>
          </a:p>
        </p:txBody>
      </p:sp>
      <p:sp>
        <p:nvSpPr>
          <p:cNvPr id="4" name="Rectangle 3">
            <a:extLst>
              <a:ext uri="{FF2B5EF4-FFF2-40B4-BE49-F238E27FC236}">
                <a16:creationId xmlns:a16="http://schemas.microsoft.com/office/drawing/2014/main" id="{2C067ABB-C6A8-46AC-AC06-67FCDFFC376B}"/>
              </a:ext>
              <a:ext uri="{C183D7F6-B498-43B3-948B-1728B52AA6E4}">
                <adec:decorative xmlns:adec="http://schemas.microsoft.com/office/drawing/2017/decorative" val="1"/>
              </a:ext>
            </a:extLst>
          </p:cNvPr>
          <p:cNvSpPr/>
          <p:nvPr/>
        </p:nvSpPr>
        <p:spPr>
          <a:xfrm>
            <a:off x="767431" y="5710382"/>
            <a:ext cx="10547114" cy="773545"/>
          </a:xfrm>
          <a:prstGeom prst="rect">
            <a:avLst/>
          </a:prstGeom>
          <a:noFill/>
          <a:ln w="57150">
            <a:solidFill>
              <a:srgbClr val="BF1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6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rPr>
              <a:t>Project Title Review Part 2: Archers USA Varsity Archery next step program taking Recruitment into Retention, transitioning the National Archery in the Schools Program Participants into Bowhunters</a:t>
            </a:r>
          </a:p>
        </p:txBody>
      </p:sp>
      <p:sp>
        <p:nvSpPr>
          <p:cNvPr id="3" name="Content Placeholder 2">
            <a:extLst>
              <a:ext uri="{FF2B5EF4-FFF2-40B4-BE49-F238E27FC236}">
                <a16:creationId xmlns:a16="http://schemas.microsoft.com/office/drawing/2014/main" id="{EFE342A2-9300-4694-953C-4E172E2DA594}"/>
              </a:ext>
            </a:extLst>
          </p:cNvPr>
          <p:cNvSpPr>
            <a:spLocks noGrp="1"/>
          </p:cNvSpPr>
          <p:nvPr>
            <p:ph idx="1"/>
          </p:nvPr>
        </p:nvSpPr>
        <p:spPr>
          <a:xfrm>
            <a:off x="877455" y="1733550"/>
            <a:ext cx="10218175" cy="4750377"/>
          </a:xfrm>
        </p:spPr>
        <p:txBody>
          <a:bodyPr anchor="ctr">
            <a:normAutofit/>
          </a:bodyPr>
          <a:lstStyle/>
          <a:p>
            <a:pPr marL="0" indent="0">
              <a:buNone/>
            </a:pPr>
            <a:r>
              <a:rPr lang="en-US" sz="1700"/>
              <a:t>The goal for this project is twofold. Goal one is to create future bowhunters from the pool of archers that participate in the school program and the second is to track these participants with individual customer ID numbers that can be used to follow their progression. </a:t>
            </a:r>
          </a:p>
          <a:p>
            <a:pPr marL="0" indent="0">
              <a:buNone/>
            </a:pPr>
            <a:endParaRPr lang="en-US" sz="1700"/>
          </a:p>
          <a:p>
            <a:pPr marL="0" indent="0">
              <a:buNone/>
            </a:pPr>
            <a:r>
              <a:rPr lang="en-US" sz="1700"/>
              <a:t>Objective 1. Outfit 10 schools per state with the equipment and training to implement Varsity Archery at the High School level.  </a:t>
            </a:r>
            <a:r>
              <a:rPr lang="en-US" sz="1700">
                <a:solidFill>
                  <a:srgbClr val="C00000"/>
                </a:solidFill>
              </a:rPr>
              <a:t>Approach Narrative</a:t>
            </a:r>
          </a:p>
          <a:p>
            <a:pPr marL="0" indent="0">
              <a:buNone/>
            </a:pPr>
            <a:endParaRPr lang="en-US" sz="1700"/>
          </a:p>
          <a:p>
            <a:pPr marL="0" indent="0">
              <a:buNone/>
            </a:pPr>
            <a:r>
              <a:rPr lang="en-US" sz="1700"/>
              <a:t>Objective 2. Fold in the simple modifications to the NASP state tournament to include using the bows outfitted</a:t>
            </a:r>
          </a:p>
          <a:p>
            <a:pPr marL="0" indent="0">
              <a:buNone/>
            </a:pPr>
            <a:r>
              <a:rPr lang="en-US" sz="1700"/>
              <a:t>with sights and release aids. </a:t>
            </a:r>
            <a:r>
              <a:rPr lang="en-US" sz="1700">
                <a:solidFill>
                  <a:srgbClr val="C00000"/>
                </a:solidFill>
              </a:rPr>
              <a:t>Approach Narrative</a:t>
            </a:r>
            <a:endParaRPr lang="en-US" sz="1700"/>
          </a:p>
          <a:p>
            <a:pPr marL="0" indent="0">
              <a:buNone/>
            </a:pPr>
            <a:endParaRPr lang="en-US" sz="1700"/>
          </a:p>
          <a:p>
            <a:pPr marL="0" indent="0">
              <a:buNone/>
            </a:pPr>
            <a:r>
              <a:rPr lang="en-US" sz="1700"/>
              <a:t>Objective 3. Provide an online hunter education course that provides a unique identifier to each participant.</a:t>
            </a:r>
          </a:p>
          <a:p>
            <a:pPr marL="0" indent="0">
              <a:buNone/>
            </a:pPr>
            <a:endParaRPr lang="en-US" sz="1700"/>
          </a:p>
          <a:p>
            <a:pPr marL="0" indent="0">
              <a:buNone/>
            </a:pPr>
            <a:r>
              <a:rPr lang="en-US" sz="1700"/>
              <a:t>Objective 4. Support mentored hunts that allow for these bows to be used by students that don’t have one of their own.</a:t>
            </a:r>
          </a:p>
        </p:txBody>
      </p:sp>
      <p:sp>
        <p:nvSpPr>
          <p:cNvPr id="4" name="Rectangle 3">
            <a:extLst>
              <a:ext uri="{FF2B5EF4-FFF2-40B4-BE49-F238E27FC236}">
                <a16:creationId xmlns:a16="http://schemas.microsoft.com/office/drawing/2014/main" id="{2C067ABB-C6A8-46AC-AC06-67FCDFFC376B}"/>
              </a:ext>
              <a:ext uri="{C183D7F6-B498-43B3-948B-1728B52AA6E4}">
                <adec:decorative xmlns:adec="http://schemas.microsoft.com/office/drawing/2017/decorative" val="1"/>
              </a:ext>
            </a:extLst>
          </p:cNvPr>
          <p:cNvSpPr/>
          <p:nvPr/>
        </p:nvSpPr>
        <p:spPr>
          <a:xfrm>
            <a:off x="767431" y="5710382"/>
            <a:ext cx="10547114" cy="773545"/>
          </a:xfrm>
          <a:prstGeom prst="rect">
            <a:avLst/>
          </a:prstGeom>
          <a:noFill/>
          <a:ln w="57150">
            <a:solidFill>
              <a:srgbClr val="BF1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12FC6C-2B76-4F7F-ABF5-F49CC2374CFD}"/>
              </a:ext>
            </a:extLst>
          </p:cNvPr>
          <p:cNvSpPr/>
          <p:nvPr/>
        </p:nvSpPr>
        <p:spPr>
          <a:xfrm>
            <a:off x="0" y="1597432"/>
            <a:ext cx="12179273" cy="3976832"/>
          </a:xfrm>
          <a:prstGeom prst="rect">
            <a:avLst/>
          </a:prstGeom>
          <a:solidFill>
            <a:schemeClr val="bg1">
              <a:lumMod val="95000"/>
            </a:schemeClr>
          </a:solidFill>
          <a:ln>
            <a:solidFill>
              <a:srgbClr val="44470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a:solidFill>
                  <a:schemeClr val="tx1"/>
                </a:solidFill>
              </a:rPr>
              <a:t>Sponsored Hunt</a:t>
            </a:r>
          </a:p>
          <a:p>
            <a:pPr algn="ctr"/>
            <a:endParaRPr lang="en-US" sz="2800">
              <a:solidFill>
                <a:schemeClr val="tx1"/>
              </a:solidFill>
            </a:endParaRPr>
          </a:p>
          <a:p>
            <a:pPr lvl="8"/>
            <a:r>
              <a:rPr lang="en-US" b="1">
                <a:solidFill>
                  <a:schemeClr val="tx1"/>
                </a:solidFill>
              </a:rPr>
              <a:t>Strategy: </a:t>
            </a:r>
            <a:r>
              <a:rPr lang="en-US">
                <a:solidFill>
                  <a:schemeClr val="tx1"/>
                </a:solidFill>
              </a:rPr>
              <a:t>Outreach / Communication</a:t>
            </a:r>
          </a:p>
          <a:p>
            <a:endParaRPr lang="en-US">
              <a:solidFill>
                <a:schemeClr val="tx1"/>
              </a:solidFill>
            </a:endParaRPr>
          </a:p>
          <a:p>
            <a:pPr lvl="8"/>
            <a:r>
              <a:rPr lang="en-US" b="1">
                <a:solidFill>
                  <a:schemeClr val="tx1"/>
                </a:solidFill>
              </a:rPr>
              <a:t>Objective: </a:t>
            </a:r>
            <a:r>
              <a:rPr lang="en-US">
                <a:solidFill>
                  <a:schemeClr val="tx1"/>
                </a:solidFill>
              </a:rPr>
              <a:t>Participate in / or Sponsor Events</a:t>
            </a:r>
          </a:p>
          <a:p>
            <a:endParaRPr lang="en-US">
              <a:solidFill>
                <a:schemeClr val="tx1"/>
              </a:solidFill>
            </a:endParaRPr>
          </a:p>
          <a:p>
            <a:pPr lvl="8"/>
            <a:r>
              <a:rPr lang="en-US" b="1">
                <a:solidFill>
                  <a:schemeClr val="tx1"/>
                </a:solidFill>
              </a:rPr>
              <a:t>Activity Tag 1: </a:t>
            </a:r>
            <a:r>
              <a:rPr lang="en-US">
                <a:solidFill>
                  <a:schemeClr val="tx1"/>
                </a:solidFill>
              </a:rPr>
              <a:t>Outreach Events</a:t>
            </a:r>
          </a:p>
          <a:p>
            <a:endParaRPr lang="en-US">
              <a:solidFill>
                <a:schemeClr val="tx1"/>
              </a:solidFill>
            </a:endParaRPr>
          </a:p>
          <a:p>
            <a:pPr lvl="8"/>
            <a:r>
              <a:rPr lang="en-US" b="1">
                <a:solidFill>
                  <a:schemeClr val="tx1"/>
                </a:solidFill>
              </a:rPr>
              <a:t>Activity Tag 2: </a:t>
            </a:r>
            <a:r>
              <a:rPr lang="en-US">
                <a:solidFill>
                  <a:schemeClr val="tx1"/>
                </a:solidFill>
              </a:rPr>
              <a:t>Not Applicable</a:t>
            </a:r>
          </a:p>
          <a:p>
            <a:endParaRPr lang="en-US">
              <a:solidFill>
                <a:schemeClr val="tx1"/>
              </a:solidFill>
            </a:endParaRPr>
          </a:p>
          <a:p>
            <a:pPr lvl="8"/>
            <a:r>
              <a:rPr lang="en-US" b="1">
                <a:solidFill>
                  <a:schemeClr val="tx1"/>
                </a:solidFill>
              </a:rPr>
              <a:t>Unit of Measure: </a:t>
            </a:r>
            <a:r>
              <a:rPr lang="en-US">
                <a:solidFill>
                  <a:schemeClr val="tx1"/>
                </a:solidFill>
              </a:rPr>
              <a:t>Number of events</a:t>
            </a:r>
            <a:endParaRPr lang="en-US" b="1">
              <a:solidFill>
                <a:schemeClr val="tx1"/>
              </a:solidFill>
            </a:endParaRPr>
          </a:p>
          <a:p>
            <a:endParaRPr lang="en-US">
              <a:solidFill>
                <a:schemeClr val="tx1"/>
              </a:solidFill>
            </a:endParaRPr>
          </a:p>
        </p:txBody>
      </p:sp>
    </p:spTree>
    <p:extLst>
      <p:ext uri="{BB962C8B-B14F-4D97-AF65-F5344CB8AC3E}">
        <p14:creationId xmlns:p14="http://schemas.microsoft.com/office/powerpoint/2010/main" val="382609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4265F-313F-4854-B81E-EA96B237D622}"/>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rPr>
              <a:t>Project Title (with Updated Objectives Below): Archers USA Varsity Archery next step program taking Recruitment into Retention, transitioning the National Archery in the Schools Program Participants into Bowhunters</a:t>
            </a:r>
          </a:p>
        </p:txBody>
      </p:sp>
      <p:sp>
        <p:nvSpPr>
          <p:cNvPr id="3" name="Content Placeholder 2">
            <a:extLst>
              <a:ext uri="{FF2B5EF4-FFF2-40B4-BE49-F238E27FC236}">
                <a16:creationId xmlns:a16="http://schemas.microsoft.com/office/drawing/2014/main" id="{EFE342A2-9300-4694-953C-4E172E2DA594}"/>
              </a:ext>
            </a:extLst>
          </p:cNvPr>
          <p:cNvSpPr>
            <a:spLocks noGrp="1"/>
          </p:cNvSpPr>
          <p:nvPr>
            <p:ph idx="1"/>
          </p:nvPr>
        </p:nvSpPr>
        <p:spPr>
          <a:xfrm>
            <a:off x="877455" y="1733550"/>
            <a:ext cx="10218175" cy="4750377"/>
          </a:xfrm>
        </p:spPr>
        <p:txBody>
          <a:bodyPr anchor="ctr">
            <a:normAutofit/>
          </a:bodyPr>
          <a:lstStyle/>
          <a:p>
            <a:pPr marL="0" indent="0">
              <a:buNone/>
            </a:pPr>
            <a:r>
              <a:rPr lang="en-US" sz="1700" dirty="0"/>
              <a:t>Objective 1: X </a:t>
            </a:r>
            <a:r>
              <a:rPr lang="en-US" sz="1800" dirty="0"/>
              <a:t>Students complete online archery hunter education training by 12/31/2022</a:t>
            </a:r>
          </a:p>
          <a:p>
            <a:pPr marL="0" indent="0">
              <a:buNone/>
            </a:pPr>
            <a:endParaRPr lang="en-US" sz="1800" dirty="0"/>
          </a:p>
          <a:p>
            <a:pPr marL="0" indent="0">
              <a:buNone/>
            </a:pPr>
            <a:r>
              <a:rPr lang="en-US" sz="1800" dirty="0"/>
              <a:t>Objective 2: Produce 1 online training by 12/31/2022</a:t>
            </a:r>
          </a:p>
          <a:p>
            <a:pPr marL="0" indent="0">
              <a:buNone/>
            </a:pPr>
            <a:endParaRPr lang="en-US" sz="1800" dirty="0"/>
          </a:p>
          <a:p>
            <a:pPr marL="0" indent="0">
              <a:buNone/>
            </a:pPr>
            <a:r>
              <a:rPr lang="en-US" sz="1800" dirty="0"/>
              <a:t>Objective 3: Conduct X online archery hunter education training event(s) by 12/31/2022</a:t>
            </a:r>
          </a:p>
          <a:p>
            <a:pPr marL="0" indent="0">
              <a:buNone/>
            </a:pPr>
            <a:endParaRPr lang="en-US" sz="1800" dirty="0"/>
          </a:p>
          <a:p>
            <a:pPr marL="0" indent="0">
              <a:buNone/>
            </a:pPr>
            <a:r>
              <a:rPr lang="en-US" sz="1700" dirty="0"/>
              <a:t>Objective 4. </a:t>
            </a:r>
            <a:r>
              <a:rPr lang="en-US" sz="1800" dirty="0"/>
              <a:t>Sponsor X archery hunting event(s) by 12/31/2022</a:t>
            </a:r>
          </a:p>
          <a:p>
            <a:pPr marL="0" indent="0">
              <a:buNone/>
            </a:pPr>
            <a:endParaRPr lang="en-US" sz="1800" dirty="0"/>
          </a:p>
          <a:p>
            <a:pPr marL="0" indent="0" algn="ctr">
              <a:buNone/>
            </a:pPr>
            <a:r>
              <a:rPr lang="en-US" sz="1800" i="1" u="sng" dirty="0"/>
              <a:t>Note: Unit of Measure is missing from original objectives and noted with an X.</a:t>
            </a:r>
          </a:p>
        </p:txBody>
      </p:sp>
    </p:spTree>
    <p:extLst>
      <p:ext uri="{BB962C8B-B14F-4D97-AF65-F5344CB8AC3E}">
        <p14:creationId xmlns:p14="http://schemas.microsoft.com/office/powerpoint/2010/main" val="233778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26" name="Group 25">
            <a:extLst>
              <a:ext uri="{C183D7F6-B498-43B3-948B-1728B52AA6E4}">
                <adec:decorative xmlns:adec="http://schemas.microsoft.com/office/drawing/2017/decorative" val="1"/>
              </a:ext>
            </a:extLst>
          </p:cNvPr>
          <p:cNvGrpSpPr/>
          <p:nvPr/>
        </p:nvGrpSpPr>
        <p:grpSpPr>
          <a:xfrm>
            <a:off x="8153400" y="3023290"/>
            <a:ext cx="2237124" cy="2770571"/>
            <a:chOff x="9011961" y="3039076"/>
            <a:chExt cx="2237124" cy="2770571"/>
          </a:xfrm>
        </p:grpSpPr>
        <p:sp>
          <p:nvSpPr>
            <p:cNvPr id="11" name="Rounded Rectangle 10"/>
            <p:cNvSpPr/>
            <p:nvPr/>
          </p:nvSpPr>
          <p:spPr>
            <a:xfrm>
              <a:off x="9191820" y="3084353"/>
              <a:ext cx="1600200" cy="1017443"/>
            </a:xfrm>
            <a:prstGeom prst="round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9137507" y="3039076"/>
              <a:ext cx="854413" cy="1107996"/>
            </a:xfrm>
            <a:prstGeom prst="rect">
              <a:avLst/>
            </a:prstGeom>
            <a:noFill/>
          </p:spPr>
          <p:txBody>
            <a:bodyPr wrap="square" rtlCol="0">
              <a:spAutoFit/>
            </a:bodyPr>
            <a:lstStyle/>
            <a:p>
              <a:r>
                <a:rPr lang="en-US" sz="6600" b="1">
                  <a:solidFill>
                    <a:schemeClr val="bg1"/>
                  </a:solidFill>
                </a:rPr>
                <a:t>P</a:t>
              </a:r>
              <a:endParaRPr lang="en-US" sz="1400" b="1" spc="300">
                <a:solidFill>
                  <a:schemeClr val="bg1"/>
                </a:solidFill>
              </a:endParaRPr>
            </a:p>
          </p:txBody>
        </p:sp>
        <p:sp>
          <p:nvSpPr>
            <p:cNvPr id="14" name="TextBox 13"/>
            <p:cNvSpPr txBox="1"/>
            <p:nvPr/>
          </p:nvSpPr>
          <p:spPr>
            <a:xfrm>
              <a:off x="9618081" y="3532987"/>
              <a:ext cx="1631004" cy="338554"/>
            </a:xfrm>
            <a:prstGeom prst="rect">
              <a:avLst/>
            </a:prstGeom>
            <a:noFill/>
          </p:spPr>
          <p:txBody>
            <a:bodyPr wrap="square" rtlCol="0">
              <a:spAutoFit/>
            </a:bodyPr>
            <a:lstStyle/>
            <a:p>
              <a:r>
                <a:rPr lang="en-US" sz="1600" b="1" spc="300">
                  <a:solidFill>
                    <a:schemeClr val="bg1"/>
                  </a:solidFill>
                </a:rPr>
                <a:t>ARKING</a:t>
              </a:r>
              <a:endParaRPr lang="en-US" sz="2400" b="1" spc="300">
                <a:solidFill>
                  <a:schemeClr val="bg1"/>
                </a:solidFill>
              </a:endParaRPr>
            </a:p>
          </p:txBody>
        </p:sp>
        <p:sp>
          <p:nvSpPr>
            <p:cNvPr id="15" name="TextBox 14"/>
            <p:cNvSpPr txBox="1"/>
            <p:nvPr/>
          </p:nvSpPr>
          <p:spPr>
            <a:xfrm>
              <a:off x="9011961" y="4609318"/>
              <a:ext cx="2133533" cy="1200329"/>
            </a:xfrm>
            <a:prstGeom prst="rect">
              <a:avLst/>
            </a:prstGeom>
            <a:noFill/>
          </p:spPr>
          <p:txBody>
            <a:bodyPr wrap="square" rtlCol="0">
              <a:spAutoFit/>
            </a:bodyPr>
            <a:lstStyle/>
            <a:p>
              <a:pPr algn="ctr"/>
              <a:r>
                <a:rPr lang="en-US" sz="2400" b="1">
                  <a:solidFill>
                    <a:schemeClr val="bg1">
                      <a:lumMod val="85000"/>
                    </a:schemeClr>
                  </a:solidFill>
                </a:rPr>
                <a:t>Parking Lot</a:t>
              </a:r>
            </a:p>
            <a:p>
              <a:pPr algn="ctr"/>
              <a:r>
                <a:rPr lang="en-US" sz="2400" b="1">
                  <a:solidFill>
                    <a:schemeClr val="bg1"/>
                  </a:solidFill>
                </a:rPr>
                <a:t>sent out with Q&amp;A</a:t>
              </a:r>
              <a:endParaRPr lang="en-US" sz="2000" b="1">
                <a:solidFill>
                  <a:schemeClr val="bg1"/>
                </a:solidFill>
              </a:endParaRPr>
            </a:p>
          </p:txBody>
        </p:sp>
      </p:grpSp>
      <p:sp>
        <p:nvSpPr>
          <p:cNvPr id="19" name="Title 18"/>
          <p:cNvSpPr txBox="1">
            <a:spLocks noGrp="1"/>
          </p:cNvSpPr>
          <p:nvPr>
            <p:ph type="title" idx="4294967295"/>
          </p:nvPr>
        </p:nvSpPr>
        <p:spPr>
          <a:xfrm>
            <a:off x="2785414" y="642163"/>
            <a:ext cx="65532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j-lt"/>
                <a:ea typeface="+mn-ea"/>
                <a:cs typeface="+mn-cs"/>
              </a:rPr>
              <a:t>After the session</a:t>
            </a:r>
          </a:p>
        </p:txBody>
      </p:sp>
      <p:sp>
        <p:nvSpPr>
          <p:cNvPr id="22" name="Rectangle 21">
            <a:extLst>
              <a:ext uri="{C183D7F6-B498-43B3-948B-1728B52AA6E4}">
                <adec:decorative xmlns:adec="http://schemas.microsoft.com/office/drawing/2017/decorative" val="1"/>
              </a:ext>
            </a:extLst>
          </p:cNvPr>
          <p:cNvSpPr/>
          <p:nvPr/>
        </p:nvSpPr>
        <p:spPr>
          <a:xfrm>
            <a:off x="2916298" y="1522369"/>
            <a:ext cx="6037424" cy="135457"/>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a:srcRect l="55714"/>
          <a:stretch/>
        </p:blipFill>
        <p:spPr>
          <a:xfrm>
            <a:off x="5029200" y="2804236"/>
            <a:ext cx="2362200" cy="3213790"/>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srcRect r="62342" b="19268"/>
          <a:stretch/>
        </p:blipFill>
        <p:spPr>
          <a:xfrm>
            <a:off x="2132995" y="3068567"/>
            <a:ext cx="2008659" cy="2594558"/>
          </a:xfrm>
          <a:prstGeom prst="rect">
            <a:avLst/>
          </a:prstGeom>
        </p:spPr>
      </p:pic>
    </p:spTree>
    <p:extLst>
      <p:ext uri="{BB962C8B-B14F-4D97-AF65-F5344CB8AC3E}">
        <p14:creationId xmlns:p14="http://schemas.microsoft.com/office/powerpoint/2010/main" val="4787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33400"/>
            <a:ext cx="9903839" cy="57112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524000" y="609600"/>
            <a:ext cx="3276600" cy="838200"/>
          </a:xfrm>
        </p:spPr>
        <p:txBody>
          <a:bodyPr>
            <a:noAutofit/>
          </a:bodyPr>
          <a:lstStyle/>
          <a:p>
            <a:r>
              <a:rPr lang="en-US" sz="4800" b="1" dirty="0"/>
              <a:t>Thank you! </a:t>
            </a:r>
          </a:p>
        </p:txBody>
      </p:sp>
      <p:sp>
        <p:nvSpPr>
          <p:cNvPr id="3" name="Content Placeholder 2"/>
          <p:cNvSpPr>
            <a:spLocks noGrp="1"/>
          </p:cNvSpPr>
          <p:nvPr>
            <p:ph idx="1"/>
          </p:nvPr>
        </p:nvSpPr>
        <p:spPr>
          <a:xfrm>
            <a:off x="4267200" y="4876800"/>
            <a:ext cx="6172200" cy="762000"/>
          </a:xfrm>
        </p:spPr>
        <p:txBody>
          <a:bodyPr>
            <a:normAutofit/>
          </a:bodyPr>
          <a:lstStyle/>
          <a:p>
            <a:pPr marL="0" indent="0" algn="r">
              <a:buNone/>
            </a:pPr>
            <a:r>
              <a:rPr lang="en-US" sz="4000" b="1"/>
              <a:t>The WSFR TRACS Team</a:t>
            </a:r>
          </a:p>
          <a:p>
            <a:pPr marL="0" indent="0">
              <a:buNone/>
            </a:pPr>
            <a:endParaRPr lang="en-US" sz="2800"/>
          </a:p>
        </p:txBody>
      </p:sp>
    </p:spTree>
    <p:extLst>
      <p:ext uri="{BB962C8B-B14F-4D97-AF65-F5344CB8AC3E}">
        <p14:creationId xmlns:p14="http://schemas.microsoft.com/office/powerpoint/2010/main" val="199889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D554857-88FB-42F0-B90E-1340F642D5EB}"/>
              </a:ext>
              <a:ext uri="{C183D7F6-B498-43B3-948B-1728B52AA6E4}">
                <adec:decorative xmlns:adec="http://schemas.microsoft.com/office/drawing/2017/decorative" val="0"/>
              </a:ext>
            </a:extLst>
          </p:cNvPr>
          <p:cNvSpPr>
            <a:spLocks noGrp="1"/>
          </p:cNvSpPr>
          <p:nvPr>
            <p:ph type="body" sz="quarter" idx="10"/>
          </p:nvPr>
        </p:nvSpPr>
        <p:spPr>
          <a:xfrm>
            <a:off x="1195892" y="1957753"/>
            <a:ext cx="9601200" cy="4147771"/>
          </a:xfrm>
        </p:spPr>
        <p:txBody>
          <a:bodyPr/>
          <a:lstStyle/>
          <a:p>
            <a:pPr>
              <a:buFont typeface="Wingdings" panose="05000000000000000000" pitchFamily="2" charset="2"/>
              <a:buChar char="ü"/>
            </a:pPr>
            <a:r>
              <a:rPr lang="de-DE" sz="4000"/>
              <a:t>Introductions</a:t>
            </a:r>
            <a:r>
              <a:rPr lang="de-DE" sz="4000">
                <a:solidFill>
                  <a:srgbClr val="92D050"/>
                </a:solidFill>
              </a:rPr>
              <a:t> </a:t>
            </a:r>
          </a:p>
          <a:p>
            <a:r>
              <a:rPr lang="de-DE" sz="4000"/>
              <a:t>TRACS Overview </a:t>
            </a:r>
          </a:p>
          <a:p>
            <a:r>
              <a:rPr lang="de-DE" sz="4000"/>
              <a:t>TRACS Objective Format</a:t>
            </a:r>
          </a:p>
          <a:p>
            <a:r>
              <a:rPr lang="de-DE" sz="4000"/>
              <a:t>TRACS Matrix Demonstration</a:t>
            </a:r>
          </a:p>
          <a:p>
            <a:r>
              <a:rPr lang="de-DE" sz="4000"/>
              <a:t>TRACS Objective Builder Demo</a:t>
            </a:r>
          </a:p>
          <a:p>
            <a:r>
              <a:rPr lang="de-DE" sz="4000"/>
              <a:t>Wrap Up</a:t>
            </a:r>
          </a:p>
        </p:txBody>
      </p:sp>
      <p:sp>
        <p:nvSpPr>
          <p:cNvPr id="2" name="Title 1">
            <a:extLst>
              <a:ext uri="{FF2B5EF4-FFF2-40B4-BE49-F238E27FC236}">
                <a16:creationId xmlns:a16="http://schemas.microsoft.com/office/drawing/2014/main" id="{15562B5A-843E-4090-A255-EF0EFA59A92A}"/>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dirty="0"/>
              <a:t>Agenda</a:t>
            </a:r>
          </a:p>
        </p:txBody>
      </p:sp>
    </p:spTree>
    <p:extLst>
      <p:ext uri="{BB962C8B-B14F-4D97-AF65-F5344CB8AC3E}">
        <p14:creationId xmlns:p14="http://schemas.microsoft.com/office/powerpoint/2010/main" val="22287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TRACS</a:t>
            </a:r>
          </a:p>
        </p:txBody>
      </p:sp>
      <p:pic>
        <p:nvPicPr>
          <p:cNvPr id="4" name="Content Placeholder 3" descr="Wildlife and Sport Fish Restoration Program logo with an image of a deer and a fish on a lin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01200" y="457200"/>
            <a:ext cx="1993396" cy="1932436"/>
          </a:xfrm>
        </p:spPr>
      </p:pic>
      <p:sp>
        <p:nvSpPr>
          <p:cNvPr id="6" name="TextBox 5"/>
          <p:cNvSpPr txBox="1"/>
          <p:nvPr/>
        </p:nvSpPr>
        <p:spPr>
          <a:xfrm>
            <a:off x="990600" y="2895600"/>
            <a:ext cx="8991600" cy="1569660"/>
          </a:xfrm>
          <a:prstGeom prst="rect">
            <a:avLst/>
          </a:prstGeom>
          <a:noFill/>
        </p:spPr>
        <p:txBody>
          <a:bodyPr wrap="square" rtlCol="0">
            <a:spAutoFit/>
          </a:bodyPr>
          <a:lstStyle/>
          <a:p>
            <a:r>
              <a:rPr lang="en-US" sz="4800" i="1" u="sng"/>
              <a:t>T</a:t>
            </a:r>
            <a:r>
              <a:rPr lang="en-US" sz="4800" i="1"/>
              <a:t>racking and </a:t>
            </a:r>
            <a:r>
              <a:rPr lang="en-US" sz="4800" i="1" u="sng"/>
              <a:t>R</a:t>
            </a:r>
            <a:r>
              <a:rPr lang="en-US" sz="4800" i="1"/>
              <a:t>eporting </a:t>
            </a:r>
            <a:r>
              <a:rPr lang="en-US" sz="4800" i="1" u="sng"/>
              <a:t>A</a:t>
            </a:r>
            <a:r>
              <a:rPr lang="en-US" sz="4800" i="1"/>
              <a:t>ctions for the </a:t>
            </a:r>
            <a:r>
              <a:rPr lang="en-US" sz="4800" i="1" u="sng"/>
              <a:t>C</a:t>
            </a:r>
            <a:r>
              <a:rPr lang="en-US" sz="4800" i="1"/>
              <a:t>onservation of </a:t>
            </a:r>
            <a:r>
              <a:rPr lang="en-US" sz="4800" i="1" u="sng"/>
              <a:t>S</a:t>
            </a:r>
            <a:r>
              <a:rPr lang="en-US" sz="4800" i="1"/>
              <a:t>pecies</a:t>
            </a:r>
            <a:endParaRPr lang="en-US" sz="8800"/>
          </a:p>
        </p:txBody>
      </p:sp>
    </p:spTree>
    <p:extLst>
      <p:ext uri="{BB962C8B-B14F-4D97-AF65-F5344CB8AC3E}">
        <p14:creationId xmlns:p14="http://schemas.microsoft.com/office/powerpoint/2010/main" val="195910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dirty="0"/>
              <a:t>Why TRACS</a:t>
            </a:r>
          </a:p>
        </p:txBody>
      </p:sp>
      <p:sp>
        <p:nvSpPr>
          <p:cNvPr id="6" name="Content Placeholder 5"/>
          <p:cNvSpPr>
            <a:spLocks noGrp="1"/>
          </p:cNvSpPr>
          <p:nvPr>
            <p:ph idx="1"/>
          </p:nvPr>
        </p:nvSpPr>
        <p:spPr>
          <a:xfrm>
            <a:off x="1136429" y="2278173"/>
            <a:ext cx="6467867" cy="3450613"/>
          </a:xfrm>
        </p:spPr>
        <p:txBody>
          <a:bodyPr anchor="ctr">
            <a:normAutofit/>
          </a:bodyPr>
          <a:lstStyle/>
          <a:p>
            <a:pPr>
              <a:buFont typeface="Wingdings" panose="05000000000000000000" pitchFamily="2" charset="2"/>
              <a:buChar char="ü"/>
            </a:pPr>
            <a:r>
              <a:rPr lang="en-US" sz="2400"/>
              <a:t> Gather performance data</a:t>
            </a:r>
          </a:p>
          <a:p>
            <a:pPr>
              <a:buFont typeface="Wingdings" panose="05000000000000000000" pitchFamily="2" charset="2"/>
              <a:buChar char="ü"/>
            </a:pPr>
            <a:r>
              <a:rPr lang="en-US" sz="2400"/>
              <a:t> Share accomplishments </a:t>
            </a:r>
          </a:p>
          <a:p>
            <a:pPr>
              <a:buFont typeface="Wingdings" panose="05000000000000000000" pitchFamily="2" charset="2"/>
              <a:buChar char="ü"/>
            </a:pPr>
            <a:r>
              <a:rPr lang="en-US" sz="2400"/>
              <a:t> Provide data to stakeholders </a:t>
            </a:r>
          </a:p>
          <a:p>
            <a:pPr>
              <a:buFont typeface="Wingdings" panose="05000000000000000000" pitchFamily="2" charset="2"/>
              <a:buChar char="ü"/>
            </a:pPr>
            <a:r>
              <a:rPr lang="en-US" sz="2400"/>
              <a:t> Illustrate your success </a:t>
            </a:r>
          </a:p>
          <a:p>
            <a:pPr>
              <a:buFont typeface="Wingdings" panose="05000000000000000000" pitchFamily="2" charset="2"/>
              <a:buChar char="ü"/>
            </a:pPr>
            <a:r>
              <a:rPr lang="en-US" sz="2400"/>
              <a:t> Identify your objectives </a:t>
            </a:r>
          </a:p>
          <a:p>
            <a:pPr>
              <a:buFont typeface="Wingdings" panose="05000000000000000000" pitchFamily="2" charset="2"/>
              <a:buChar char="ü"/>
            </a:pPr>
            <a:r>
              <a:rPr lang="en-US" sz="2400"/>
              <a:t> Substantial in character and design</a:t>
            </a:r>
          </a:p>
        </p:txBody>
      </p:sp>
      <p:sp>
        <p:nvSpPr>
          <p:cNvPr id="58"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68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7286" r="18508"/>
          <a:stretch/>
        </p:blipFill>
        <p:spPr>
          <a:xfrm>
            <a:off x="9337950" y="2857501"/>
            <a:ext cx="1295071" cy="1142998"/>
          </a:xfrm>
          <a:prstGeom prst="rect">
            <a:avLst/>
          </a:prstGeom>
        </p:spPr>
      </p:pic>
    </p:spTree>
    <p:extLst>
      <p:ext uri="{BB962C8B-B14F-4D97-AF65-F5344CB8AC3E}">
        <p14:creationId xmlns:p14="http://schemas.microsoft.com/office/powerpoint/2010/main" val="96336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344" y="710273"/>
            <a:ext cx="4352315" cy="2813320"/>
          </a:xfrm>
        </p:spPr>
        <p:txBody>
          <a:bodyPr vert="horz" lIns="91440" tIns="45720" rIns="91440" bIns="45720" rtlCol="0" anchor="ctr">
            <a:normAutofit/>
          </a:bodyPr>
          <a:lstStyle/>
          <a:p>
            <a:r>
              <a:rPr lang="en-US" b="1" kern="1200" dirty="0">
                <a:solidFill>
                  <a:schemeClr val="tx1"/>
                </a:solidFill>
                <a:latin typeface="+mj-lt"/>
                <a:ea typeface="+mj-ea"/>
                <a:cs typeface="+mj-cs"/>
              </a:rPr>
              <a:t>TRACS Working Group (WG)</a:t>
            </a:r>
          </a:p>
        </p:txBody>
      </p:sp>
      <p:sp>
        <p:nvSpPr>
          <p:cNvPr id="39"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40"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Photo of the 29 members of the TRACS Working Group from the meeting in 201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301"/>
          <a:stretch/>
        </p:blipFill>
        <p:spPr>
          <a:xfrm>
            <a:off x="5942569" y="740399"/>
            <a:ext cx="5977881" cy="2446222"/>
          </a:xfrm>
          <a:prstGeom prst="rect">
            <a:avLst/>
          </a:prstGeom>
        </p:spPr>
      </p:pic>
      <p:sp>
        <p:nvSpPr>
          <p:cNvPr id="4" name="TextBox 3"/>
          <p:cNvSpPr txBox="1"/>
          <p:nvPr/>
        </p:nvSpPr>
        <p:spPr>
          <a:xfrm>
            <a:off x="731519" y="4099034"/>
            <a:ext cx="10785191" cy="2196771"/>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400"/>
              <a:t>29 State and Federal representatives </a:t>
            </a:r>
          </a:p>
          <a:p>
            <a:pPr indent="-228600" defTabSz="914400">
              <a:lnSpc>
                <a:spcPct val="90000"/>
              </a:lnSpc>
              <a:spcAft>
                <a:spcPts val="600"/>
              </a:spcAft>
              <a:buFont typeface="Arial" panose="020B0604020202020204" pitchFamily="34" charset="0"/>
              <a:buChar char="•"/>
            </a:pPr>
            <a:r>
              <a:rPr lang="en-US" sz="2400"/>
              <a:t>National review</a:t>
            </a:r>
          </a:p>
          <a:p>
            <a:pPr indent="-228600" defTabSz="914400">
              <a:lnSpc>
                <a:spcPct val="90000"/>
              </a:lnSpc>
              <a:spcAft>
                <a:spcPts val="600"/>
              </a:spcAft>
              <a:buFont typeface="Arial" panose="020B0604020202020204" pitchFamily="34" charset="0"/>
              <a:buChar char="•"/>
            </a:pPr>
            <a:r>
              <a:rPr lang="en-US" sz="2400"/>
              <a:t>Thousands of hours of development and testing</a:t>
            </a:r>
          </a:p>
          <a:p>
            <a:pPr indent="-228600" defTabSz="914400">
              <a:lnSpc>
                <a:spcPct val="90000"/>
              </a:lnSpc>
              <a:spcAft>
                <a:spcPts val="600"/>
              </a:spcAft>
              <a:buFont typeface="Arial" panose="020B0604020202020204" pitchFamily="34" charset="0"/>
              <a:buChar char="•"/>
            </a:pPr>
            <a:r>
              <a:rPr lang="en-US" sz="2400"/>
              <a:t>Unanimously accepted</a:t>
            </a:r>
          </a:p>
        </p:txBody>
      </p:sp>
      <p:sp>
        <p:nvSpPr>
          <p:cNvPr id="37" name="Rectangle 3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6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110836" y="505925"/>
            <a:ext cx="7121237" cy="1325563"/>
          </a:xfrm>
        </p:spPr>
        <p:txBody>
          <a:bodyPr>
            <a:normAutofit/>
          </a:bodyPr>
          <a:lstStyle/>
          <a:p>
            <a:r>
              <a:rPr lang="en-US" sz="4800" b="1" dirty="0">
                <a:solidFill>
                  <a:srgbClr val="BF1318"/>
                </a:solidFill>
              </a:rPr>
              <a:t>TRACS-Formatted Objectives</a:t>
            </a:r>
          </a:p>
        </p:txBody>
      </p:sp>
      <p:sp>
        <p:nvSpPr>
          <p:cNvPr id="4" name="Isosceles Triangle 3">
            <a:extLst>
              <a:ext uri="{FF2B5EF4-FFF2-40B4-BE49-F238E27FC236}">
                <a16:creationId xmlns:a16="http://schemas.microsoft.com/office/drawing/2014/main" id="{0B600029-E790-4B02-8E96-09BA0E21B6EA}"/>
              </a:ext>
              <a:ext uri="{C183D7F6-B498-43B3-948B-1728B52AA6E4}">
                <adec:decorative xmlns:adec="http://schemas.microsoft.com/office/drawing/2017/decorative" val="1"/>
              </a:ext>
            </a:extLst>
          </p:cNvPr>
          <p:cNvSpPr/>
          <p:nvPr/>
        </p:nvSpPr>
        <p:spPr>
          <a:xfrm>
            <a:off x="4147127" y="101600"/>
            <a:ext cx="7934037" cy="6654800"/>
          </a:xfrm>
          <a:prstGeom prst="triangl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EDE6FF43-6027-4A81-B0C8-7CCD39589682}"/>
              </a:ext>
              <a:ext uri="{C183D7F6-B498-43B3-948B-1728B52AA6E4}">
                <adec:decorative xmlns:adec="http://schemas.microsoft.com/office/drawing/2017/decorative" val="1"/>
              </a:ext>
            </a:extLst>
          </p:cNvPr>
          <p:cNvCxnSpPr>
            <a:cxnSpLocks/>
          </p:cNvCxnSpPr>
          <p:nvPr/>
        </p:nvCxnSpPr>
        <p:spPr>
          <a:xfrm>
            <a:off x="5153891" y="5033818"/>
            <a:ext cx="5874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D1BBA-D371-431A-BB59-C976854754E3}"/>
              </a:ext>
              <a:ext uri="{C183D7F6-B498-43B3-948B-1728B52AA6E4}">
                <adec:decorative xmlns:adec="http://schemas.microsoft.com/office/drawing/2017/decorative" val="1"/>
              </a:ext>
            </a:extLst>
          </p:cNvPr>
          <p:cNvCxnSpPr>
            <a:cxnSpLocks/>
          </p:cNvCxnSpPr>
          <p:nvPr/>
        </p:nvCxnSpPr>
        <p:spPr>
          <a:xfrm>
            <a:off x="6945745" y="2055090"/>
            <a:ext cx="228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256691-55BA-43C5-AE5E-5259B084DB6A}"/>
              </a:ext>
              <a:ext uri="{C183D7F6-B498-43B3-948B-1728B52AA6E4}">
                <adec:decorative xmlns:adec="http://schemas.microsoft.com/office/drawing/2017/decorative" val="1"/>
              </a:ext>
            </a:extLst>
          </p:cNvPr>
          <p:cNvCxnSpPr>
            <a:cxnSpLocks/>
          </p:cNvCxnSpPr>
          <p:nvPr/>
        </p:nvCxnSpPr>
        <p:spPr>
          <a:xfrm>
            <a:off x="6096000" y="3583708"/>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B9381F3-E2DD-4C0B-AA88-12BBCB1ED6D2}"/>
              </a:ext>
              <a:ext uri="{C183D7F6-B498-43B3-948B-1728B52AA6E4}">
                <adec:decorative xmlns:adec="http://schemas.microsoft.com/office/drawing/2017/decorative" val="1"/>
              </a:ext>
            </a:extLst>
          </p:cNvPr>
          <p:cNvSpPr/>
          <p:nvPr/>
        </p:nvSpPr>
        <p:spPr>
          <a:xfrm>
            <a:off x="5241636" y="3902363"/>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282F39"/>
                </a:solidFill>
                <a:effectLst/>
                <a:uLnTx/>
                <a:uFillTx/>
                <a:latin typeface="Calibri" panose="020F0502020204030204"/>
                <a:ea typeface="+mn-ea"/>
                <a:cs typeface="+mn-cs"/>
              </a:rPr>
              <a:t>Strategy</a:t>
            </a:r>
          </a:p>
        </p:txBody>
      </p:sp>
      <p:sp>
        <p:nvSpPr>
          <p:cNvPr id="19" name="Rectangle 18">
            <a:extLst>
              <a:ext uri="{FF2B5EF4-FFF2-40B4-BE49-F238E27FC236}">
                <a16:creationId xmlns:a16="http://schemas.microsoft.com/office/drawing/2014/main" id="{899C9E90-CA58-433D-AF7B-764284B23C0F}"/>
              </a:ext>
              <a:ext uri="{C183D7F6-B498-43B3-948B-1728B52AA6E4}">
                <adec:decorative xmlns:adec="http://schemas.microsoft.com/office/drawing/2017/decorative" val="1"/>
              </a:ext>
            </a:extLst>
          </p:cNvPr>
          <p:cNvSpPr/>
          <p:nvPr/>
        </p:nvSpPr>
        <p:spPr>
          <a:xfrm>
            <a:off x="5241636" y="5679135"/>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82F39"/>
                </a:solidFill>
                <a:effectLst/>
                <a:uLnTx/>
                <a:uFillTx/>
                <a:latin typeface="Calibri" panose="020F0502020204030204"/>
                <a:ea typeface="+mn-ea"/>
                <a:cs typeface="+mn-cs"/>
              </a:rPr>
              <a:t>Approach</a:t>
            </a:r>
          </a:p>
        </p:txBody>
      </p:sp>
      <p:sp>
        <p:nvSpPr>
          <p:cNvPr id="20" name="Rectangle 19">
            <a:extLst>
              <a:ext uri="{FF2B5EF4-FFF2-40B4-BE49-F238E27FC236}">
                <a16:creationId xmlns:a16="http://schemas.microsoft.com/office/drawing/2014/main" id="{18D57602-8188-4922-AC41-0862E0DA562D}"/>
              </a:ext>
              <a:ext uri="{C183D7F6-B498-43B3-948B-1728B52AA6E4}">
                <adec:decorative xmlns:adec="http://schemas.microsoft.com/office/drawing/2017/decorative" val="1"/>
              </a:ext>
            </a:extLst>
          </p:cNvPr>
          <p:cNvSpPr/>
          <p:nvPr/>
        </p:nvSpPr>
        <p:spPr>
          <a:xfrm>
            <a:off x="5241636" y="2448250"/>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82F39"/>
                </a:solidFill>
                <a:effectLst/>
                <a:uLnTx/>
                <a:uFillTx/>
                <a:latin typeface="Calibri" panose="020F0502020204030204"/>
                <a:ea typeface="+mn-ea"/>
                <a:cs typeface="+mn-cs"/>
              </a:rPr>
              <a:t>Objective</a:t>
            </a:r>
          </a:p>
        </p:txBody>
      </p:sp>
      <p:sp>
        <p:nvSpPr>
          <p:cNvPr id="21" name="Rectangle 20">
            <a:extLst>
              <a:ext uri="{FF2B5EF4-FFF2-40B4-BE49-F238E27FC236}">
                <a16:creationId xmlns:a16="http://schemas.microsoft.com/office/drawing/2014/main" id="{24D5EFB0-80F4-48C5-9EE1-3341DEA6C8A1}"/>
              </a:ext>
              <a:ext uri="{C183D7F6-B498-43B3-948B-1728B52AA6E4}">
                <adec:decorative xmlns:adec="http://schemas.microsoft.com/office/drawing/2017/decorative" val="1"/>
              </a:ext>
            </a:extLst>
          </p:cNvPr>
          <p:cNvSpPr/>
          <p:nvPr/>
        </p:nvSpPr>
        <p:spPr>
          <a:xfrm>
            <a:off x="5175504" y="1207008"/>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82F39"/>
                </a:solidFill>
                <a:effectLst/>
                <a:uLnTx/>
                <a:uFillTx/>
                <a:latin typeface="Calibri" panose="020F0502020204030204"/>
                <a:ea typeface="+mn-ea"/>
                <a:cs typeface="+mn-cs"/>
              </a:rPr>
              <a:t>Activities</a:t>
            </a:r>
          </a:p>
        </p:txBody>
      </p:sp>
      <p:sp>
        <p:nvSpPr>
          <p:cNvPr id="12" name="Rectangle 11">
            <a:extLst>
              <a:ext uri="{FF2B5EF4-FFF2-40B4-BE49-F238E27FC236}">
                <a16:creationId xmlns:a16="http://schemas.microsoft.com/office/drawing/2014/main" id="{A9BCEB99-0615-40F2-88EE-B6821DBA70B7}"/>
              </a:ext>
              <a:ext uri="{C183D7F6-B498-43B3-948B-1728B52AA6E4}">
                <adec:decorative xmlns:adec="http://schemas.microsoft.com/office/drawing/2017/decorative" val="0"/>
              </a:ext>
            </a:extLst>
          </p:cNvPr>
          <p:cNvSpPr/>
          <p:nvPr/>
        </p:nvSpPr>
        <p:spPr>
          <a:xfrm>
            <a:off x="688108" y="2019808"/>
            <a:ext cx="4239491" cy="298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Specific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Measurable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Timebound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Clearly describes what we expect to achieve</a:t>
            </a:r>
          </a:p>
        </p:txBody>
      </p:sp>
    </p:spTree>
    <p:extLst>
      <p:ext uri="{BB962C8B-B14F-4D97-AF65-F5344CB8AC3E}">
        <p14:creationId xmlns:p14="http://schemas.microsoft.com/office/powerpoint/2010/main" val="235118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10836" y="315119"/>
            <a:ext cx="7121237" cy="1325563"/>
          </a:xfrm>
        </p:spPr>
        <p:txBody>
          <a:bodyPr>
            <a:normAutofit/>
          </a:bodyPr>
          <a:lstStyle/>
          <a:p>
            <a:r>
              <a:rPr lang="en-US" sz="4800" b="1" dirty="0">
                <a:solidFill>
                  <a:srgbClr val="BF1318"/>
                </a:solidFill>
              </a:rPr>
              <a:t>Approach</a:t>
            </a:r>
          </a:p>
        </p:txBody>
      </p:sp>
      <p:sp>
        <p:nvSpPr>
          <p:cNvPr id="22" name="Rectangle 21">
            <a:extLst>
              <a:ext uri="{FF2B5EF4-FFF2-40B4-BE49-F238E27FC236}">
                <a16:creationId xmlns:a16="http://schemas.microsoft.com/office/drawing/2014/main" id="{23F24F4D-2DFC-4760-B5D4-F1B517B3577D}"/>
              </a:ext>
              <a:ext uri="{C183D7F6-B498-43B3-948B-1728B52AA6E4}">
                <adec:decorative xmlns:adec="http://schemas.microsoft.com/office/drawing/2017/decorative" val="0"/>
              </a:ext>
            </a:extLst>
          </p:cNvPr>
          <p:cNvSpPr/>
          <p:nvPr/>
        </p:nvSpPr>
        <p:spPr>
          <a:xfrm>
            <a:off x="766619" y="1977268"/>
            <a:ext cx="4239491" cy="298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Describes the work in detail</a:t>
            </a:r>
          </a:p>
        </p:txBody>
      </p:sp>
      <p:sp>
        <p:nvSpPr>
          <p:cNvPr id="12" name="Isosceles Triangle 11">
            <a:extLst>
              <a:ext uri="{FF2B5EF4-FFF2-40B4-BE49-F238E27FC236}">
                <a16:creationId xmlns:a16="http://schemas.microsoft.com/office/drawing/2014/main" id="{22E1955A-55B0-4A10-97FA-059B3B88D59C}"/>
              </a:ext>
              <a:ext uri="{C183D7F6-B498-43B3-948B-1728B52AA6E4}">
                <adec:decorative xmlns:adec="http://schemas.microsoft.com/office/drawing/2017/decorative" val="1"/>
              </a:ext>
            </a:extLst>
          </p:cNvPr>
          <p:cNvSpPr/>
          <p:nvPr/>
        </p:nvSpPr>
        <p:spPr>
          <a:xfrm>
            <a:off x="4147127" y="101600"/>
            <a:ext cx="7934037" cy="6654800"/>
          </a:xfrm>
          <a:prstGeom prst="triangl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41661DE8-B9BB-42FB-B5B0-F028D618E5D6}"/>
              </a:ext>
              <a:ext uri="{C183D7F6-B498-43B3-948B-1728B52AA6E4}">
                <adec:decorative xmlns:adec="http://schemas.microsoft.com/office/drawing/2017/decorative" val="1"/>
              </a:ext>
            </a:extLst>
          </p:cNvPr>
          <p:cNvCxnSpPr>
            <a:cxnSpLocks/>
          </p:cNvCxnSpPr>
          <p:nvPr/>
        </p:nvCxnSpPr>
        <p:spPr>
          <a:xfrm>
            <a:off x="5153891" y="5033818"/>
            <a:ext cx="5874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061DA9-B264-48A0-A556-33B53D376751}"/>
              </a:ext>
              <a:ext uri="{C183D7F6-B498-43B3-948B-1728B52AA6E4}">
                <adec:decorative xmlns:adec="http://schemas.microsoft.com/office/drawing/2017/decorative" val="1"/>
              </a:ext>
            </a:extLst>
          </p:cNvPr>
          <p:cNvCxnSpPr>
            <a:cxnSpLocks/>
          </p:cNvCxnSpPr>
          <p:nvPr/>
        </p:nvCxnSpPr>
        <p:spPr>
          <a:xfrm>
            <a:off x="6945745" y="2055090"/>
            <a:ext cx="228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99E2D5-2985-49E4-8966-45A53E7D779A}"/>
              </a:ext>
              <a:ext uri="{C183D7F6-B498-43B3-948B-1728B52AA6E4}">
                <adec:decorative xmlns:adec="http://schemas.microsoft.com/office/drawing/2017/decorative" val="1"/>
              </a:ext>
            </a:extLst>
          </p:cNvPr>
          <p:cNvCxnSpPr>
            <a:cxnSpLocks/>
          </p:cNvCxnSpPr>
          <p:nvPr/>
        </p:nvCxnSpPr>
        <p:spPr>
          <a:xfrm>
            <a:off x="6096000" y="3583708"/>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C492FE4-6047-403B-93BB-4B0415FB18A0}"/>
              </a:ext>
              <a:ext uri="{C183D7F6-B498-43B3-948B-1728B52AA6E4}">
                <adec:decorative xmlns:adec="http://schemas.microsoft.com/office/drawing/2017/decorative" val="1"/>
              </a:ext>
            </a:extLst>
          </p:cNvPr>
          <p:cNvSpPr/>
          <p:nvPr/>
        </p:nvSpPr>
        <p:spPr>
          <a:xfrm>
            <a:off x="5241636" y="3902363"/>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282F39"/>
                </a:solidFill>
                <a:effectLst/>
                <a:uLnTx/>
                <a:uFillTx/>
                <a:latin typeface="Calibri" panose="020F0502020204030204"/>
                <a:ea typeface="+mn-ea"/>
                <a:cs typeface="+mn-cs"/>
              </a:rPr>
              <a:t>Strategy</a:t>
            </a:r>
          </a:p>
        </p:txBody>
      </p:sp>
      <p:sp>
        <p:nvSpPr>
          <p:cNvPr id="17" name="Rectangle 16">
            <a:extLst>
              <a:ext uri="{FF2B5EF4-FFF2-40B4-BE49-F238E27FC236}">
                <a16:creationId xmlns:a16="http://schemas.microsoft.com/office/drawing/2014/main" id="{8DEE703B-5AC4-4411-B879-C47257347114}"/>
              </a:ext>
              <a:ext uri="{C183D7F6-B498-43B3-948B-1728B52AA6E4}">
                <adec:decorative xmlns:adec="http://schemas.microsoft.com/office/drawing/2017/decorative" val="0"/>
              </a:ext>
            </a:extLst>
          </p:cNvPr>
          <p:cNvSpPr/>
          <p:nvPr/>
        </p:nvSpPr>
        <p:spPr>
          <a:xfrm>
            <a:off x="5241636" y="5679135"/>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rPr>
              <a:t>Approach</a:t>
            </a:r>
          </a:p>
        </p:txBody>
      </p:sp>
      <p:sp>
        <p:nvSpPr>
          <p:cNvPr id="23" name="Rectangle 22">
            <a:extLst>
              <a:ext uri="{FF2B5EF4-FFF2-40B4-BE49-F238E27FC236}">
                <a16:creationId xmlns:a16="http://schemas.microsoft.com/office/drawing/2014/main" id="{7F631BC2-3514-4F62-BD87-AEBD0AFA4716}"/>
              </a:ext>
              <a:ext uri="{C183D7F6-B498-43B3-948B-1728B52AA6E4}">
                <adec:decorative xmlns:adec="http://schemas.microsoft.com/office/drawing/2017/decorative" val="1"/>
              </a:ext>
            </a:extLst>
          </p:cNvPr>
          <p:cNvSpPr/>
          <p:nvPr/>
        </p:nvSpPr>
        <p:spPr>
          <a:xfrm>
            <a:off x="5241636" y="2448250"/>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82F39"/>
                </a:solidFill>
                <a:effectLst/>
                <a:uLnTx/>
                <a:uFillTx/>
                <a:latin typeface="Calibri" panose="020F0502020204030204"/>
                <a:ea typeface="+mn-ea"/>
                <a:cs typeface="+mn-cs"/>
              </a:rPr>
              <a:t>Objective</a:t>
            </a:r>
          </a:p>
        </p:txBody>
      </p:sp>
      <p:sp>
        <p:nvSpPr>
          <p:cNvPr id="24" name="Rectangle 23">
            <a:extLst>
              <a:ext uri="{FF2B5EF4-FFF2-40B4-BE49-F238E27FC236}">
                <a16:creationId xmlns:a16="http://schemas.microsoft.com/office/drawing/2014/main" id="{C550520B-56A8-4C72-B3E7-7EB51C3E481D}"/>
              </a:ext>
              <a:ext uri="{C183D7F6-B498-43B3-948B-1728B52AA6E4}">
                <adec:decorative xmlns:adec="http://schemas.microsoft.com/office/drawing/2017/decorative" val="1"/>
              </a:ext>
            </a:extLst>
          </p:cNvPr>
          <p:cNvSpPr/>
          <p:nvPr/>
        </p:nvSpPr>
        <p:spPr>
          <a:xfrm>
            <a:off x="5175504" y="1207008"/>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82F39"/>
                </a:solidFill>
                <a:effectLst/>
                <a:uLnTx/>
                <a:uFillTx/>
                <a:latin typeface="Calibri" panose="020F0502020204030204"/>
                <a:ea typeface="+mn-ea"/>
                <a:cs typeface="+mn-cs"/>
              </a:rPr>
              <a:t>Activities</a:t>
            </a:r>
          </a:p>
        </p:txBody>
      </p:sp>
    </p:spTree>
    <p:extLst>
      <p:ext uri="{BB962C8B-B14F-4D97-AF65-F5344CB8AC3E}">
        <p14:creationId xmlns:p14="http://schemas.microsoft.com/office/powerpoint/2010/main" val="403856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95057" y="258546"/>
            <a:ext cx="7121237" cy="1325563"/>
          </a:xfrm>
        </p:spPr>
        <p:txBody>
          <a:bodyPr>
            <a:normAutofit/>
          </a:bodyPr>
          <a:lstStyle/>
          <a:p>
            <a:r>
              <a:rPr lang="en-US" sz="4800" b="1" dirty="0">
                <a:solidFill>
                  <a:srgbClr val="BF1318"/>
                </a:solidFill>
              </a:rPr>
              <a:t>Strategy</a:t>
            </a:r>
          </a:p>
        </p:txBody>
      </p:sp>
      <p:sp>
        <p:nvSpPr>
          <p:cNvPr id="22" name="Rectangle 21">
            <a:extLst>
              <a:ext uri="{FF2B5EF4-FFF2-40B4-BE49-F238E27FC236}">
                <a16:creationId xmlns:a16="http://schemas.microsoft.com/office/drawing/2014/main" id="{23F24F4D-2DFC-4760-B5D4-F1B517B3577D}"/>
              </a:ext>
              <a:ext uri="{C183D7F6-B498-43B3-948B-1728B52AA6E4}">
                <adec:decorative xmlns:adec="http://schemas.microsoft.com/office/drawing/2017/decorative" val="0"/>
              </a:ext>
            </a:extLst>
          </p:cNvPr>
          <p:cNvSpPr/>
          <p:nvPr/>
        </p:nvSpPr>
        <p:spPr>
          <a:xfrm>
            <a:off x="766619" y="1977268"/>
            <a:ext cx="4239491" cy="298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82F39"/>
                </a:solidFill>
                <a:effectLst/>
                <a:uLnTx/>
                <a:uFillTx/>
                <a:latin typeface="Calibri" panose="020F0502020204030204"/>
                <a:ea typeface="+mn-ea"/>
                <a:cs typeface="+mn-cs"/>
              </a:rPr>
              <a:t>Plan of action designed to resolve a conservation issue or problem</a:t>
            </a:r>
          </a:p>
        </p:txBody>
      </p:sp>
      <p:sp>
        <p:nvSpPr>
          <p:cNvPr id="13" name="Isosceles Triangle 12">
            <a:extLst>
              <a:ext uri="{FF2B5EF4-FFF2-40B4-BE49-F238E27FC236}">
                <a16:creationId xmlns:a16="http://schemas.microsoft.com/office/drawing/2014/main" id="{1BE8E5AC-7978-48E5-8E5B-ED28326797FF}"/>
              </a:ext>
              <a:ext uri="{C183D7F6-B498-43B3-948B-1728B52AA6E4}">
                <adec:decorative xmlns:adec="http://schemas.microsoft.com/office/drawing/2017/decorative" val="1"/>
              </a:ext>
            </a:extLst>
          </p:cNvPr>
          <p:cNvSpPr/>
          <p:nvPr/>
        </p:nvSpPr>
        <p:spPr>
          <a:xfrm>
            <a:off x="4147127" y="101600"/>
            <a:ext cx="7934037" cy="6654800"/>
          </a:xfrm>
          <a:prstGeom prst="triangl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89D0F84F-49DF-4931-A9C5-B81C6F0B87E4}"/>
              </a:ext>
              <a:ext uri="{C183D7F6-B498-43B3-948B-1728B52AA6E4}">
                <adec:decorative xmlns:adec="http://schemas.microsoft.com/office/drawing/2017/decorative" val="1"/>
              </a:ext>
            </a:extLst>
          </p:cNvPr>
          <p:cNvCxnSpPr>
            <a:cxnSpLocks/>
          </p:cNvCxnSpPr>
          <p:nvPr/>
        </p:nvCxnSpPr>
        <p:spPr>
          <a:xfrm>
            <a:off x="5153891" y="5033818"/>
            <a:ext cx="5874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D3985-9AEC-47B2-9F3D-BCDD90D257B4}"/>
              </a:ext>
              <a:ext uri="{C183D7F6-B498-43B3-948B-1728B52AA6E4}">
                <adec:decorative xmlns:adec="http://schemas.microsoft.com/office/drawing/2017/decorative" val="1"/>
              </a:ext>
            </a:extLst>
          </p:cNvPr>
          <p:cNvCxnSpPr>
            <a:cxnSpLocks/>
          </p:cNvCxnSpPr>
          <p:nvPr/>
        </p:nvCxnSpPr>
        <p:spPr>
          <a:xfrm>
            <a:off x="6945745" y="2055090"/>
            <a:ext cx="228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2F0CCA-ADAF-4C12-BD16-1F0F7AC6DF39}"/>
              </a:ext>
              <a:ext uri="{C183D7F6-B498-43B3-948B-1728B52AA6E4}">
                <adec:decorative xmlns:adec="http://schemas.microsoft.com/office/drawing/2017/decorative" val="1"/>
              </a:ext>
            </a:extLst>
          </p:cNvPr>
          <p:cNvCxnSpPr>
            <a:cxnSpLocks/>
          </p:cNvCxnSpPr>
          <p:nvPr/>
        </p:nvCxnSpPr>
        <p:spPr>
          <a:xfrm>
            <a:off x="6096000" y="3583708"/>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0F086E-A8B7-4560-B46E-BCF3CC837344}"/>
              </a:ext>
              <a:ext uri="{C183D7F6-B498-43B3-948B-1728B52AA6E4}">
                <adec:decorative xmlns:adec="http://schemas.microsoft.com/office/drawing/2017/decorative" val="0"/>
              </a:ext>
            </a:extLst>
          </p:cNvPr>
          <p:cNvSpPr/>
          <p:nvPr/>
        </p:nvSpPr>
        <p:spPr>
          <a:xfrm>
            <a:off x="5241636" y="3902363"/>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Calibri" panose="020F0502020204030204"/>
                <a:ea typeface="+mn-ea"/>
                <a:cs typeface="+mn-cs"/>
              </a:rPr>
              <a:t>Strategy</a:t>
            </a:r>
          </a:p>
        </p:txBody>
      </p:sp>
      <p:sp>
        <p:nvSpPr>
          <p:cNvPr id="23" name="Rectangle 22">
            <a:extLst>
              <a:ext uri="{FF2B5EF4-FFF2-40B4-BE49-F238E27FC236}">
                <a16:creationId xmlns:a16="http://schemas.microsoft.com/office/drawing/2014/main" id="{2EA6AA8B-35D4-4B8D-8BD3-D20F328EF6C2}"/>
              </a:ext>
              <a:ext uri="{C183D7F6-B498-43B3-948B-1728B52AA6E4}">
                <adec:decorative xmlns:adec="http://schemas.microsoft.com/office/drawing/2017/decorative" val="1"/>
              </a:ext>
            </a:extLst>
          </p:cNvPr>
          <p:cNvSpPr/>
          <p:nvPr/>
        </p:nvSpPr>
        <p:spPr>
          <a:xfrm>
            <a:off x="5241636" y="5679135"/>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82F39"/>
                </a:solidFill>
                <a:effectLst/>
                <a:uLnTx/>
                <a:uFillTx/>
                <a:latin typeface="Calibri" panose="020F0502020204030204"/>
                <a:ea typeface="+mn-ea"/>
                <a:cs typeface="+mn-cs"/>
              </a:rPr>
              <a:t>Approach</a:t>
            </a:r>
          </a:p>
        </p:txBody>
      </p:sp>
      <p:sp>
        <p:nvSpPr>
          <p:cNvPr id="24" name="Rectangle 23">
            <a:extLst>
              <a:ext uri="{FF2B5EF4-FFF2-40B4-BE49-F238E27FC236}">
                <a16:creationId xmlns:a16="http://schemas.microsoft.com/office/drawing/2014/main" id="{135CC932-1B89-4D34-BCBB-5D4B73E2B952}"/>
              </a:ext>
              <a:ext uri="{C183D7F6-B498-43B3-948B-1728B52AA6E4}">
                <adec:decorative xmlns:adec="http://schemas.microsoft.com/office/drawing/2017/decorative" val="1"/>
              </a:ext>
            </a:extLst>
          </p:cNvPr>
          <p:cNvSpPr/>
          <p:nvPr/>
        </p:nvSpPr>
        <p:spPr>
          <a:xfrm>
            <a:off x="5241636" y="2448250"/>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82F39"/>
                </a:solidFill>
                <a:effectLst/>
                <a:uLnTx/>
                <a:uFillTx/>
                <a:latin typeface="Calibri" panose="020F0502020204030204"/>
                <a:ea typeface="+mn-ea"/>
                <a:cs typeface="+mn-cs"/>
              </a:rPr>
              <a:t>Objective</a:t>
            </a:r>
          </a:p>
        </p:txBody>
      </p:sp>
      <p:sp>
        <p:nvSpPr>
          <p:cNvPr id="25" name="Rectangle 24">
            <a:extLst>
              <a:ext uri="{FF2B5EF4-FFF2-40B4-BE49-F238E27FC236}">
                <a16:creationId xmlns:a16="http://schemas.microsoft.com/office/drawing/2014/main" id="{CB9089C2-DA2E-4F6F-9CD2-D368F0C0F6D7}"/>
              </a:ext>
              <a:ext uri="{C183D7F6-B498-43B3-948B-1728B52AA6E4}">
                <adec:decorative xmlns:adec="http://schemas.microsoft.com/office/drawing/2017/decorative" val="1"/>
              </a:ext>
            </a:extLst>
          </p:cNvPr>
          <p:cNvSpPr/>
          <p:nvPr/>
        </p:nvSpPr>
        <p:spPr>
          <a:xfrm>
            <a:off x="5175504" y="1207008"/>
            <a:ext cx="5874327"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82F39"/>
                </a:solidFill>
                <a:effectLst/>
                <a:uLnTx/>
                <a:uFillTx/>
                <a:latin typeface="Calibri" panose="020F0502020204030204"/>
                <a:ea typeface="+mn-ea"/>
                <a:cs typeface="+mn-cs"/>
              </a:rPr>
              <a:t>Activities</a:t>
            </a:r>
          </a:p>
        </p:txBody>
      </p:sp>
    </p:spTree>
    <p:extLst>
      <p:ext uri="{BB962C8B-B14F-4D97-AF65-F5344CB8AC3E}">
        <p14:creationId xmlns:p14="http://schemas.microsoft.com/office/powerpoint/2010/main" val="1097023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SFR Course 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pening">
  <a:themeElements>
    <a:clrScheme name="Custom 1">
      <a:dk1>
        <a:sysClr val="windowText" lastClr="000000"/>
      </a:dk1>
      <a:lt1>
        <a:sysClr val="window" lastClr="FFFFFF"/>
      </a:lt1>
      <a:dk2>
        <a:srgbClr val="454748"/>
      </a:dk2>
      <a:lt2>
        <a:srgbClr val="F9F2E7"/>
      </a:lt2>
      <a:accent1>
        <a:srgbClr val="BBBE64"/>
      </a:accent1>
      <a:accent2>
        <a:srgbClr val="EAF0CE"/>
      </a:accent2>
      <a:accent3>
        <a:srgbClr val="43AA8B"/>
      </a:accent3>
      <a:accent4>
        <a:srgbClr val="C0C5C1"/>
      </a:accent4>
      <a:accent5>
        <a:srgbClr val="7D8491"/>
      </a:accent5>
      <a:accent6>
        <a:srgbClr val="443850"/>
      </a:accent6>
      <a:hlink>
        <a:srgbClr val="0070C0"/>
      </a:hlink>
      <a:folHlink>
        <a:srgbClr val="BC939F"/>
      </a:folHlink>
    </a:clrScheme>
    <a:fontScheme name="Daniel Waas - Brand Fonts">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pening">
  <a:themeElements>
    <a:clrScheme name="Custom 1">
      <a:dk1>
        <a:sysClr val="windowText" lastClr="000000"/>
      </a:dk1>
      <a:lt1>
        <a:sysClr val="window" lastClr="FFFFFF"/>
      </a:lt1>
      <a:dk2>
        <a:srgbClr val="454748"/>
      </a:dk2>
      <a:lt2>
        <a:srgbClr val="F9F2E7"/>
      </a:lt2>
      <a:accent1>
        <a:srgbClr val="BBBE64"/>
      </a:accent1>
      <a:accent2>
        <a:srgbClr val="EAF0CE"/>
      </a:accent2>
      <a:accent3>
        <a:srgbClr val="43AA8B"/>
      </a:accent3>
      <a:accent4>
        <a:srgbClr val="C0C5C1"/>
      </a:accent4>
      <a:accent5>
        <a:srgbClr val="7D8491"/>
      </a:accent5>
      <a:accent6>
        <a:srgbClr val="443850"/>
      </a:accent6>
      <a:hlink>
        <a:srgbClr val="0070C0"/>
      </a:hlink>
      <a:folHlink>
        <a:srgbClr val="BC939F"/>
      </a:folHlink>
    </a:clrScheme>
    <a:fontScheme name="Daniel Waas - Brand Fonts">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3939A40ACE5541B711FC591D5454DB" ma:contentTypeVersion="7" ma:contentTypeDescription="Create a new document." ma:contentTypeScope="" ma:versionID="887100a0c4880a6fcad31068924520bf">
  <xsd:schema xmlns:xsd="http://www.w3.org/2001/XMLSchema" xmlns:xs="http://www.w3.org/2001/XMLSchema" xmlns:p="http://schemas.microsoft.com/office/2006/metadata/properties" xmlns:ns2="fb65cfd4-0bbd-4dbd-a181-ea4f4e174b33" targetNamespace="http://schemas.microsoft.com/office/2006/metadata/properties" ma:root="true" ma:fieldsID="030d88f0a85e63c2cc2d20b4616d5dda" ns2:_="">
    <xsd:import namespace="fb65cfd4-0bbd-4dbd-a181-ea4f4e174b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5cfd4-0bbd-4dbd-a181-ea4f4e174b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6B4DA7-0F14-4F0C-8E50-5E945DB95BDE}">
  <ds:schemaRefs>
    <ds:schemaRef ds:uri="fb65cfd4-0bbd-4dbd-a181-ea4f4e174b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8AC25A-9267-4658-84B2-FFA5DA50E2B6}">
  <ds:schemaRefs>
    <ds:schemaRef ds:uri="http://schemas.microsoft.com/sharepoint/v3/contenttype/forms"/>
  </ds:schemaRefs>
</ds:datastoreItem>
</file>

<file path=customXml/itemProps3.xml><?xml version="1.0" encoding="utf-8"?>
<ds:datastoreItem xmlns:ds="http://schemas.openxmlformats.org/officeDocument/2006/customXml" ds:itemID="{A0F58288-B37F-4252-932F-CBBF656CD694}">
  <ds:schemaRefs>
    <ds:schemaRef ds:uri="fb65cfd4-0bbd-4dbd-a181-ea4f4e174b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TotalTime>
  <Words>2151</Words>
  <Application>Microsoft Office PowerPoint</Application>
  <PresentationFormat>Widescreen</PresentationFormat>
  <Paragraphs>256</Paragraphs>
  <Slides>29</Slides>
  <Notes>10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29</vt:i4>
      </vt:variant>
    </vt:vector>
  </HeadingPairs>
  <TitlesOfParts>
    <vt:vector size="49" baseType="lpstr">
      <vt:lpstr>Malgun Gothic</vt:lpstr>
      <vt:lpstr>Arial</vt:lpstr>
      <vt:lpstr>Calibri</vt:lpstr>
      <vt:lpstr>Calibri Light</vt:lpstr>
      <vt:lpstr>Century Schoolbook</vt:lpstr>
      <vt:lpstr>Lato</vt:lpstr>
      <vt:lpstr>Open Sans</vt:lpstr>
      <vt:lpstr>Perpetua</vt:lpstr>
      <vt:lpstr>Quattrocento</vt:lpstr>
      <vt:lpstr>Raleway</vt:lpstr>
      <vt:lpstr>Sifonn</vt:lpstr>
      <vt:lpstr>Wingdings</vt:lpstr>
      <vt:lpstr>Wingdings 2</vt:lpstr>
      <vt:lpstr>WSFR Course Template</vt:lpstr>
      <vt:lpstr>Opening</vt:lpstr>
      <vt:lpstr>Office Theme</vt:lpstr>
      <vt:lpstr>2_Opening</vt:lpstr>
      <vt:lpstr>3_Office Theme</vt:lpstr>
      <vt:lpstr>1_Office Theme</vt:lpstr>
      <vt:lpstr>2_Office Theme</vt:lpstr>
      <vt:lpstr>WELCOME</vt:lpstr>
      <vt:lpstr>Meet the Instructors</vt:lpstr>
      <vt:lpstr>Agenda</vt:lpstr>
      <vt:lpstr>What is TRACS</vt:lpstr>
      <vt:lpstr>Why TRACS</vt:lpstr>
      <vt:lpstr>TRACS Working Group (WG)</vt:lpstr>
      <vt:lpstr>TRACS-Formatted Objectives</vt:lpstr>
      <vt:lpstr>Approach</vt:lpstr>
      <vt:lpstr>Strategy</vt:lpstr>
      <vt:lpstr>Standard Strategies</vt:lpstr>
      <vt:lpstr>Objective</vt:lpstr>
      <vt:lpstr>Activities</vt:lpstr>
      <vt:lpstr>Aquatic Education Objective Example</vt:lpstr>
      <vt:lpstr>Translate your Objectives</vt:lpstr>
      <vt:lpstr>Testing and Implementation of the Hunter Avidity Model to Assess &amp; Improve R3 Participation</vt:lpstr>
      <vt:lpstr>Highlighted key words to search the Matrix</vt:lpstr>
      <vt:lpstr>Objective Title: Conduct 1 Investigation of the Hunter Avidity Model by December 31, 2022</vt:lpstr>
      <vt:lpstr>Objective: Conduct 1 Investigation of the Hunter Avidity Model by December 31, 2022</vt:lpstr>
      <vt:lpstr>Original Objective: Conduct 1 Investigation of the Hunter Avidity Model by December 31, 2022</vt:lpstr>
      <vt:lpstr>Objective: Conduct 15 archery safety training events for high school students by 12/31/2022</vt:lpstr>
      <vt:lpstr>Additional Examples</vt:lpstr>
      <vt:lpstr>Project Title: Archers USA Varsity Archery next step program taking Recruitment into Retention, transitioning the National Archery in the Schools Program Participants into Bowhunters</vt:lpstr>
      <vt:lpstr>Original Project Title: Archers USA Varsity Archery next step program taking Recruitment into Retention, transitioning the National Archery in the Schools Program Participants into Bowhunters</vt:lpstr>
      <vt:lpstr>Objective 3. Provide an online hunter education course that provides a unique identifier to each participant.</vt:lpstr>
      <vt:lpstr>Project Title Review: Archers USA Varsity Archery next step program taking Recruitment into Retention, transitioning the National Archery in the Schools Program Participants into Bowhunters </vt:lpstr>
      <vt:lpstr>Project Title Review Part 2: Archers USA Varsity Archery next step program taking Recruitment into Retention, transitioning the National Archery in the Schools Program Participants into Bowhunters</vt:lpstr>
      <vt:lpstr>Project Title (with Updated Objectives Below): Archers USA Varsity Archery next step program taking Recruitment into Retention, transitioning the National Archery in the Schools Program Participants into Bowhunters</vt:lpstr>
      <vt:lpstr>After the session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TRACS Grant Translation Webinar  In CHAT, please introduce yourself</dc:title>
  <dc:creator>Druyor, Margaret A</dc:creator>
  <cp:lastModifiedBy>Cohen, Yonah R</cp:lastModifiedBy>
  <cp:revision>9</cp:revision>
  <dcterms:created xsi:type="dcterms:W3CDTF">2021-03-17T17:12:00Z</dcterms:created>
  <dcterms:modified xsi:type="dcterms:W3CDTF">2021-06-30T16:21:52Z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0x010100EB3939A40ACE5541B711FC591D5454DB</vt:lpwstr>
  </property>
</Properties>
</file>